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8"/>
  </p:notesMasterIdLst>
  <p:handoutMasterIdLst>
    <p:handoutMasterId r:id="rId9"/>
  </p:handoutMasterIdLst>
  <p:sldIdLst>
    <p:sldId id="259" r:id="rId5"/>
    <p:sldId id="260" r:id="rId6"/>
    <p:sldId id="261" r:id="rId7"/>
  </p:sldIdLst>
  <p:sldSz cx="9144000" cy="6858000" type="screen4x3"/>
  <p:notesSz cx="7099300" cy="10234613"/>
  <p:defaultTextStyle>
    <a:defPPr>
      <a:defRPr lang="fr-FR"/>
    </a:defPPr>
    <a:lvl1pPr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Lucida Sans" panose="020B0602030504020204" pitchFamily="34" charset="0"/>
        <a:ea typeface="+mn-ea"/>
        <a:cs typeface="Times New Roman" panose="02020603050405020304" pitchFamily="18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Lucida Sans" panose="020B0602030504020204" pitchFamily="34" charset="0"/>
        <a:ea typeface="+mn-ea"/>
        <a:cs typeface="Times New Roman" panose="02020603050405020304" pitchFamily="18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Lucida Sans" panose="020B0602030504020204" pitchFamily="34" charset="0"/>
        <a:ea typeface="+mn-ea"/>
        <a:cs typeface="Times New Roman" panose="02020603050405020304" pitchFamily="18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Lucida Sans" panose="020B0602030504020204" pitchFamily="34" charset="0"/>
        <a:ea typeface="+mn-ea"/>
        <a:cs typeface="Times New Roman" panose="02020603050405020304" pitchFamily="18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Lucida Sans" panose="020B0602030504020204" pitchFamily="34" charset="0"/>
        <a:ea typeface="+mn-ea"/>
        <a:cs typeface="Times New Roman" panose="02020603050405020304" pitchFamily="18" charset="0"/>
      </a:defRPr>
    </a:lvl5pPr>
    <a:lvl6pPr marL="2286000" algn="l" defTabSz="914400" rtl="0" eaLnBrk="1" latinLnBrk="0" hangingPunct="1">
      <a:defRPr sz="1400" kern="1200">
        <a:solidFill>
          <a:schemeClr val="tx1"/>
        </a:solidFill>
        <a:latin typeface="Lucida Sans" panose="020B0602030504020204" pitchFamily="34" charset="0"/>
        <a:ea typeface="+mn-ea"/>
        <a:cs typeface="Times New Roman" panose="02020603050405020304" pitchFamily="18" charset="0"/>
      </a:defRPr>
    </a:lvl6pPr>
    <a:lvl7pPr marL="2743200" algn="l" defTabSz="914400" rtl="0" eaLnBrk="1" latinLnBrk="0" hangingPunct="1">
      <a:defRPr sz="1400" kern="1200">
        <a:solidFill>
          <a:schemeClr val="tx1"/>
        </a:solidFill>
        <a:latin typeface="Lucida Sans" panose="020B0602030504020204" pitchFamily="34" charset="0"/>
        <a:ea typeface="+mn-ea"/>
        <a:cs typeface="Times New Roman" panose="02020603050405020304" pitchFamily="18" charset="0"/>
      </a:defRPr>
    </a:lvl7pPr>
    <a:lvl8pPr marL="3200400" algn="l" defTabSz="914400" rtl="0" eaLnBrk="1" latinLnBrk="0" hangingPunct="1">
      <a:defRPr sz="1400" kern="1200">
        <a:solidFill>
          <a:schemeClr val="tx1"/>
        </a:solidFill>
        <a:latin typeface="Lucida Sans" panose="020B0602030504020204" pitchFamily="34" charset="0"/>
        <a:ea typeface="+mn-ea"/>
        <a:cs typeface="Times New Roman" panose="02020603050405020304" pitchFamily="18" charset="0"/>
      </a:defRPr>
    </a:lvl8pPr>
    <a:lvl9pPr marL="3657600" algn="l" defTabSz="914400" rtl="0" eaLnBrk="1" latinLnBrk="0" hangingPunct="1">
      <a:defRPr sz="1400" kern="1200">
        <a:solidFill>
          <a:schemeClr val="tx1"/>
        </a:solidFill>
        <a:latin typeface="Lucida Sans" panose="020B0602030504020204" pitchFamily="34" charset="0"/>
        <a:ea typeface="+mn-ea"/>
        <a:cs typeface="Times New Roman" panose="02020603050405020304" pitchFamily="18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4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EEC3"/>
    <a:srgbClr val="FDC82F"/>
    <a:srgbClr val="DFEDF1"/>
    <a:srgbClr val="FBDDE7"/>
    <a:srgbClr val="FEE6CD"/>
    <a:srgbClr val="E3E2E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522" autoAdjust="0"/>
    <p:restoredTop sz="99668" autoAdjust="0"/>
  </p:normalViewPr>
  <p:slideViewPr>
    <p:cSldViewPr>
      <p:cViewPr varScale="1">
        <p:scale>
          <a:sx n="80" d="100"/>
          <a:sy n="80" d="100"/>
        </p:scale>
        <p:origin x="1819" y="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0" d="100"/>
          <a:sy n="70" d="100"/>
        </p:scale>
        <p:origin x="-2814" y="-108"/>
      </p:cViewPr>
      <p:guideLst>
        <p:guide orient="horz" pos="3224"/>
        <p:guide pos="223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485CDBEE-91CF-A970-FE5B-C940E8807875}"/>
              </a:ext>
            </a:extLst>
          </p:cNvPr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>
            <a:noFill/>
          </a:ln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E54CF4D2-4D3C-744E-98A5-9898C9571FA6}"/>
              </a:ext>
            </a:extLst>
          </p:cNvPr>
          <p:cNvSpPr>
            <a:spLocks noGrp="1"/>
          </p:cNvSpPr>
          <p:nvPr>
            <p:ph type="dt" sz="quarter" idx="1"/>
          </p:nvPr>
        </p:nvSpPr>
        <p:spPr bwMode="auto">
          <a:xfrm>
            <a:off x="4021138" y="0"/>
            <a:ext cx="3076575" cy="511175"/>
          </a:xfrm>
          <a:prstGeom prst="rect">
            <a:avLst/>
          </a:prstGeom>
          <a:noFill/>
          <a:ln>
            <a:noFill/>
          </a:ln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/>
            </a:lvl1pPr>
          </a:lstStyle>
          <a:p>
            <a:pPr>
              <a:defRPr/>
            </a:pPr>
            <a:fld id="{64A6BE29-8DC4-46E4-A22A-519A74B8FF43}" type="datetimeFigureOut">
              <a:rPr lang="fr-FR"/>
              <a:pPr>
                <a:defRPr/>
              </a:pPr>
              <a:t>07/03/2025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96021B94-F193-EACC-9DD7-7AEDE64CCE3E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>
            <a:noFill/>
          </a:ln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 smtClean="0"/>
            </a:lvl1pPr>
          </a:lstStyle>
          <a:p>
            <a:pPr>
              <a:defRPr/>
            </a:pPr>
            <a:fld id="{EE4A949E-4833-4A59-ADA2-099AF0766EB3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3A70DDD-EEA0-6D04-F253-2BEDDDC987E6}"/>
              </a:ext>
            </a:extLst>
          </p:cNvPr>
          <p:cNvSpPr>
            <a:spLocks noGrp="1"/>
          </p:cNvSpPr>
          <p:nvPr>
            <p:ph type="ftr" sz="quarter" idx="2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>
            <a:noFill/>
          </a:ln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/>
            </a:lvl1pPr>
          </a:lstStyle>
          <a:p>
            <a:pPr>
              <a:defRPr/>
            </a:pPr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>
            <a:extLst>
              <a:ext uri="{FF2B5EF4-FFF2-40B4-BE49-F238E27FC236}">
                <a16:creationId xmlns:a16="http://schemas.microsoft.com/office/drawing/2014/main" id="{5073B6A3-F14E-2991-62F3-F0E5CA8AC93D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>
            <a:noFill/>
          </a:ln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123" name="Rectangle 3">
            <a:extLst>
              <a:ext uri="{FF2B5EF4-FFF2-40B4-BE49-F238E27FC236}">
                <a16:creationId xmlns:a16="http://schemas.microsoft.com/office/drawing/2014/main" id="{453DBA90-1382-AE2A-BE8A-F88FB6AA0E54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2725" y="0"/>
            <a:ext cx="3076575" cy="511175"/>
          </a:xfrm>
          <a:prstGeom prst="rect">
            <a:avLst/>
          </a:prstGeom>
          <a:noFill/>
          <a:ln>
            <a:noFill/>
          </a:ln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076" name="Rectangle 4">
            <a:extLst>
              <a:ext uri="{FF2B5EF4-FFF2-40B4-BE49-F238E27FC236}">
                <a16:creationId xmlns:a16="http://schemas.microsoft.com/office/drawing/2014/main" id="{718EC62B-F6B9-5865-BC2D-10996DBDD31D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0600" y="768350"/>
            <a:ext cx="5118100" cy="38369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125" name="Rectangle 5">
            <a:extLst>
              <a:ext uri="{FF2B5EF4-FFF2-40B4-BE49-F238E27FC236}">
                <a16:creationId xmlns:a16="http://schemas.microsoft.com/office/drawing/2014/main" id="{71C41C44-4E52-C7AC-48A4-17EFE2427349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46150" y="4860925"/>
            <a:ext cx="5207000" cy="4605338"/>
          </a:xfrm>
          <a:prstGeom prst="rect">
            <a:avLst/>
          </a:prstGeom>
          <a:noFill/>
          <a:ln>
            <a:noFill/>
          </a:ln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noProof="0"/>
              <a:t>Cliquez pour modifier les styles du texte du masque</a:t>
            </a:r>
          </a:p>
          <a:p>
            <a:pPr lvl="1"/>
            <a:r>
              <a:rPr lang="fr-FR" noProof="0"/>
              <a:t>Deuxième niveau</a:t>
            </a:r>
          </a:p>
          <a:p>
            <a:pPr lvl="2"/>
            <a:r>
              <a:rPr lang="fr-FR" noProof="0"/>
              <a:t>Troisième niveau</a:t>
            </a:r>
          </a:p>
          <a:p>
            <a:pPr lvl="3"/>
            <a:r>
              <a:rPr lang="fr-FR" noProof="0"/>
              <a:t>Quatrième niveau</a:t>
            </a:r>
          </a:p>
          <a:p>
            <a:pPr lvl="4"/>
            <a:r>
              <a:rPr lang="fr-FR" noProof="0"/>
              <a:t>Cinquième niveau</a:t>
            </a:r>
          </a:p>
        </p:txBody>
      </p:sp>
      <p:sp>
        <p:nvSpPr>
          <p:cNvPr id="5126" name="Rectangle 6">
            <a:extLst>
              <a:ext uri="{FF2B5EF4-FFF2-40B4-BE49-F238E27FC236}">
                <a16:creationId xmlns:a16="http://schemas.microsoft.com/office/drawing/2014/main" id="{0423489C-F156-BF21-4885-474B0E911E38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3438"/>
            <a:ext cx="3076575" cy="511175"/>
          </a:xfrm>
          <a:prstGeom prst="rect">
            <a:avLst/>
          </a:prstGeom>
          <a:noFill/>
          <a:ln>
            <a:noFill/>
          </a:ln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127" name="Rectangle 7">
            <a:extLst>
              <a:ext uri="{FF2B5EF4-FFF2-40B4-BE49-F238E27FC236}">
                <a16:creationId xmlns:a16="http://schemas.microsoft.com/office/drawing/2014/main" id="{154421EA-FFD0-8598-0A79-A46042A5391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2725" y="9723438"/>
            <a:ext cx="3076575" cy="511175"/>
          </a:xfrm>
          <a:prstGeom prst="rect">
            <a:avLst/>
          </a:prstGeom>
          <a:noFill/>
          <a:ln>
            <a:noFill/>
          </a:ln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 smtClean="0"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fld id="{D88C2B88-DA0E-46F0-8D0E-96B27CF1B2BD}" type="slidenum">
              <a:rPr lang="fr-FR" altLang="fr-FR"/>
              <a:pPr>
                <a:defRPr/>
              </a:pPr>
              <a:t>‹N°›</a:t>
            </a:fld>
            <a:endParaRPr lang="fr-FR" alt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ine 32">
            <a:extLst>
              <a:ext uri="{FF2B5EF4-FFF2-40B4-BE49-F238E27FC236}">
                <a16:creationId xmlns:a16="http://schemas.microsoft.com/office/drawing/2014/main" id="{69F0E62A-0F48-6C17-B01A-08B8FC40A0BB}"/>
              </a:ext>
            </a:extLst>
          </p:cNvPr>
          <p:cNvSpPr>
            <a:spLocks noChangeShapeType="1"/>
          </p:cNvSpPr>
          <p:nvPr/>
        </p:nvSpPr>
        <p:spPr bwMode="auto">
          <a:xfrm>
            <a:off x="6934200" y="6211888"/>
            <a:ext cx="0" cy="431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3" name="Line 33">
            <a:extLst>
              <a:ext uri="{FF2B5EF4-FFF2-40B4-BE49-F238E27FC236}">
                <a16:creationId xmlns:a16="http://schemas.microsoft.com/office/drawing/2014/main" id="{0BCE2FA2-1102-D45F-9F4B-300EC94E8A41}"/>
              </a:ext>
            </a:extLst>
          </p:cNvPr>
          <p:cNvSpPr>
            <a:spLocks noChangeShapeType="1"/>
          </p:cNvSpPr>
          <p:nvPr/>
        </p:nvSpPr>
        <p:spPr bwMode="auto">
          <a:xfrm>
            <a:off x="3886200" y="6211888"/>
            <a:ext cx="0" cy="431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4" name="Line 34">
            <a:extLst>
              <a:ext uri="{FF2B5EF4-FFF2-40B4-BE49-F238E27FC236}">
                <a16:creationId xmlns:a16="http://schemas.microsoft.com/office/drawing/2014/main" id="{8306FBB5-7790-E3EA-55AE-21AFB267F9E8}"/>
              </a:ext>
            </a:extLst>
          </p:cNvPr>
          <p:cNvSpPr>
            <a:spLocks noChangeShapeType="1"/>
          </p:cNvSpPr>
          <p:nvPr/>
        </p:nvSpPr>
        <p:spPr bwMode="auto">
          <a:xfrm>
            <a:off x="8134350" y="6211888"/>
            <a:ext cx="0" cy="431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114800" y="609600"/>
            <a:ext cx="2286000" cy="2286000"/>
          </a:xfrm>
        </p:spPr>
        <p:txBody>
          <a:bodyPr/>
          <a:lstStyle>
            <a:lvl1pPr>
              <a:defRPr sz="14000">
                <a:solidFill>
                  <a:srgbClr val="E3E2ED"/>
                </a:solidFill>
              </a:defRPr>
            </a:lvl1pPr>
          </a:lstStyle>
          <a:p>
            <a:r>
              <a:rPr lang="fr-FR"/>
              <a:t>Cliquez pour modifier le style du titre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267200" y="2971800"/>
            <a:ext cx="4191000" cy="2590800"/>
          </a:xfrm>
        </p:spPr>
        <p:txBody>
          <a:bodyPr/>
          <a:lstStyle>
            <a:lvl1pPr>
              <a:defRPr sz="3000">
                <a:solidFill>
                  <a:schemeClr val="tx1"/>
                </a:solidFill>
              </a:defRPr>
            </a:lvl1pPr>
          </a:lstStyle>
          <a:p>
            <a:r>
              <a:rPr lang="fr-FR"/>
              <a:t>Cliquez pour modifier le style des sous-titres du masque</a:t>
            </a:r>
          </a:p>
        </p:txBody>
      </p:sp>
      <p:sp>
        <p:nvSpPr>
          <p:cNvPr id="5" name="Rectangle 28">
            <a:extLst>
              <a:ext uri="{FF2B5EF4-FFF2-40B4-BE49-F238E27FC236}">
                <a16:creationId xmlns:a16="http://schemas.microsoft.com/office/drawing/2014/main" id="{5F8E12F5-B84E-32DE-8F5D-7595652F02A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6" name="Rectangle 29">
            <a:extLst>
              <a:ext uri="{FF2B5EF4-FFF2-40B4-BE49-F238E27FC236}">
                <a16:creationId xmlns:a16="http://schemas.microsoft.com/office/drawing/2014/main" id="{41B9892B-0A2B-BD04-FCD9-7075EE874EA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7" name="Rectangle 30">
            <a:extLst>
              <a:ext uri="{FF2B5EF4-FFF2-40B4-BE49-F238E27FC236}">
                <a16:creationId xmlns:a16="http://schemas.microsoft.com/office/drawing/2014/main" id="{0E8620FA-DC47-86AE-4F11-4ACB732345C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9C053A3D-FFAC-4610-BEBC-35D3DAAC5A4B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290576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Rectangle 19">
            <a:extLst>
              <a:ext uri="{FF2B5EF4-FFF2-40B4-BE49-F238E27FC236}">
                <a16:creationId xmlns:a16="http://schemas.microsoft.com/office/drawing/2014/main" id="{20FCF4D8-2391-2FDC-CD78-5FBD54E374E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5" name="Rectangle 20">
            <a:extLst>
              <a:ext uri="{FF2B5EF4-FFF2-40B4-BE49-F238E27FC236}">
                <a16:creationId xmlns:a16="http://schemas.microsoft.com/office/drawing/2014/main" id="{EF20BC05-1E58-E6F1-CFE2-082428D6EEE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6" name="Rectangle 21">
            <a:extLst>
              <a:ext uri="{FF2B5EF4-FFF2-40B4-BE49-F238E27FC236}">
                <a16:creationId xmlns:a16="http://schemas.microsoft.com/office/drawing/2014/main" id="{94E8B926-5F9A-486F-DC3F-8428DBBCBED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178FC168-81FE-4890-84AA-2250E92C93DE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9455204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470650" y="114300"/>
            <a:ext cx="2063750" cy="5676900"/>
          </a:xfrm>
        </p:spPr>
        <p:txBody>
          <a:bodyPr vert="eaVert"/>
          <a:lstStyle/>
          <a:p>
            <a:r>
              <a:rPr lang="fr-FR"/>
              <a:t>Cliquez pour modifier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279400" y="114300"/>
            <a:ext cx="6038850" cy="5676900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Rectangle 19">
            <a:extLst>
              <a:ext uri="{FF2B5EF4-FFF2-40B4-BE49-F238E27FC236}">
                <a16:creationId xmlns:a16="http://schemas.microsoft.com/office/drawing/2014/main" id="{B9678D79-A0A6-1904-3A09-2D531B6F356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5" name="Rectangle 20">
            <a:extLst>
              <a:ext uri="{FF2B5EF4-FFF2-40B4-BE49-F238E27FC236}">
                <a16:creationId xmlns:a16="http://schemas.microsoft.com/office/drawing/2014/main" id="{29987885-AA74-0AC9-0CD5-00F9E9260EA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6" name="Rectangle 21">
            <a:extLst>
              <a:ext uri="{FF2B5EF4-FFF2-40B4-BE49-F238E27FC236}">
                <a16:creationId xmlns:a16="http://schemas.microsoft.com/office/drawing/2014/main" id="{B56D2702-645D-B647-9964-02A3FD280B5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1EA2F38C-90C0-46B0-8309-F67516561DEF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9238741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Rectangle 19">
            <a:extLst>
              <a:ext uri="{FF2B5EF4-FFF2-40B4-BE49-F238E27FC236}">
                <a16:creationId xmlns:a16="http://schemas.microsoft.com/office/drawing/2014/main" id="{02E65B76-E283-D15E-1D67-F651AE74E65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5" name="Rectangle 20">
            <a:extLst>
              <a:ext uri="{FF2B5EF4-FFF2-40B4-BE49-F238E27FC236}">
                <a16:creationId xmlns:a16="http://schemas.microsoft.com/office/drawing/2014/main" id="{ACEB0A6B-AE4E-7EA9-0EC0-CECB154DC54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6" name="Rectangle 21">
            <a:extLst>
              <a:ext uri="{FF2B5EF4-FFF2-40B4-BE49-F238E27FC236}">
                <a16:creationId xmlns:a16="http://schemas.microsoft.com/office/drawing/2014/main" id="{0367D869-5CFA-D055-BE39-1FD7A085811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076A9624-BB2D-4EB3-8C36-08F34B06E210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5102674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/>
              <a:t>Cliquez pour modifier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Rectangle 19">
            <a:extLst>
              <a:ext uri="{FF2B5EF4-FFF2-40B4-BE49-F238E27FC236}">
                <a16:creationId xmlns:a16="http://schemas.microsoft.com/office/drawing/2014/main" id="{74239A85-6498-F8B5-0AE4-E7E9D9AE36A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5" name="Rectangle 20">
            <a:extLst>
              <a:ext uri="{FF2B5EF4-FFF2-40B4-BE49-F238E27FC236}">
                <a16:creationId xmlns:a16="http://schemas.microsoft.com/office/drawing/2014/main" id="{56554C77-E73C-1763-AF72-14ABDB9CEE9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6" name="Rectangle 21">
            <a:extLst>
              <a:ext uri="{FF2B5EF4-FFF2-40B4-BE49-F238E27FC236}">
                <a16:creationId xmlns:a16="http://schemas.microsoft.com/office/drawing/2014/main" id="{AE5EC7C2-CC29-59CD-6F6C-AC35A8869AF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78696415-5872-4881-AB86-E01952DB72D1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993143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1282700" y="1752600"/>
            <a:ext cx="3549650" cy="4038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984750" y="1752600"/>
            <a:ext cx="3549650" cy="4038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Rectangle 19">
            <a:extLst>
              <a:ext uri="{FF2B5EF4-FFF2-40B4-BE49-F238E27FC236}">
                <a16:creationId xmlns:a16="http://schemas.microsoft.com/office/drawing/2014/main" id="{58C7CE86-D1F1-DFBC-BA44-9C5C0046B71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6" name="Rectangle 20">
            <a:extLst>
              <a:ext uri="{FF2B5EF4-FFF2-40B4-BE49-F238E27FC236}">
                <a16:creationId xmlns:a16="http://schemas.microsoft.com/office/drawing/2014/main" id="{04614213-D6CA-13B5-081D-014329CC243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7" name="Rectangle 21">
            <a:extLst>
              <a:ext uri="{FF2B5EF4-FFF2-40B4-BE49-F238E27FC236}">
                <a16:creationId xmlns:a16="http://schemas.microsoft.com/office/drawing/2014/main" id="{1F0310E0-E99F-8908-3E1C-CD9A31FE358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448453A7-D08F-4387-82BC-75792D7C2DEF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467689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fr-FR"/>
              <a:t>Cliquez pour modifier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Rectangle 19">
            <a:extLst>
              <a:ext uri="{FF2B5EF4-FFF2-40B4-BE49-F238E27FC236}">
                <a16:creationId xmlns:a16="http://schemas.microsoft.com/office/drawing/2014/main" id="{F97907D6-640B-A52C-2DF3-5C201356DDC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8" name="Rectangle 20">
            <a:extLst>
              <a:ext uri="{FF2B5EF4-FFF2-40B4-BE49-F238E27FC236}">
                <a16:creationId xmlns:a16="http://schemas.microsoft.com/office/drawing/2014/main" id="{47AA0865-6D6B-DA41-62B2-46F5FB8EE25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9" name="Rectangle 21">
            <a:extLst>
              <a:ext uri="{FF2B5EF4-FFF2-40B4-BE49-F238E27FC236}">
                <a16:creationId xmlns:a16="http://schemas.microsoft.com/office/drawing/2014/main" id="{07542652-C480-A591-60AF-6FD06ACB747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9C195AD9-2C16-4289-B69A-DC9B7118AC62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35112252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</a:p>
        </p:txBody>
      </p:sp>
      <p:sp>
        <p:nvSpPr>
          <p:cNvPr id="3" name="Rectangle 19">
            <a:extLst>
              <a:ext uri="{FF2B5EF4-FFF2-40B4-BE49-F238E27FC236}">
                <a16:creationId xmlns:a16="http://schemas.microsoft.com/office/drawing/2014/main" id="{F624C76F-1FE3-85DB-BEE6-5923E0B61BC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4" name="Rectangle 20">
            <a:extLst>
              <a:ext uri="{FF2B5EF4-FFF2-40B4-BE49-F238E27FC236}">
                <a16:creationId xmlns:a16="http://schemas.microsoft.com/office/drawing/2014/main" id="{7697E79C-A704-328A-BDA7-48F433BFE4C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5" name="Rectangle 21">
            <a:extLst>
              <a:ext uri="{FF2B5EF4-FFF2-40B4-BE49-F238E27FC236}">
                <a16:creationId xmlns:a16="http://schemas.microsoft.com/office/drawing/2014/main" id="{4E5F0E7B-7CCC-3C02-13C0-A9629354B28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70F1FBDD-38E3-45C8-92C6-24768AD68AD7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6189595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9">
            <a:extLst>
              <a:ext uri="{FF2B5EF4-FFF2-40B4-BE49-F238E27FC236}">
                <a16:creationId xmlns:a16="http://schemas.microsoft.com/office/drawing/2014/main" id="{85F9040A-6A7F-2568-C82B-F07BBA8C45F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3" name="Rectangle 20">
            <a:extLst>
              <a:ext uri="{FF2B5EF4-FFF2-40B4-BE49-F238E27FC236}">
                <a16:creationId xmlns:a16="http://schemas.microsoft.com/office/drawing/2014/main" id="{4A506FE8-83B5-ACD8-248E-5AAD019F44C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4" name="Rectangle 21">
            <a:extLst>
              <a:ext uri="{FF2B5EF4-FFF2-40B4-BE49-F238E27FC236}">
                <a16:creationId xmlns:a16="http://schemas.microsoft.com/office/drawing/2014/main" id="{2423C0F9-2E6B-62F6-639C-A0BB7980646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9B9C75E3-72E4-46CC-B59E-37695174005E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1127410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fr-FR"/>
              <a:t>Cliquez pour modifier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Rectangle 19">
            <a:extLst>
              <a:ext uri="{FF2B5EF4-FFF2-40B4-BE49-F238E27FC236}">
                <a16:creationId xmlns:a16="http://schemas.microsoft.com/office/drawing/2014/main" id="{B8F1C600-C7E2-2CFB-8D29-C40639E3750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6" name="Rectangle 20">
            <a:extLst>
              <a:ext uri="{FF2B5EF4-FFF2-40B4-BE49-F238E27FC236}">
                <a16:creationId xmlns:a16="http://schemas.microsoft.com/office/drawing/2014/main" id="{DD95AF0A-AA75-78DC-6E5C-35D3D424881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7" name="Rectangle 21">
            <a:extLst>
              <a:ext uri="{FF2B5EF4-FFF2-40B4-BE49-F238E27FC236}">
                <a16:creationId xmlns:a16="http://schemas.microsoft.com/office/drawing/2014/main" id="{E63F560F-09D7-A858-D886-A5EA8CDCE42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F110D5C9-E822-450D-B5A9-6D6EE08CE9FD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4432368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fr-FR"/>
              <a:t>Cliquez pour modifier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fr-FR" noProof="0"/>
              <a:t>Cliquez sur l'icône pour ajouter une image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Rectangle 19">
            <a:extLst>
              <a:ext uri="{FF2B5EF4-FFF2-40B4-BE49-F238E27FC236}">
                <a16:creationId xmlns:a16="http://schemas.microsoft.com/office/drawing/2014/main" id="{53831472-E004-A160-1720-8A62BDD7A8F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6" name="Rectangle 20">
            <a:extLst>
              <a:ext uri="{FF2B5EF4-FFF2-40B4-BE49-F238E27FC236}">
                <a16:creationId xmlns:a16="http://schemas.microsoft.com/office/drawing/2014/main" id="{8105AF21-E227-6285-094A-3C1C7607C48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7" name="Rectangle 21">
            <a:extLst>
              <a:ext uri="{FF2B5EF4-FFF2-40B4-BE49-F238E27FC236}">
                <a16:creationId xmlns:a16="http://schemas.microsoft.com/office/drawing/2014/main" id="{34EC83D3-DDB4-0974-2CE4-1BB00FA43B7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r-FR" altLang="fr-FR"/>
              <a:t>p. </a:t>
            </a:r>
            <a:fld id="{5B0265D0-EA31-4803-8EF9-E9D4A3481F3C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8510228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7446FAD7-295A-0CD7-CE91-43EE8F64CA9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279400" y="114300"/>
            <a:ext cx="68580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fr-FR" altLang="fr-FR"/>
              <a:t>Cliquez pour modifier le style du titre du masque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4F45ECFB-0830-00DE-2597-426CF12DE45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1282700" y="1752600"/>
            <a:ext cx="7251700" cy="403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altLang="fr-FR"/>
              <a:t>Cliquez pour modifier les styles du texte du masque</a:t>
            </a:r>
          </a:p>
          <a:p>
            <a:pPr lvl="1"/>
            <a:r>
              <a:rPr lang="fr-FR" altLang="fr-FR"/>
              <a:t>Deuxième niveau</a:t>
            </a:r>
          </a:p>
          <a:p>
            <a:pPr lvl="2"/>
            <a:r>
              <a:rPr lang="fr-FR" altLang="fr-FR"/>
              <a:t>Troisième niveau</a:t>
            </a:r>
          </a:p>
          <a:p>
            <a:pPr lvl="3"/>
            <a:r>
              <a:rPr lang="fr-FR" altLang="fr-FR"/>
              <a:t>Quatrième niveau</a:t>
            </a:r>
          </a:p>
          <a:p>
            <a:pPr lvl="4"/>
            <a:r>
              <a:rPr lang="fr-FR" altLang="fr-FR"/>
              <a:t>Cinquième niveau</a:t>
            </a:r>
          </a:p>
        </p:txBody>
      </p:sp>
      <p:sp>
        <p:nvSpPr>
          <p:cNvPr id="1043" name="Rectangle 19">
            <a:extLst>
              <a:ext uri="{FF2B5EF4-FFF2-40B4-BE49-F238E27FC236}">
                <a16:creationId xmlns:a16="http://schemas.microsoft.com/office/drawing/2014/main" id="{743BE2D0-CAC4-E138-E702-87BCFA598A66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016750" y="6367463"/>
            <a:ext cx="1060450" cy="122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1" hangingPunct="1">
              <a:defRPr sz="800" i="1"/>
            </a:lvl1pPr>
          </a:lstStyle>
          <a:p>
            <a:pPr>
              <a:defRPr/>
            </a:pPr>
            <a:r>
              <a:rPr lang="fr-FR"/>
              <a:t>jour mois année</a:t>
            </a:r>
          </a:p>
        </p:txBody>
      </p:sp>
      <p:sp>
        <p:nvSpPr>
          <p:cNvPr id="1044" name="Rectangle 20">
            <a:extLst>
              <a:ext uri="{FF2B5EF4-FFF2-40B4-BE49-F238E27FC236}">
                <a16:creationId xmlns:a16="http://schemas.microsoft.com/office/drawing/2014/main" id="{60309690-E5AF-EAE2-DD41-65E4E2F95B8E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962400" y="6367463"/>
            <a:ext cx="2895600" cy="122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l" eaLnBrk="1" hangingPunct="1">
              <a:defRPr sz="800" i="1"/>
            </a:lvl1pPr>
          </a:lstStyle>
          <a:p>
            <a:pPr>
              <a:defRPr/>
            </a:pPr>
            <a:r>
              <a:rPr lang="fr-FR"/>
              <a:t>Titre du document</a:t>
            </a:r>
          </a:p>
        </p:txBody>
      </p:sp>
      <p:sp>
        <p:nvSpPr>
          <p:cNvPr id="1045" name="Rectangle 21">
            <a:extLst>
              <a:ext uri="{FF2B5EF4-FFF2-40B4-BE49-F238E27FC236}">
                <a16:creationId xmlns:a16="http://schemas.microsoft.com/office/drawing/2014/main" id="{C0657A89-304D-66E8-3AA7-DB7A6B81970A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262938" y="6367463"/>
            <a:ext cx="500062" cy="122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1" hangingPunct="1">
              <a:defRPr sz="800"/>
            </a:lvl1pPr>
          </a:lstStyle>
          <a:p>
            <a:pPr>
              <a:defRPr/>
            </a:pPr>
            <a:r>
              <a:rPr lang="fr-FR" altLang="fr-FR"/>
              <a:t>p. </a:t>
            </a:r>
            <a:fld id="{A815A27E-16F9-4BDF-9095-5495B5E83B63}" type="slidenum">
              <a:rPr lang="fr-FR" altLang="fr-FR" smtClean="0"/>
              <a:pPr>
                <a:defRPr/>
              </a:pPr>
              <a:t>‹N°›</a:t>
            </a:fld>
            <a:endParaRPr lang="fr-FR" altLang="fr-FR"/>
          </a:p>
        </p:txBody>
      </p:sp>
      <p:sp>
        <p:nvSpPr>
          <p:cNvPr id="1031" name="Line 23">
            <a:extLst>
              <a:ext uri="{FF2B5EF4-FFF2-40B4-BE49-F238E27FC236}">
                <a16:creationId xmlns:a16="http://schemas.microsoft.com/office/drawing/2014/main" id="{3DFD7052-8F12-85CE-A01B-A2F2D556D7A5}"/>
              </a:ext>
            </a:extLst>
          </p:cNvPr>
          <p:cNvSpPr>
            <a:spLocks noChangeShapeType="1"/>
          </p:cNvSpPr>
          <p:nvPr/>
        </p:nvSpPr>
        <p:spPr bwMode="auto">
          <a:xfrm>
            <a:off x="6934200" y="6211888"/>
            <a:ext cx="0" cy="431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1032" name="Line 24">
            <a:extLst>
              <a:ext uri="{FF2B5EF4-FFF2-40B4-BE49-F238E27FC236}">
                <a16:creationId xmlns:a16="http://schemas.microsoft.com/office/drawing/2014/main" id="{30678914-9781-0410-C291-27E054C2F560}"/>
              </a:ext>
            </a:extLst>
          </p:cNvPr>
          <p:cNvSpPr>
            <a:spLocks noChangeShapeType="1"/>
          </p:cNvSpPr>
          <p:nvPr/>
        </p:nvSpPr>
        <p:spPr bwMode="auto">
          <a:xfrm>
            <a:off x="3886200" y="6211888"/>
            <a:ext cx="0" cy="431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1033" name="Line 25">
            <a:extLst>
              <a:ext uri="{FF2B5EF4-FFF2-40B4-BE49-F238E27FC236}">
                <a16:creationId xmlns:a16="http://schemas.microsoft.com/office/drawing/2014/main" id="{1FC90608-4E79-0479-63C6-2B57FAB7EB6F}"/>
              </a:ext>
            </a:extLst>
          </p:cNvPr>
          <p:cNvSpPr>
            <a:spLocks noChangeShapeType="1"/>
          </p:cNvSpPr>
          <p:nvPr/>
        </p:nvSpPr>
        <p:spPr bwMode="auto">
          <a:xfrm>
            <a:off x="8134350" y="6211888"/>
            <a:ext cx="0" cy="431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4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1400" b="1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1400" b="1">
          <a:solidFill>
            <a:schemeClr val="tx1"/>
          </a:solidFill>
          <a:latin typeface="Lucida Sans" pitchFamily="34" charset="0"/>
          <a:cs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1400" b="1">
          <a:solidFill>
            <a:schemeClr val="tx1"/>
          </a:solidFill>
          <a:latin typeface="Lucida Sans" pitchFamily="34" charset="0"/>
          <a:cs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1400" b="1">
          <a:solidFill>
            <a:schemeClr val="tx1"/>
          </a:solidFill>
          <a:latin typeface="Lucida Sans" pitchFamily="34" charset="0"/>
          <a:cs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1400" b="1">
          <a:solidFill>
            <a:schemeClr val="tx1"/>
          </a:solidFill>
          <a:latin typeface="Lucida Sans" pitchFamily="34" charset="0"/>
          <a:cs typeface="Times New Roman" pitchFamily="18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1400" b="1">
          <a:solidFill>
            <a:schemeClr val="tx1"/>
          </a:solidFill>
          <a:latin typeface="Lucida Sans" pitchFamily="34" charset="0"/>
          <a:cs typeface="Times New Roman" pitchFamily="18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1400" b="1">
          <a:solidFill>
            <a:schemeClr val="tx1"/>
          </a:solidFill>
          <a:latin typeface="Lucida Sans" pitchFamily="34" charset="0"/>
          <a:cs typeface="Times New Roman" pitchFamily="18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1400" b="1">
          <a:solidFill>
            <a:schemeClr val="tx1"/>
          </a:solidFill>
          <a:latin typeface="Lucida Sans" pitchFamily="34" charset="0"/>
          <a:cs typeface="Times New Roman" pitchFamily="18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1400" b="1">
          <a:solidFill>
            <a:schemeClr val="tx1"/>
          </a:solidFill>
          <a:latin typeface="Lucida Sans" pitchFamily="34" charset="0"/>
          <a:cs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100000"/>
        </a:spcBef>
        <a:spcAft>
          <a:spcPct val="0"/>
        </a:spcAft>
        <a:defRPr sz="2400" b="1">
          <a:solidFill>
            <a:schemeClr val="tx2"/>
          </a:solidFill>
          <a:latin typeface="+mn-lt"/>
          <a:ea typeface="+mn-ea"/>
          <a:cs typeface="+mn-cs"/>
        </a:defRPr>
      </a:lvl1pPr>
      <a:lvl2pPr marL="1588" indent="455613" algn="l" rtl="0" eaLnBrk="0" fontAlgn="base" hangingPunct="0">
        <a:spcBef>
          <a:spcPct val="100000"/>
        </a:spcBef>
        <a:spcAft>
          <a:spcPct val="0"/>
        </a:spcAft>
        <a:defRPr sz="1400" b="1">
          <a:solidFill>
            <a:schemeClr val="accent1"/>
          </a:solidFill>
          <a:latin typeface="+mn-lt"/>
          <a:cs typeface="+mn-cs"/>
        </a:defRPr>
      </a:lvl2pPr>
      <a:lvl3pPr marL="198438" indent="-195263" algn="l" rtl="0" eaLnBrk="0" fontAlgn="base" hangingPunct="0">
        <a:spcBef>
          <a:spcPct val="30000"/>
        </a:spcBef>
        <a:spcAft>
          <a:spcPct val="0"/>
        </a:spcAft>
        <a:buFont typeface="Wingdings" panose="05000000000000000000" pitchFamily="2" charset="2"/>
        <a:buChar char="§"/>
        <a:defRPr sz="1200">
          <a:solidFill>
            <a:schemeClr val="tx1"/>
          </a:solidFill>
          <a:latin typeface="+mn-lt"/>
          <a:cs typeface="+mn-cs"/>
        </a:defRPr>
      </a:lvl3pPr>
      <a:lvl4pPr marL="393700" indent="-185738" algn="l" rtl="0" eaLnBrk="0" fontAlgn="base" hangingPunct="0">
        <a:spcBef>
          <a:spcPct val="20000"/>
        </a:spcBef>
        <a:spcAft>
          <a:spcPct val="0"/>
        </a:spcAft>
        <a:buChar char="–"/>
        <a:defRPr sz="1000">
          <a:solidFill>
            <a:schemeClr val="tx1"/>
          </a:solidFill>
          <a:latin typeface="+mn-lt"/>
          <a:cs typeface="+mn-cs"/>
        </a:defRPr>
      </a:lvl4pPr>
      <a:lvl5pPr marL="593725" indent="-198438" algn="l" rtl="0" eaLnBrk="0" fontAlgn="base" hangingPunct="0">
        <a:spcBef>
          <a:spcPct val="20000"/>
        </a:spcBef>
        <a:spcAft>
          <a:spcPct val="0"/>
        </a:spcAft>
        <a:buChar char="»"/>
        <a:defRPr sz="1000">
          <a:solidFill>
            <a:schemeClr val="tx1"/>
          </a:solidFill>
          <a:latin typeface="+mn-lt"/>
          <a:cs typeface="+mn-cs"/>
        </a:defRPr>
      </a:lvl5pPr>
      <a:lvl6pPr marL="1050925" indent="-198438" algn="l" rtl="0" eaLnBrk="1" fontAlgn="base" hangingPunct="1">
        <a:spcBef>
          <a:spcPct val="20000"/>
        </a:spcBef>
        <a:spcAft>
          <a:spcPct val="0"/>
        </a:spcAft>
        <a:buChar char="»"/>
        <a:defRPr sz="1000">
          <a:solidFill>
            <a:schemeClr val="tx1"/>
          </a:solidFill>
          <a:latin typeface="+mn-lt"/>
          <a:cs typeface="+mn-cs"/>
        </a:defRPr>
      </a:lvl6pPr>
      <a:lvl7pPr marL="1508125" indent="-198438" algn="l" rtl="0" eaLnBrk="1" fontAlgn="base" hangingPunct="1">
        <a:spcBef>
          <a:spcPct val="20000"/>
        </a:spcBef>
        <a:spcAft>
          <a:spcPct val="0"/>
        </a:spcAft>
        <a:buChar char="»"/>
        <a:defRPr sz="1000">
          <a:solidFill>
            <a:schemeClr val="tx1"/>
          </a:solidFill>
          <a:latin typeface="+mn-lt"/>
          <a:cs typeface="+mn-cs"/>
        </a:defRPr>
      </a:lvl7pPr>
      <a:lvl8pPr marL="1965325" indent="-198438" algn="l" rtl="0" eaLnBrk="1" fontAlgn="base" hangingPunct="1">
        <a:spcBef>
          <a:spcPct val="20000"/>
        </a:spcBef>
        <a:spcAft>
          <a:spcPct val="0"/>
        </a:spcAft>
        <a:buChar char="»"/>
        <a:defRPr sz="1000">
          <a:solidFill>
            <a:schemeClr val="tx1"/>
          </a:solidFill>
          <a:latin typeface="+mn-lt"/>
          <a:cs typeface="+mn-cs"/>
        </a:defRPr>
      </a:lvl8pPr>
      <a:lvl9pPr marL="2422525" indent="-198438" algn="l" rtl="0" eaLnBrk="1" fontAlgn="base" hangingPunct="1">
        <a:spcBef>
          <a:spcPct val="20000"/>
        </a:spcBef>
        <a:spcAft>
          <a:spcPct val="0"/>
        </a:spcAft>
        <a:buChar char="»"/>
        <a:defRPr sz="1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9">
            <a:extLst>
              <a:ext uri="{FF2B5EF4-FFF2-40B4-BE49-F238E27FC236}">
                <a16:creationId xmlns:a16="http://schemas.microsoft.com/office/drawing/2014/main" id="{EECA7063-1B62-8183-24A8-E399280ACB4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xfrm>
            <a:off x="3995738" y="6237288"/>
            <a:ext cx="2862262" cy="360362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endParaRPr lang="fr-FR" altLang="fr-FR" sz="1000" b="0">
              <a:solidFill>
                <a:schemeClr val="tx1"/>
              </a:solidFill>
            </a:endParaRPr>
          </a:p>
          <a:p>
            <a:pPr>
              <a:spcBef>
                <a:spcPct val="0"/>
              </a:spcBef>
            </a:pPr>
            <a:r>
              <a:rPr lang="fr-FR" altLang="fr-FR" sz="1200">
                <a:solidFill>
                  <a:srgbClr val="C00000"/>
                </a:solidFill>
              </a:rPr>
              <a:t>Nom de l’Architecte</a:t>
            </a:r>
          </a:p>
        </p:txBody>
      </p:sp>
      <p:sp>
        <p:nvSpPr>
          <p:cNvPr id="5123" name="Rectangle 30">
            <a:extLst>
              <a:ext uri="{FF2B5EF4-FFF2-40B4-BE49-F238E27FC236}">
                <a16:creationId xmlns:a16="http://schemas.microsoft.com/office/drawing/2014/main" id="{81E95DCB-B808-B92B-30DE-A33DFC9D39D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xfrm>
            <a:off x="8262938" y="6367463"/>
            <a:ext cx="817562" cy="153987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fr-FR" altLang="fr-FR" sz="1000" b="0">
                <a:solidFill>
                  <a:schemeClr val="tx1"/>
                </a:solidFill>
              </a:rPr>
              <a:t>Référence 1</a:t>
            </a:r>
          </a:p>
        </p:txBody>
      </p:sp>
      <p:sp>
        <p:nvSpPr>
          <p:cNvPr id="8201" name="Rectangle 9">
            <a:extLst>
              <a:ext uri="{FF2B5EF4-FFF2-40B4-BE49-F238E27FC236}">
                <a16:creationId xmlns:a16="http://schemas.microsoft.com/office/drawing/2014/main" id="{B79633B2-8EED-1976-181E-83D73992792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2400300" y="260350"/>
            <a:ext cx="4333875" cy="504825"/>
          </a:xfrm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pPr marL="0" indent="0" eaLnBrk="1" hangingPunct="1">
              <a:defRPr/>
            </a:pPr>
            <a:r>
              <a:rPr lang="fr-FR" dirty="0"/>
              <a:t>Nom de l’opération</a:t>
            </a:r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id="{14742CA6-714C-8DB8-4E4C-A8C248CBDAC1}"/>
              </a:ext>
            </a:extLst>
          </p:cNvPr>
          <p:cNvSpPr txBox="1"/>
          <p:nvPr/>
        </p:nvSpPr>
        <p:spPr>
          <a:xfrm>
            <a:off x="6516688" y="3873500"/>
            <a:ext cx="2462212" cy="2179638"/>
          </a:xfrm>
          <a:prstGeom prst="rect">
            <a:avLst/>
          </a:prstGeom>
          <a:ln>
            <a:solidFill>
              <a:schemeClr val="accent5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>
            <a:lvl1pPr marL="342900" indent="-3429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1pPr>
            <a:lvl2pPr indent="-28575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2pPr>
            <a:lvl3pPr marL="1143000" indent="-2286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3pPr>
            <a:lvl4pPr marL="1600200" indent="-2286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4pPr>
            <a:lvl5pPr marL="2057400" indent="-2286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5pPr>
            <a:lvl6pPr marL="25146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6pPr>
            <a:lvl7pPr marL="29718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7pPr>
            <a:lvl8pPr marL="34290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8pPr>
            <a:lvl9pPr marL="38862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9pPr>
          </a:lstStyle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Nature de l’opération:</a:t>
            </a: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8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Nom et coordonnées du maître d'ouvrage: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Montant Hors Taxes: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Surface Hors Œuvre nette: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Lieu de réalisation: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Année de livraison :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Mission(s) exécutée(s):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Nom du/des BET de l’équipe: </a:t>
            </a: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8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10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10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1000" dirty="0">
              <a:solidFill>
                <a:srgbClr val="000000"/>
              </a:solidFill>
            </a:endParaRP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B5117555-BCF5-9E41-C995-08D47C56C3F4}"/>
              </a:ext>
            </a:extLst>
          </p:cNvPr>
          <p:cNvSpPr txBox="1"/>
          <p:nvPr/>
        </p:nvSpPr>
        <p:spPr>
          <a:xfrm>
            <a:off x="6530975" y="1125538"/>
            <a:ext cx="2447925" cy="2667000"/>
          </a:xfrm>
          <a:prstGeom prst="rect">
            <a:avLst/>
          </a:prstGeom>
          <a:ln>
            <a:solidFill>
              <a:schemeClr val="accent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lvl="1" indent="-285750" eaLnBrk="1" hangingPunct="1">
              <a:lnSpc>
                <a:spcPct val="115000"/>
              </a:lnSpc>
              <a:defRPr/>
            </a:pPr>
            <a:r>
              <a:rPr lang="fr-FR" sz="900" dirty="0"/>
              <a:t>Note descriptive :</a:t>
            </a:r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</p:txBody>
      </p:sp>
      <p:sp>
        <p:nvSpPr>
          <p:cNvPr id="5127" name="Rectangle 28">
            <a:extLst>
              <a:ext uri="{FF2B5EF4-FFF2-40B4-BE49-F238E27FC236}">
                <a16:creationId xmlns:a16="http://schemas.microsoft.com/office/drawing/2014/main" id="{50661673-B4F9-051A-8BEF-D42D60201C1E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>
          <a:xfrm>
            <a:off x="7019925" y="6230938"/>
            <a:ext cx="1060450" cy="615553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fr-FR" altLang="fr-FR" sz="800" b="0" dirty="0">
                <a:solidFill>
                  <a:schemeClr val="tx1"/>
                </a:solidFill>
              </a:rPr>
              <a:t>Concours de maîtrise d’œuvre / Projet restructuration et extension DR Pays de la Loire</a:t>
            </a:r>
          </a:p>
        </p:txBody>
      </p:sp>
      <p:sp>
        <p:nvSpPr>
          <p:cNvPr id="10" name="ZoneTexte 9">
            <a:extLst>
              <a:ext uri="{FF2B5EF4-FFF2-40B4-BE49-F238E27FC236}">
                <a16:creationId xmlns:a16="http://schemas.microsoft.com/office/drawing/2014/main" id="{8D90D682-0C05-489A-8545-EFFBA9AF431E}"/>
              </a:ext>
            </a:extLst>
          </p:cNvPr>
          <p:cNvSpPr txBox="1"/>
          <p:nvPr/>
        </p:nvSpPr>
        <p:spPr>
          <a:xfrm>
            <a:off x="377825" y="1125538"/>
            <a:ext cx="6065838" cy="4984750"/>
          </a:xfrm>
          <a:prstGeom prst="rect">
            <a:avLst/>
          </a:prstGeom>
          <a:ln w="3175">
            <a:solidFill>
              <a:schemeClr val="tx1"/>
            </a:solidFill>
            <a:prstDash val="dash"/>
          </a:ln>
          <a:effec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lvl="1" indent="-285750" eaLnBrk="1" hangingPunct="1">
              <a:lnSpc>
                <a:spcPct val="115000"/>
              </a:lnSpc>
              <a:defRPr/>
            </a:pPr>
            <a:r>
              <a:rPr lang="fr-FR" sz="1050" dirty="0"/>
              <a:t>Eléments graphiques : photos en couleur avec différentes perspectives) </a:t>
            </a:r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</p:txBody>
      </p:sp>
      <p:sp>
        <p:nvSpPr>
          <p:cNvPr id="5130" name="ZoneTexte 1">
            <a:extLst>
              <a:ext uri="{FF2B5EF4-FFF2-40B4-BE49-F238E27FC236}">
                <a16:creationId xmlns:a16="http://schemas.microsoft.com/office/drawing/2014/main" id="{9042E512-CB3C-BA51-C788-94CC950E9C3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443663" y="163513"/>
            <a:ext cx="2700337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r>
              <a:rPr lang="fr-FR" altLang="fr-FR" sz="1200">
                <a:solidFill>
                  <a:schemeClr val="tx1"/>
                </a:solidFill>
              </a:rPr>
              <a:t>Annexe 1 au cadre de réponse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3D7638AA-9A2D-CA09-DFB8-0330A2085AA7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650" y="163513"/>
            <a:ext cx="2152650" cy="7143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9">
            <a:extLst>
              <a:ext uri="{FF2B5EF4-FFF2-40B4-BE49-F238E27FC236}">
                <a16:creationId xmlns:a16="http://schemas.microsoft.com/office/drawing/2014/main" id="{E4FAE19E-C80A-12AD-01A2-5A519D78886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xfrm>
            <a:off x="3995738" y="6237288"/>
            <a:ext cx="2862262" cy="360362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endParaRPr lang="fr-FR" altLang="fr-FR" sz="1000" b="0">
              <a:solidFill>
                <a:schemeClr val="tx1"/>
              </a:solidFill>
            </a:endParaRPr>
          </a:p>
          <a:p>
            <a:pPr>
              <a:spcBef>
                <a:spcPct val="0"/>
              </a:spcBef>
            </a:pPr>
            <a:r>
              <a:rPr lang="fr-FR" altLang="fr-FR" sz="1200">
                <a:solidFill>
                  <a:srgbClr val="C00000"/>
                </a:solidFill>
              </a:rPr>
              <a:t>Nom de l’Architecte</a:t>
            </a:r>
          </a:p>
        </p:txBody>
      </p:sp>
      <p:sp>
        <p:nvSpPr>
          <p:cNvPr id="6147" name="Rectangle 30">
            <a:extLst>
              <a:ext uri="{FF2B5EF4-FFF2-40B4-BE49-F238E27FC236}">
                <a16:creationId xmlns:a16="http://schemas.microsoft.com/office/drawing/2014/main" id="{7C6CE7B8-C981-7737-1315-81F8FBE109B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xfrm>
            <a:off x="8262938" y="6367463"/>
            <a:ext cx="817562" cy="153987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fr-FR" altLang="fr-FR" sz="1000" b="0">
                <a:solidFill>
                  <a:schemeClr val="tx1"/>
                </a:solidFill>
              </a:rPr>
              <a:t>Référence 2</a:t>
            </a:r>
          </a:p>
        </p:txBody>
      </p:sp>
      <p:sp>
        <p:nvSpPr>
          <p:cNvPr id="8201" name="Rectangle 9">
            <a:extLst>
              <a:ext uri="{FF2B5EF4-FFF2-40B4-BE49-F238E27FC236}">
                <a16:creationId xmlns:a16="http://schemas.microsoft.com/office/drawing/2014/main" id="{A1F9AF10-2ADA-F528-E455-A1C0980F900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2400300" y="260350"/>
            <a:ext cx="4333875" cy="504825"/>
          </a:xfrm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pPr marL="0" indent="0" eaLnBrk="1" hangingPunct="1">
              <a:defRPr/>
            </a:pPr>
            <a:r>
              <a:rPr lang="fr-FR" dirty="0"/>
              <a:t>Nom de l’opération</a:t>
            </a:r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id="{D30BD936-3246-BB83-DF57-2F53C297859F}"/>
              </a:ext>
            </a:extLst>
          </p:cNvPr>
          <p:cNvSpPr txBox="1"/>
          <p:nvPr/>
        </p:nvSpPr>
        <p:spPr>
          <a:xfrm>
            <a:off x="6516688" y="3873500"/>
            <a:ext cx="2462212" cy="2179638"/>
          </a:xfrm>
          <a:prstGeom prst="rect">
            <a:avLst/>
          </a:prstGeom>
          <a:ln>
            <a:solidFill>
              <a:schemeClr val="accent5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>
            <a:lvl1pPr marL="342900" indent="-3429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1pPr>
            <a:lvl2pPr indent="-28575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2pPr>
            <a:lvl3pPr marL="1143000" indent="-2286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3pPr>
            <a:lvl4pPr marL="1600200" indent="-2286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4pPr>
            <a:lvl5pPr marL="2057400" indent="-2286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5pPr>
            <a:lvl6pPr marL="25146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6pPr>
            <a:lvl7pPr marL="29718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7pPr>
            <a:lvl8pPr marL="34290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8pPr>
            <a:lvl9pPr marL="38862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9pPr>
          </a:lstStyle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Nature de l’opération:</a:t>
            </a: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8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Nom et coordonnées du maître d'ouvrage: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Montant Hors Taxes: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Surface Hors Œuvre nette: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Lieu de réalisation: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Année de livraison :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Mission(s) exécutée(s):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Nom du/des BET de l’équipe: </a:t>
            </a: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8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10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10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1000" dirty="0">
              <a:solidFill>
                <a:srgbClr val="000000"/>
              </a:solidFill>
            </a:endParaRP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D7E3306-CAF9-7D11-E820-C2CE4EFC8A31}"/>
              </a:ext>
            </a:extLst>
          </p:cNvPr>
          <p:cNvSpPr txBox="1"/>
          <p:nvPr/>
        </p:nvSpPr>
        <p:spPr>
          <a:xfrm>
            <a:off x="6530975" y="1125538"/>
            <a:ext cx="2447925" cy="2667000"/>
          </a:xfrm>
          <a:prstGeom prst="rect">
            <a:avLst/>
          </a:prstGeom>
          <a:ln>
            <a:solidFill>
              <a:schemeClr val="accent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lvl="1" indent="-285750" eaLnBrk="1" hangingPunct="1">
              <a:lnSpc>
                <a:spcPct val="115000"/>
              </a:lnSpc>
              <a:defRPr/>
            </a:pPr>
            <a:r>
              <a:rPr lang="fr-FR" sz="900" dirty="0"/>
              <a:t>Note descriptive :</a:t>
            </a:r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</p:txBody>
      </p:sp>
      <p:sp>
        <p:nvSpPr>
          <p:cNvPr id="6151" name="Rectangle 28">
            <a:extLst>
              <a:ext uri="{FF2B5EF4-FFF2-40B4-BE49-F238E27FC236}">
                <a16:creationId xmlns:a16="http://schemas.microsoft.com/office/drawing/2014/main" id="{15B2963E-97D6-6C68-CB7C-336D1253EEF7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>
          <a:xfrm>
            <a:off x="7019925" y="6230938"/>
            <a:ext cx="1060450" cy="615553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fr-FR" altLang="fr-FR" sz="800" b="0" dirty="0">
                <a:solidFill>
                  <a:schemeClr val="tx1"/>
                </a:solidFill>
              </a:rPr>
              <a:t>Concours de maîtrise d’œuvre / Projet restructuration et extension DR Pays de la Loire</a:t>
            </a:r>
          </a:p>
        </p:txBody>
      </p:sp>
      <p:sp>
        <p:nvSpPr>
          <p:cNvPr id="10" name="ZoneTexte 9">
            <a:extLst>
              <a:ext uri="{FF2B5EF4-FFF2-40B4-BE49-F238E27FC236}">
                <a16:creationId xmlns:a16="http://schemas.microsoft.com/office/drawing/2014/main" id="{430F224C-9105-B2D9-20E2-2D2EDBAE0CAD}"/>
              </a:ext>
            </a:extLst>
          </p:cNvPr>
          <p:cNvSpPr txBox="1"/>
          <p:nvPr/>
        </p:nvSpPr>
        <p:spPr>
          <a:xfrm>
            <a:off x="377825" y="1125538"/>
            <a:ext cx="6065838" cy="4895850"/>
          </a:xfrm>
          <a:prstGeom prst="rect">
            <a:avLst/>
          </a:prstGeom>
          <a:ln w="3175">
            <a:solidFill>
              <a:schemeClr val="tx1"/>
            </a:solidFill>
            <a:prstDash val="dash"/>
          </a:ln>
          <a:effec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lvl="1" indent="-285750" eaLnBrk="1" hangingPunct="1">
              <a:lnSpc>
                <a:spcPct val="115000"/>
              </a:lnSpc>
              <a:defRPr/>
            </a:pPr>
            <a:r>
              <a:rPr lang="fr-FR" sz="1000" dirty="0"/>
              <a:t>Eléments graphiques : photos en couleur avec  différentes perspectives) </a:t>
            </a: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</p:txBody>
      </p:sp>
      <p:sp>
        <p:nvSpPr>
          <p:cNvPr id="6154" name="ZoneTexte 10">
            <a:extLst>
              <a:ext uri="{FF2B5EF4-FFF2-40B4-BE49-F238E27FC236}">
                <a16:creationId xmlns:a16="http://schemas.microsoft.com/office/drawing/2014/main" id="{47F75372-E1AD-15BE-740F-553176137FC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443663" y="163513"/>
            <a:ext cx="2700337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r>
              <a:rPr lang="fr-FR" altLang="fr-FR" sz="1200">
                <a:solidFill>
                  <a:schemeClr val="tx1"/>
                </a:solidFill>
              </a:rPr>
              <a:t>Annexe 1 au cadre de réponse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68B81EED-4169-0946-7D39-1E96DA4C695E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650" y="195263"/>
            <a:ext cx="2152650" cy="7143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A8BC046-C058-AE1B-F637-4DA4A9FEDCB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9">
            <a:extLst>
              <a:ext uri="{FF2B5EF4-FFF2-40B4-BE49-F238E27FC236}">
                <a16:creationId xmlns:a16="http://schemas.microsoft.com/office/drawing/2014/main" id="{A12754F8-CD7C-E25D-4A6C-8C60C3402AF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xfrm>
            <a:off x="3995738" y="6237288"/>
            <a:ext cx="2862262" cy="360362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endParaRPr lang="fr-FR" altLang="fr-FR" sz="1000" b="0">
              <a:solidFill>
                <a:schemeClr val="tx1"/>
              </a:solidFill>
            </a:endParaRPr>
          </a:p>
          <a:p>
            <a:pPr>
              <a:spcBef>
                <a:spcPct val="0"/>
              </a:spcBef>
            </a:pPr>
            <a:r>
              <a:rPr lang="fr-FR" altLang="fr-FR" sz="1200">
                <a:solidFill>
                  <a:srgbClr val="C00000"/>
                </a:solidFill>
              </a:rPr>
              <a:t>Nom de l’Architecte</a:t>
            </a:r>
          </a:p>
        </p:txBody>
      </p:sp>
      <p:sp>
        <p:nvSpPr>
          <p:cNvPr id="6147" name="Rectangle 30">
            <a:extLst>
              <a:ext uri="{FF2B5EF4-FFF2-40B4-BE49-F238E27FC236}">
                <a16:creationId xmlns:a16="http://schemas.microsoft.com/office/drawing/2014/main" id="{F9D59257-1B98-99EF-0DA3-93DA5BC61FA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xfrm>
            <a:off x="8262938" y="6367463"/>
            <a:ext cx="817562" cy="153987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fr-FR" altLang="fr-FR" sz="1000" b="0" dirty="0">
                <a:solidFill>
                  <a:schemeClr val="tx1"/>
                </a:solidFill>
              </a:rPr>
              <a:t>Référence 3</a:t>
            </a:r>
          </a:p>
        </p:txBody>
      </p:sp>
      <p:sp>
        <p:nvSpPr>
          <p:cNvPr id="8201" name="Rectangle 9">
            <a:extLst>
              <a:ext uri="{FF2B5EF4-FFF2-40B4-BE49-F238E27FC236}">
                <a16:creationId xmlns:a16="http://schemas.microsoft.com/office/drawing/2014/main" id="{FBEC824D-B18D-167A-CDEC-DDDA6FE3859C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2400300" y="260350"/>
            <a:ext cx="4333875" cy="504825"/>
          </a:xfrm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pPr marL="0" indent="0" eaLnBrk="1" hangingPunct="1">
              <a:defRPr/>
            </a:pPr>
            <a:r>
              <a:rPr lang="fr-FR" dirty="0"/>
              <a:t>Nom de l’opération</a:t>
            </a:r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id="{A6814704-577E-9109-3D37-B45028F2D586}"/>
              </a:ext>
            </a:extLst>
          </p:cNvPr>
          <p:cNvSpPr txBox="1"/>
          <p:nvPr/>
        </p:nvSpPr>
        <p:spPr>
          <a:xfrm>
            <a:off x="6516688" y="3873500"/>
            <a:ext cx="2462212" cy="2179638"/>
          </a:xfrm>
          <a:prstGeom prst="rect">
            <a:avLst/>
          </a:prstGeom>
          <a:ln>
            <a:solidFill>
              <a:schemeClr val="accent5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>
            <a:lvl1pPr marL="342900" indent="-3429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1pPr>
            <a:lvl2pPr indent="-28575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2pPr>
            <a:lvl3pPr marL="1143000" indent="-2286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3pPr>
            <a:lvl4pPr marL="1600200" indent="-2286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4pPr>
            <a:lvl5pPr marL="2057400" indent="-228600" algn="ctr"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5pPr>
            <a:lvl6pPr marL="25146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6pPr>
            <a:lvl7pPr marL="29718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7pPr>
            <a:lvl8pPr marL="34290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8pPr>
            <a:lvl9pPr marL="3886200" indent="-228600"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Lucida Sans" pitchFamily="34" charset="0"/>
                <a:cs typeface="Times New Roman" pitchFamily="18" charset="0"/>
              </a:defRPr>
            </a:lvl9pPr>
          </a:lstStyle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Nature de l’opération:</a:t>
            </a: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8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Nom et coordonnées du maître d'ouvrage: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Montant Hors Taxes: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Surface Hors Œuvre nette: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Lieu de réalisation: 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Année de livraison :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Mission(s) exécutée(s):</a:t>
            </a:r>
          </a:p>
          <a:p>
            <a:pPr lvl="1" algn="l" eaLnBrk="1" hangingPunct="1">
              <a:lnSpc>
                <a:spcPct val="115000"/>
              </a:lnSpc>
              <a:defRPr/>
            </a:pPr>
            <a:r>
              <a:rPr lang="fr-FR" sz="800" dirty="0">
                <a:solidFill>
                  <a:srgbClr val="000000"/>
                </a:solidFill>
              </a:rPr>
              <a:t>Nom du/des BET de l’équipe: </a:t>
            </a: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8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10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1000" dirty="0">
              <a:solidFill>
                <a:srgbClr val="000000"/>
              </a:solidFill>
            </a:endParaRPr>
          </a:p>
          <a:p>
            <a:pPr lvl="1" algn="l" eaLnBrk="1" hangingPunct="1">
              <a:lnSpc>
                <a:spcPct val="115000"/>
              </a:lnSpc>
              <a:defRPr/>
            </a:pPr>
            <a:endParaRPr lang="fr-FR" sz="1000" dirty="0">
              <a:solidFill>
                <a:srgbClr val="000000"/>
              </a:solidFill>
            </a:endParaRP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006B5998-6D50-06A8-7B83-741CFDD6F59B}"/>
              </a:ext>
            </a:extLst>
          </p:cNvPr>
          <p:cNvSpPr txBox="1"/>
          <p:nvPr/>
        </p:nvSpPr>
        <p:spPr>
          <a:xfrm>
            <a:off x="6530975" y="1125538"/>
            <a:ext cx="2447925" cy="2667000"/>
          </a:xfrm>
          <a:prstGeom prst="rect">
            <a:avLst/>
          </a:prstGeom>
          <a:ln>
            <a:solidFill>
              <a:schemeClr val="accent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lvl="1" indent="-285750" eaLnBrk="1" hangingPunct="1">
              <a:lnSpc>
                <a:spcPct val="115000"/>
              </a:lnSpc>
              <a:defRPr/>
            </a:pPr>
            <a:r>
              <a:rPr lang="fr-FR" sz="900" dirty="0"/>
              <a:t>Note descriptive :</a:t>
            </a:r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</p:txBody>
      </p:sp>
      <p:sp>
        <p:nvSpPr>
          <p:cNvPr id="6151" name="Rectangle 28">
            <a:extLst>
              <a:ext uri="{FF2B5EF4-FFF2-40B4-BE49-F238E27FC236}">
                <a16:creationId xmlns:a16="http://schemas.microsoft.com/office/drawing/2014/main" id="{100AB2C6-AEAB-EEB1-9160-1FF371EA680E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>
          <a:xfrm>
            <a:off x="7019925" y="6230938"/>
            <a:ext cx="1060450" cy="615553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fr-FR" altLang="fr-FR" sz="800" b="0" dirty="0">
                <a:solidFill>
                  <a:schemeClr val="tx1"/>
                </a:solidFill>
              </a:rPr>
              <a:t>Concours de maîtrise d’œuvre / Projet restructuration et extension DR Pays de la Loire</a:t>
            </a:r>
          </a:p>
        </p:txBody>
      </p:sp>
      <p:sp>
        <p:nvSpPr>
          <p:cNvPr id="10" name="ZoneTexte 9">
            <a:extLst>
              <a:ext uri="{FF2B5EF4-FFF2-40B4-BE49-F238E27FC236}">
                <a16:creationId xmlns:a16="http://schemas.microsoft.com/office/drawing/2014/main" id="{6B28D882-3E95-0F18-47B7-CF9559DA13FE}"/>
              </a:ext>
            </a:extLst>
          </p:cNvPr>
          <p:cNvSpPr txBox="1"/>
          <p:nvPr/>
        </p:nvSpPr>
        <p:spPr>
          <a:xfrm>
            <a:off x="377825" y="1125538"/>
            <a:ext cx="6065838" cy="4895850"/>
          </a:xfrm>
          <a:prstGeom prst="rect">
            <a:avLst/>
          </a:prstGeom>
          <a:ln w="3175">
            <a:solidFill>
              <a:schemeClr val="tx1"/>
            </a:solidFill>
            <a:prstDash val="dash"/>
          </a:ln>
          <a:effec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lvl="1" indent="-285750" eaLnBrk="1" hangingPunct="1">
              <a:lnSpc>
                <a:spcPct val="115000"/>
              </a:lnSpc>
              <a:defRPr/>
            </a:pPr>
            <a:r>
              <a:rPr lang="fr-FR" sz="1000" dirty="0"/>
              <a:t>Eléments graphiques : photos en couleur avec  différentes perspectives) </a:t>
            </a: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  <a:p>
            <a:pPr lvl="1" indent="-285750" eaLnBrk="1" hangingPunct="1">
              <a:lnSpc>
                <a:spcPct val="115000"/>
              </a:lnSpc>
              <a:defRPr/>
            </a:pPr>
            <a:endParaRPr lang="fr-FR" sz="1050" dirty="0"/>
          </a:p>
        </p:txBody>
      </p:sp>
      <p:sp>
        <p:nvSpPr>
          <p:cNvPr id="6154" name="ZoneTexte 10">
            <a:extLst>
              <a:ext uri="{FF2B5EF4-FFF2-40B4-BE49-F238E27FC236}">
                <a16:creationId xmlns:a16="http://schemas.microsoft.com/office/drawing/2014/main" id="{64F649CC-DEA1-FA7C-5DAB-48BB96A8814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443663" y="163513"/>
            <a:ext cx="2700337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100000"/>
              </a:spcBef>
              <a:defRPr sz="2400" b="1">
                <a:solidFill>
                  <a:schemeClr val="tx2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100000"/>
              </a:spcBef>
              <a:defRPr sz="1400" b="1">
                <a:solidFill>
                  <a:schemeClr val="accent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buFont typeface="Wingdings" panose="05000000000000000000" pitchFamily="2" charset="2"/>
              <a:buChar char="§"/>
              <a:defRPr sz="12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000">
                <a:solidFill>
                  <a:schemeClr val="tx1"/>
                </a:solidFill>
                <a:latin typeface="Lucida Sans" panose="020B0602030504020204" pitchFamily="34" charset="0"/>
                <a:cs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r>
              <a:rPr lang="fr-FR" altLang="fr-FR" sz="1200">
                <a:solidFill>
                  <a:schemeClr val="tx1"/>
                </a:solidFill>
              </a:rPr>
              <a:t>Annexe 1 au cadre de réponse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6E743988-5098-AE8D-CEC8-894AEDEC5409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650" y="195263"/>
            <a:ext cx="2152650" cy="71437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262642925"/>
      </p:ext>
    </p:extLst>
  </p:cSld>
  <p:clrMapOvr>
    <a:masterClrMapping/>
  </p:clrMapOvr>
</p:sld>
</file>

<file path=ppt/theme/theme1.xml><?xml version="1.0" encoding="utf-8"?>
<a:theme xmlns:a="http://schemas.openxmlformats.org/drawingml/2006/main" name="UPEC Modèle 3 v1">
  <a:themeElements>
    <a:clrScheme name="Thème Office 1">
      <a:dk1>
        <a:srgbClr val="000000"/>
      </a:dk1>
      <a:lt1>
        <a:srgbClr val="FFFFFF"/>
      </a:lt1>
      <a:dk2>
        <a:srgbClr val="E00034"/>
      </a:dk2>
      <a:lt2>
        <a:srgbClr val="CBC7BF"/>
      </a:lt2>
      <a:accent1>
        <a:srgbClr val="55517B"/>
      </a:accent1>
      <a:accent2>
        <a:srgbClr val="E1A02F"/>
      </a:accent2>
      <a:accent3>
        <a:srgbClr val="FFFFFF"/>
      </a:accent3>
      <a:accent4>
        <a:srgbClr val="000000"/>
      </a:accent4>
      <a:accent5>
        <a:srgbClr val="B4B3BF"/>
      </a:accent5>
      <a:accent6>
        <a:srgbClr val="CC912A"/>
      </a:accent6>
      <a:hlink>
        <a:srgbClr val="F04D98"/>
      </a:hlink>
      <a:folHlink>
        <a:srgbClr val="004153"/>
      </a:folHlink>
    </a:clrScheme>
    <a:fontScheme name="Thème Office">
      <a:majorFont>
        <a:latin typeface="Lucida Sans"/>
        <a:ea typeface=""/>
        <a:cs typeface="Times New Roman"/>
      </a:majorFont>
      <a:minorFont>
        <a:latin typeface="Lucida Sans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tx2"/>
        </a:solidFill>
        <a:ln w="9525" cap="flat" cmpd="sng" algn="ctr">
          <a:solidFill>
            <a:schemeClr val="tx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fr-FR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Lucida Sans" pitchFamily="34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tx2"/>
        </a:solidFill>
        <a:ln w="9525" cap="flat" cmpd="sng" algn="ctr">
          <a:solidFill>
            <a:schemeClr val="tx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fr-FR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Lucida Sans" pitchFamily="34" charset="0"/>
            <a:cs typeface="Times New Roman" pitchFamily="18" charset="0"/>
          </a:defRPr>
        </a:defPPr>
      </a:lstStyle>
    </a:lnDef>
  </a:objectDefaults>
  <a:extraClrSchemeLst>
    <a:extraClrScheme>
      <a:clrScheme name="Thème Office 1">
        <a:dk1>
          <a:srgbClr val="000000"/>
        </a:dk1>
        <a:lt1>
          <a:srgbClr val="FFFFFF"/>
        </a:lt1>
        <a:dk2>
          <a:srgbClr val="E00034"/>
        </a:dk2>
        <a:lt2>
          <a:srgbClr val="CBC7BF"/>
        </a:lt2>
        <a:accent1>
          <a:srgbClr val="55517B"/>
        </a:accent1>
        <a:accent2>
          <a:srgbClr val="E1A02F"/>
        </a:accent2>
        <a:accent3>
          <a:srgbClr val="FFFFFF"/>
        </a:accent3>
        <a:accent4>
          <a:srgbClr val="000000"/>
        </a:accent4>
        <a:accent5>
          <a:srgbClr val="B4B3BF"/>
        </a:accent5>
        <a:accent6>
          <a:srgbClr val="CC912A"/>
        </a:accent6>
        <a:hlink>
          <a:srgbClr val="F04D98"/>
        </a:hlink>
        <a:folHlink>
          <a:srgbClr val="004153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409B22011C81D4EAB001BB75199FA67" ma:contentTypeVersion="0" ma:contentTypeDescription="Crée un document." ma:contentTypeScope="" ma:versionID="0aa2e0905b3002241cceaf4dc6ebdb66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ab09c1ba23edfaa45a5e9d385267c9b5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E98415E5-1C86-43BD-8906-99C08FE9456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CEDBE0F2-CD44-494F-8732-DA57AAC80BF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F2FAD90-8A4D-471D-83A4-9F9716E480F7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UPEC Modèle 3 v1</Template>
  <TotalTime>210</TotalTime>
  <Words>258</Words>
  <Application>Microsoft Office PowerPoint</Application>
  <PresentationFormat>Affichage à l'écran (4:3)</PresentationFormat>
  <Paragraphs>162</Paragraphs>
  <Slides>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7" baseType="lpstr">
      <vt:lpstr>Lucida Sans</vt:lpstr>
      <vt:lpstr>Times New Roman</vt:lpstr>
      <vt:lpstr>Wingdings</vt:lpstr>
      <vt:lpstr>UPEC Modèle 3 v1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hélène Bodereau</dc:creator>
  <cp:lastModifiedBy>MARCHESSEAU Rejane</cp:lastModifiedBy>
  <cp:revision>45</cp:revision>
  <dcterms:created xsi:type="dcterms:W3CDTF">2010-10-06T15:09:35Z</dcterms:created>
  <dcterms:modified xsi:type="dcterms:W3CDTF">2025-03-07T11:04:22Z</dcterms:modified>
</cp:coreProperties>
</file>

<file path=docProps/thumbnail.jpeg>
</file>