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53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506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67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50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14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84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088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993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421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13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25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E21AC-006C-4790-909C-5095D3593C2D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E5120-9928-4EC0-8B29-C2DA3E609F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70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1.jpeg"/><Relationship Id="rId3" Type="http://schemas.openxmlformats.org/officeDocument/2006/relationships/tags" Target="../tags/tag3.xml"/><Relationship Id="rId21" Type="http://schemas.openxmlformats.org/officeDocument/2006/relationships/image" Target="../media/image4.jpe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3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2.jpe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tags" Target="../tags/tag34.xml"/><Relationship Id="rId26" Type="http://schemas.openxmlformats.org/officeDocument/2006/relationships/image" Target="../media/image9.jpeg"/><Relationship Id="rId3" Type="http://schemas.openxmlformats.org/officeDocument/2006/relationships/tags" Target="../tags/tag19.xml"/><Relationship Id="rId21" Type="http://schemas.openxmlformats.org/officeDocument/2006/relationships/tags" Target="../tags/tag37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tags" Target="../tags/tag33.xml"/><Relationship Id="rId25" Type="http://schemas.openxmlformats.org/officeDocument/2006/relationships/image" Target="../media/image8.jpeg"/><Relationship Id="rId2" Type="http://schemas.openxmlformats.org/officeDocument/2006/relationships/tags" Target="../tags/tag18.xml"/><Relationship Id="rId16" Type="http://schemas.openxmlformats.org/officeDocument/2006/relationships/tags" Target="../tags/tag32.xml"/><Relationship Id="rId20" Type="http://schemas.openxmlformats.org/officeDocument/2006/relationships/tags" Target="../tags/tag36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24" Type="http://schemas.openxmlformats.org/officeDocument/2006/relationships/image" Target="../media/image7.jpeg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23" Type="http://schemas.openxmlformats.org/officeDocument/2006/relationships/image" Target="../media/image6.jpeg"/><Relationship Id="rId10" Type="http://schemas.openxmlformats.org/officeDocument/2006/relationships/tags" Target="../tags/tag26.xml"/><Relationship Id="rId19" Type="http://schemas.openxmlformats.org/officeDocument/2006/relationships/tags" Target="../tags/tag35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Relationship Id="rId22" Type="http://schemas.openxmlformats.org/officeDocument/2006/relationships/slideLayout" Target="../slideLayouts/slideLayout2.xml"/><Relationship Id="rId27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12.jpeg"/><Relationship Id="rId5" Type="http://schemas.openxmlformats.org/officeDocument/2006/relationships/tags" Target="../tags/tag42.xml"/><Relationship Id="rId10" Type="http://schemas.openxmlformats.org/officeDocument/2006/relationships/image" Target="../media/image11.jpeg"/><Relationship Id="rId4" Type="http://schemas.openxmlformats.org/officeDocument/2006/relationships/tags" Target="../tags/tag41.xm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8184" y="1690873"/>
            <a:ext cx="2139191" cy="1604393"/>
          </a:xfrm>
          <a:prstGeom prst="rect">
            <a:avLst/>
          </a:prstGeom>
        </p:spPr>
      </p:pic>
      <p:sp>
        <p:nvSpPr>
          <p:cNvPr id="5" name="ZoneTexte 4"/>
          <p:cNvSpPr txBox="1"/>
          <p:nvPr>
            <p:custDataLst>
              <p:tags r:id="rId2"/>
            </p:custDataLst>
          </p:nvPr>
        </p:nvSpPr>
        <p:spPr>
          <a:xfrm>
            <a:off x="4861530" y="142288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Ascenseur A /R+2</a:t>
            </a:r>
            <a:endParaRPr lang="fr-FR" dirty="0"/>
          </a:p>
        </p:txBody>
      </p:sp>
      <p:cxnSp>
        <p:nvCxnSpPr>
          <p:cNvPr id="9" name="Connecteur droit avec flèche 8"/>
          <p:cNvCxnSpPr>
            <a:stCxn id="12" idx="2"/>
          </p:cNvCxnSpPr>
          <p:nvPr>
            <p:custDataLst>
              <p:tags r:id="rId3"/>
            </p:custDataLst>
          </p:nvPr>
        </p:nvCxnSpPr>
        <p:spPr>
          <a:xfrm flipH="1">
            <a:off x="6084501" y="1101373"/>
            <a:ext cx="1628676" cy="1206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12" idx="2"/>
          </p:cNvCxnSpPr>
          <p:nvPr>
            <p:custDataLst>
              <p:tags r:id="rId4"/>
            </p:custDataLst>
          </p:nvPr>
        </p:nvCxnSpPr>
        <p:spPr>
          <a:xfrm flipH="1">
            <a:off x="5700923" y="1101373"/>
            <a:ext cx="2012254" cy="15910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>
            <p:custDataLst>
              <p:tags r:id="rId5"/>
            </p:custDataLst>
          </p:nvPr>
        </p:nvSpPr>
        <p:spPr>
          <a:xfrm>
            <a:off x="7313067" y="885929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Double platine</a:t>
            </a:r>
            <a:endParaRPr lang="fr-FR" sz="800" dirty="0"/>
          </a:p>
        </p:txBody>
      </p:sp>
      <p:pic>
        <p:nvPicPr>
          <p:cNvPr id="14" name="Image 1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30884" y="1972621"/>
            <a:ext cx="1742253" cy="1306690"/>
          </a:xfrm>
          <a:prstGeom prst="rect">
            <a:avLst/>
          </a:prstGeom>
        </p:spPr>
      </p:pic>
      <p:sp>
        <p:nvSpPr>
          <p:cNvPr id="15" name="ZoneTexte 14"/>
          <p:cNvSpPr txBox="1"/>
          <p:nvPr>
            <p:custDataLst>
              <p:tags r:id="rId7"/>
            </p:custDataLst>
          </p:nvPr>
        </p:nvSpPr>
        <p:spPr>
          <a:xfrm>
            <a:off x="8877406" y="1370420"/>
            <a:ext cx="2560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Porte donnant sur couloir avec bouton extérieur d’appel </a:t>
            </a:r>
            <a:endParaRPr lang="fr-FR" sz="800" dirty="0" smtClean="0"/>
          </a:p>
          <a:p>
            <a:r>
              <a:rPr lang="fr-FR" sz="800" dirty="0" smtClean="0"/>
              <a:t>nécessitant </a:t>
            </a:r>
            <a:r>
              <a:rPr lang="fr-FR" sz="800" dirty="0"/>
              <a:t>une clé à chaque </a:t>
            </a:r>
            <a:r>
              <a:rPr lang="fr-FR" sz="800" dirty="0" smtClean="0"/>
              <a:t>étage</a:t>
            </a:r>
            <a:endParaRPr lang="fr-FR" sz="800" dirty="0"/>
          </a:p>
        </p:txBody>
      </p:sp>
      <p:cxnSp>
        <p:nvCxnSpPr>
          <p:cNvPr id="17" name="Connecteur droit avec flèche 16"/>
          <p:cNvCxnSpPr/>
          <p:nvPr>
            <p:custDataLst>
              <p:tags r:id="rId8"/>
            </p:custDataLst>
          </p:nvPr>
        </p:nvCxnSpPr>
        <p:spPr>
          <a:xfrm flipH="1" flipV="1">
            <a:off x="6560191" y="2307647"/>
            <a:ext cx="3516751" cy="1854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02419" y="4485440"/>
            <a:ext cx="1785314" cy="1338986"/>
          </a:xfrm>
          <a:prstGeom prst="rect">
            <a:avLst/>
          </a:prstGeom>
        </p:spPr>
      </p:pic>
      <p:cxnSp>
        <p:nvCxnSpPr>
          <p:cNvPr id="20" name="Connecteur droit avec flèche 19"/>
          <p:cNvCxnSpPr/>
          <p:nvPr>
            <p:custDataLst>
              <p:tags r:id="rId10"/>
            </p:custDataLst>
          </p:nvPr>
        </p:nvCxnSpPr>
        <p:spPr>
          <a:xfrm flipH="1" flipV="1">
            <a:off x="5738794" y="3007258"/>
            <a:ext cx="487713" cy="12550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95659" y="4485440"/>
            <a:ext cx="1785314" cy="1338986"/>
          </a:xfrm>
          <a:prstGeom prst="rect">
            <a:avLst/>
          </a:prstGeom>
        </p:spPr>
      </p:pic>
      <p:cxnSp>
        <p:nvCxnSpPr>
          <p:cNvPr id="23" name="Connecteur droit avec flèche 22"/>
          <p:cNvCxnSpPr>
            <a:stCxn id="21" idx="1"/>
          </p:cNvCxnSpPr>
          <p:nvPr>
            <p:custDataLst>
              <p:tags r:id="rId12"/>
            </p:custDataLst>
          </p:nvPr>
        </p:nvCxnSpPr>
        <p:spPr>
          <a:xfrm flipH="1" flipV="1">
            <a:off x="6104232" y="2524218"/>
            <a:ext cx="1584084" cy="17380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>
            <p:custDataLst>
              <p:tags r:id="rId13"/>
            </p:custDataLst>
          </p:nvPr>
        </p:nvSpPr>
        <p:spPr>
          <a:xfrm>
            <a:off x="8892959" y="4939489"/>
            <a:ext cx="19623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Ouverture de la porte </a:t>
            </a:r>
            <a:r>
              <a:rPr lang="fr-FR" sz="800" dirty="0" smtClean="0"/>
              <a:t>côté </a:t>
            </a:r>
            <a:r>
              <a:rPr lang="fr-FR" sz="800" dirty="0" smtClean="0"/>
              <a:t>couloir avec clé</a:t>
            </a:r>
            <a:endParaRPr lang="fr-FR" sz="800" dirty="0"/>
          </a:p>
        </p:txBody>
      </p:sp>
      <p:pic>
        <p:nvPicPr>
          <p:cNvPr id="25" name="Image 2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38058" y="1612179"/>
            <a:ext cx="2102966" cy="1577224"/>
          </a:xfrm>
          <a:prstGeom prst="rect">
            <a:avLst/>
          </a:prstGeom>
        </p:spPr>
      </p:pic>
      <p:sp>
        <p:nvSpPr>
          <p:cNvPr id="29" name="ZoneTexte 28"/>
          <p:cNvSpPr txBox="1"/>
          <p:nvPr>
            <p:custDataLst>
              <p:tags r:id="rId15"/>
            </p:custDataLst>
          </p:nvPr>
        </p:nvSpPr>
        <p:spPr>
          <a:xfrm>
            <a:off x="2989541" y="1073791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Entrée</a:t>
            </a:r>
            <a:endParaRPr lang="fr-FR" sz="800" dirty="0"/>
          </a:p>
        </p:txBody>
      </p:sp>
      <p:cxnSp>
        <p:nvCxnSpPr>
          <p:cNvPr id="34" name="Connecteur droit avec flèche 33"/>
          <p:cNvCxnSpPr/>
          <p:nvPr>
            <p:custDataLst>
              <p:tags r:id="rId16"/>
            </p:custDataLst>
          </p:nvPr>
        </p:nvCxnSpPr>
        <p:spPr>
          <a:xfrm flipH="1" flipV="1">
            <a:off x="7867868" y="5043404"/>
            <a:ext cx="1082241" cy="3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388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>
            <p:custDataLst>
              <p:tags r:id="rId1"/>
            </p:custDataLst>
          </p:nvPr>
        </p:nvSpPr>
        <p:spPr>
          <a:xfrm>
            <a:off x="4861530" y="142288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Ascenseur B / -1 R+2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62828" y="1382181"/>
            <a:ext cx="2120862" cy="15906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60311" y="4099283"/>
            <a:ext cx="2047149" cy="153536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27323" y="4099283"/>
            <a:ext cx="2047152" cy="153536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7750" y="1382181"/>
            <a:ext cx="2120860" cy="1590645"/>
          </a:xfrm>
          <a:prstGeom prst="rect">
            <a:avLst/>
          </a:prstGeom>
        </p:spPr>
      </p:pic>
      <p:sp>
        <p:nvSpPr>
          <p:cNvPr id="11" name="ZoneTexte 10"/>
          <p:cNvSpPr txBox="1"/>
          <p:nvPr>
            <p:custDataLst>
              <p:tags r:id="rId6"/>
            </p:custDataLst>
          </p:nvPr>
        </p:nvSpPr>
        <p:spPr>
          <a:xfrm>
            <a:off x="1947429" y="669444"/>
            <a:ext cx="801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Entrée</a:t>
            </a:r>
            <a:endParaRPr lang="fr-FR" dirty="0"/>
          </a:p>
        </p:txBody>
      </p:sp>
      <p:sp>
        <p:nvSpPr>
          <p:cNvPr id="12" name="ZoneTexte 11"/>
          <p:cNvSpPr txBox="1"/>
          <p:nvPr>
            <p:custDataLst>
              <p:tags r:id="rId7"/>
            </p:custDataLst>
          </p:nvPr>
        </p:nvSpPr>
        <p:spPr>
          <a:xfrm>
            <a:off x="6982623" y="791113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Double platine</a:t>
            </a:r>
            <a:endParaRPr lang="fr-FR" sz="800" dirty="0"/>
          </a:p>
        </p:txBody>
      </p:sp>
      <p:cxnSp>
        <p:nvCxnSpPr>
          <p:cNvPr id="14" name="Connecteur droit avec flèche 13"/>
          <p:cNvCxnSpPr/>
          <p:nvPr>
            <p:custDataLst>
              <p:tags r:id="rId8"/>
            </p:custDataLst>
          </p:nvPr>
        </p:nvCxnSpPr>
        <p:spPr>
          <a:xfrm flipH="1">
            <a:off x="5620624" y="1006557"/>
            <a:ext cx="1595580" cy="9158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>
            <p:custDataLst>
              <p:tags r:id="rId9"/>
            </p:custDataLst>
          </p:nvPr>
        </p:nvCxnSpPr>
        <p:spPr>
          <a:xfrm flipH="1">
            <a:off x="5928357" y="1009650"/>
            <a:ext cx="1282915" cy="10006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9" idx="1"/>
          </p:cNvCxnSpPr>
          <p:nvPr>
            <p:custDataLst>
              <p:tags r:id="rId10"/>
            </p:custDataLst>
          </p:nvPr>
        </p:nvCxnSpPr>
        <p:spPr>
          <a:xfrm flipV="1">
            <a:off x="5550899" y="2177503"/>
            <a:ext cx="69725" cy="16658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8" idx="1"/>
          </p:cNvCxnSpPr>
          <p:nvPr>
            <p:custDataLst>
              <p:tags r:id="rId11"/>
            </p:custDataLst>
          </p:nvPr>
        </p:nvCxnSpPr>
        <p:spPr>
          <a:xfrm flipH="1" flipV="1">
            <a:off x="5922076" y="2273417"/>
            <a:ext cx="2061810" cy="15699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72495" y="1334855"/>
            <a:ext cx="1742253" cy="1306690"/>
          </a:xfrm>
          <a:prstGeom prst="rect">
            <a:avLst/>
          </a:prstGeom>
        </p:spPr>
      </p:pic>
      <p:sp>
        <p:nvSpPr>
          <p:cNvPr id="23" name="Rectangle 22"/>
          <p:cNvSpPr/>
          <p:nvPr>
            <p:custDataLst>
              <p:tags r:id="rId13"/>
            </p:custDataLst>
          </p:nvPr>
        </p:nvSpPr>
        <p:spPr>
          <a:xfrm>
            <a:off x="8553330" y="772544"/>
            <a:ext cx="2560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Porte donnant sur couloir avec bouton extérieur d’appel </a:t>
            </a:r>
          </a:p>
          <a:p>
            <a:r>
              <a:rPr lang="fr-FR" sz="800" dirty="0"/>
              <a:t>nécessitant une clé à chaque étage sauf le -1</a:t>
            </a:r>
            <a:endParaRPr lang="fr-FR" sz="800" dirty="0"/>
          </a:p>
        </p:txBody>
      </p:sp>
      <p:cxnSp>
        <p:nvCxnSpPr>
          <p:cNvPr id="25" name="Connecteur droit avec flèche 24"/>
          <p:cNvCxnSpPr>
            <a:stCxn id="22" idx="2"/>
          </p:cNvCxnSpPr>
          <p:nvPr>
            <p:custDataLst>
              <p:tags r:id="rId14"/>
            </p:custDataLst>
          </p:nvPr>
        </p:nvCxnSpPr>
        <p:spPr>
          <a:xfrm flipH="1">
            <a:off x="5419288" y="1988201"/>
            <a:ext cx="3770989" cy="75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>
            <p:custDataLst>
              <p:tags r:id="rId15"/>
            </p:custDataLst>
          </p:nvPr>
        </p:nvSpPr>
        <p:spPr>
          <a:xfrm>
            <a:off x="7871091" y="3342985"/>
            <a:ext cx="19623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Ouverture de la porte </a:t>
            </a:r>
            <a:r>
              <a:rPr lang="fr-FR" sz="800" dirty="0" smtClean="0"/>
              <a:t>côté </a:t>
            </a:r>
            <a:r>
              <a:rPr lang="fr-FR" sz="800" dirty="0"/>
              <a:t>couloir avec clé</a:t>
            </a:r>
          </a:p>
        </p:txBody>
      </p:sp>
      <p:cxnSp>
        <p:nvCxnSpPr>
          <p:cNvPr id="28" name="Connecteur droit avec flèche 27"/>
          <p:cNvCxnSpPr/>
          <p:nvPr>
            <p:custDataLst>
              <p:tags r:id="rId16"/>
            </p:custDataLst>
          </p:nvPr>
        </p:nvCxnSpPr>
        <p:spPr>
          <a:xfrm flipH="1">
            <a:off x="7962849" y="3569722"/>
            <a:ext cx="882429" cy="15146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>
            <p:custDataLst>
              <p:tags r:id="rId17"/>
            </p:custDataLst>
          </p:nvPr>
        </p:nvCxnSpPr>
        <p:spPr>
          <a:xfrm flipH="1">
            <a:off x="5500425" y="3554171"/>
            <a:ext cx="3351865" cy="12750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>
            <p:custDataLst>
              <p:tags r:id="rId18"/>
            </p:custDataLst>
          </p:nvPr>
        </p:nvSpPr>
        <p:spPr>
          <a:xfrm>
            <a:off x="3122502" y="3843389"/>
            <a:ext cx="9140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Accès -1 avec clé</a:t>
            </a:r>
            <a:endParaRPr lang="fr-FR" sz="800" dirty="0"/>
          </a:p>
        </p:txBody>
      </p:sp>
      <p:cxnSp>
        <p:nvCxnSpPr>
          <p:cNvPr id="33" name="Connecteur droit avec flèche 32"/>
          <p:cNvCxnSpPr>
            <a:stCxn id="31" idx="2"/>
          </p:cNvCxnSpPr>
          <p:nvPr>
            <p:custDataLst>
              <p:tags r:id="rId19"/>
            </p:custDataLst>
          </p:nvPr>
        </p:nvCxnSpPr>
        <p:spPr>
          <a:xfrm>
            <a:off x="3579519" y="4058833"/>
            <a:ext cx="1856633" cy="92482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>
            <p:custDataLst>
              <p:tags r:id="rId20"/>
            </p:custDataLst>
          </p:nvPr>
        </p:nvCxnSpPr>
        <p:spPr>
          <a:xfrm>
            <a:off x="3579518" y="4053115"/>
            <a:ext cx="4344455" cy="90297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>
            <p:custDataLst>
              <p:tags r:id="rId21"/>
            </p:custDataLst>
          </p:nvPr>
        </p:nvSpPr>
        <p:spPr>
          <a:xfrm>
            <a:off x="4008409" y="3244334"/>
            <a:ext cx="4175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Ouverture de la porte </a:t>
            </a:r>
            <a:r>
              <a:rPr lang="fr-FR" dirty="0" smtClean="0"/>
              <a:t>côté </a:t>
            </a:r>
            <a:r>
              <a:rPr lang="fr-FR" dirty="0"/>
              <a:t>couloir avec clé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681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4616003" y="291409"/>
            <a:ext cx="2119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Ascenseur </a:t>
            </a:r>
            <a:r>
              <a:rPr lang="fr-FR" dirty="0" smtClean="0"/>
              <a:t>C </a:t>
            </a:r>
            <a:r>
              <a:rPr lang="fr-FR" dirty="0"/>
              <a:t>/ -1 R+2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71980" y="1570548"/>
            <a:ext cx="1944184" cy="14581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93993" y="1570548"/>
            <a:ext cx="1944184" cy="145813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93992" y="4181516"/>
            <a:ext cx="1944185" cy="1458139"/>
          </a:xfrm>
          <a:prstGeom prst="rect">
            <a:avLst/>
          </a:prstGeom>
        </p:spPr>
      </p:pic>
      <p:sp>
        <p:nvSpPr>
          <p:cNvPr id="9" name="ZoneTexte 8"/>
          <p:cNvSpPr txBox="1"/>
          <p:nvPr>
            <p:custDataLst>
              <p:tags r:id="rId5"/>
            </p:custDataLst>
          </p:nvPr>
        </p:nvSpPr>
        <p:spPr>
          <a:xfrm>
            <a:off x="1220820" y="988971"/>
            <a:ext cx="28296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Pour l’entrée du -1 la </a:t>
            </a:r>
            <a:r>
              <a:rPr lang="fr-FR" sz="800" dirty="0"/>
              <a:t>porte du fond est fixe et donne sur 1 mur </a:t>
            </a:r>
          </a:p>
          <a:p>
            <a:endParaRPr lang="fr-FR" sz="800" dirty="0"/>
          </a:p>
        </p:txBody>
      </p:sp>
      <p:cxnSp>
        <p:nvCxnSpPr>
          <p:cNvPr id="11" name="Connecteur droit avec flèche 10"/>
          <p:cNvCxnSpPr>
            <a:stCxn id="8" idx="1"/>
          </p:cNvCxnSpPr>
          <p:nvPr>
            <p:custDataLst>
              <p:tags r:id="rId6"/>
            </p:custDataLst>
          </p:nvPr>
        </p:nvCxnSpPr>
        <p:spPr>
          <a:xfrm flipV="1">
            <a:off x="4766084" y="2441196"/>
            <a:ext cx="284088" cy="1497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>
            <p:custDataLst>
              <p:tags r:id="rId7"/>
            </p:custDataLst>
          </p:nvPr>
        </p:nvCxnSpPr>
        <p:spPr>
          <a:xfrm>
            <a:off x="3457216" y="1158248"/>
            <a:ext cx="1207063" cy="10836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2808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99</Words>
  <Application>Microsoft Office PowerPoint</Application>
  <PresentationFormat>Grand écran</PresentationFormat>
  <Paragraphs>16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Cnam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MEHL JOEL (UGECAM BOURGOGNE-F.C)</dc:creator>
  <cp:lastModifiedBy>MEHL JOEL (UGECAM BOURGOGNE-F.C)</cp:lastModifiedBy>
  <cp:revision>9</cp:revision>
  <dcterms:created xsi:type="dcterms:W3CDTF">2024-09-25T08:42:41Z</dcterms:created>
  <dcterms:modified xsi:type="dcterms:W3CDTF">2024-09-25T09:56:03Z</dcterms:modified>
</cp:coreProperties>
</file>