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  <p:sldMasterId id="2147483658" r:id="rId5"/>
    <p:sldMasterId id="2147483663" r:id="rId6"/>
  </p:sldMasterIdLst>
  <p:notesMasterIdLst>
    <p:notesMasterId r:id="rId20"/>
  </p:notesMasterIdLst>
  <p:sldIdLst>
    <p:sldId id="257" r:id="rId7"/>
    <p:sldId id="264" r:id="rId8"/>
    <p:sldId id="260" r:id="rId9"/>
    <p:sldId id="285" r:id="rId10"/>
    <p:sldId id="286" r:id="rId11"/>
    <p:sldId id="282" r:id="rId12"/>
    <p:sldId id="287" r:id="rId13"/>
    <p:sldId id="288" r:id="rId14"/>
    <p:sldId id="300" r:id="rId15"/>
    <p:sldId id="292" r:id="rId16"/>
    <p:sldId id="290" r:id="rId17"/>
    <p:sldId id="301" r:id="rId18"/>
    <p:sldId id="297" r:id="rId19"/>
  </p:sldIdLst>
  <p:sldSz cx="12192000" cy="6858000"/>
  <p:notesSz cx="6858000" cy="9144000"/>
  <p:embeddedFontLst>
    <p:embeddedFont>
      <p:font typeface="Archivo" panose="020B0604020202020204" charset="0"/>
      <p:regular r:id="rId21"/>
      <p:bold r:id="rId22"/>
      <p:italic r:id="rId23"/>
      <p:boldItalic r:id="rId24"/>
    </p:embeddedFon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Fira Sans" panose="020B0503050000020004" pitchFamily="34" charset="0"/>
      <p:regular r:id="rId29"/>
      <p:bold r:id="rId30"/>
      <p:italic r:id="rId31"/>
      <p:bold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3" roundtripDataSignature="AMtx7mhjr32BpnRiRZ+7da9LXxDrcTduVg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F904C54-B150-947D-15FA-66C5725F8225}" name="Gilliane PRUVOST" initials="GP" userId="S::gilliane.pruvost@etyo.com::4efd2beb-7769-4cc6-88da-b3dd82b2d6b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2A52992-48EB-40F8-A00F-CDC656958FCA}">
  <a:tblStyle styleId="{82A52992-48EB-40F8-A00F-CDC656958FC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57"/>
    <p:restoredTop sz="95782"/>
  </p:normalViewPr>
  <p:slideViewPr>
    <p:cSldViewPr snapToGrid="0">
      <p:cViewPr varScale="1">
        <p:scale>
          <a:sx n="37" d="100"/>
          <a:sy n="37" d="100"/>
        </p:scale>
        <p:origin x="72" y="61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font" Target="fonts/font6.fntdata"/><Relationship Id="rId21" Type="http://schemas.openxmlformats.org/officeDocument/2006/relationships/font" Target="fonts/font1.fntdata"/><Relationship Id="rId47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font" Target="fonts/font5.fntdata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font" Target="fonts/font11.fntdata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43" Type="http://customschemas.google.com/relationships/presentationmetadata" Target="metadata"/><Relationship Id="rId48" Type="http://schemas.microsoft.com/office/2018/10/relationships/authors" Target="authors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0F6B48-5BD2-B98F-2D22-BD9FBF9EB5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FFFEAC1-DEBB-1846-3F55-D93001CB5B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3537926-A225-57E4-99B5-78927D6CE8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A4F24E-FA34-12D6-A859-77D5A32F36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03195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0F6B48-5BD2-B98F-2D22-BD9FBF9EB5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FFFEAC1-DEBB-1846-3F55-D93001CB5B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3537926-A225-57E4-99B5-78927D6CE8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A4F24E-FA34-12D6-A859-77D5A32F36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58856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0F6B48-5BD2-B98F-2D22-BD9FBF9EB5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FFFEAC1-DEBB-1846-3F55-D93001CB5B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3537926-A225-57E4-99B5-78927D6CE8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A4F24E-FA34-12D6-A859-77D5A32F36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3932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0202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0EA068-C5FB-7981-BF4B-63700AD3CB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09D3C25-F3EB-25FA-2D09-AD257D6A24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2131353-0912-940E-DED7-6D9B407F43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8F82B15-C355-E92F-DD61-C9849F54BF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6085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652353-43A6-896B-4EAF-2B0BEA6B3C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3B70008-3AAC-A23D-829A-0E979E1FD4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DCF1087-E391-14E2-EFE0-C504970018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FB42F06-4CAB-2F8F-670B-EAB5EF4157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294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621869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0F6B48-5BD2-B98F-2D22-BD9FBF9EB5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FFFEAC1-DEBB-1846-3F55-D93001CB5B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3537926-A225-57E4-99B5-78927D6CE8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A4F24E-FA34-12D6-A859-77D5A32F36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82811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B404C7-6AFD-FA9A-7C22-0D4D0347B2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7B8DBF7-B3E6-814E-614B-7422051F53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AAF05E3-F405-543D-148B-5C8B2C545E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6923C8D-E906-3CC4-7BB2-54D1ACC6B9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61545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B404C7-6AFD-FA9A-7C22-0D4D0347B2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7B8DBF7-B3E6-814E-614B-7422051F53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AAF05E3-F405-543D-148B-5C8B2C545E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6923C8D-E906-3CC4-7BB2-54D1ACC6B9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0743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emière page - ERE">
  <p:cSld name="Première page - E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rcalaire - EG">
  <p:cSld name="Intercalaire - EG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simple sans titre">
  <p:cSld name="Contenu simple sans titre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779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65">
          <p15:clr>
            <a:srgbClr val="F26B43"/>
          </p15:clr>
        </p15:guide>
        <p15:guide id="2" pos="234">
          <p15:clr>
            <a:srgbClr val="F26B43"/>
          </p15:clr>
        </p15:guide>
        <p15:guide id="3" orient="horz" pos="255">
          <p15:clr>
            <a:srgbClr val="F26B43"/>
          </p15:clr>
        </p15:guide>
        <p15:guide id="4" pos="744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5"/>
          <p:cNvSpPr/>
          <p:nvPr/>
        </p:nvSpPr>
        <p:spPr>
          <a:xfrm>
            <a:off x="0" y="0"/>
            <a:ext cx="6330043" cy="6858000"/>
          </a:xfrm>
          <a:prstGeom prst="rect">
            <a:avLst/>
          </a:prstGeom>
          <a:solidFill>
            <a:schemeClr val="dk2"/>
          </a:solidFill>
          <a:ln w="12700" cap="flat" cmpd="sng">
            <a:solidFill>
              <a:srgbClr val="BABAB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34">
          <p15:clr>
            <a:srgbClr val="F26B43"/>
          </p15:clr>
        </p15:guide>
        <p15:guide id="2" orient="horz" pos="255">
          <p15:clr>
            <a:srgbClr val="F26B43"/>
          </p15:clr>
        </p15:guide>
        <p15:guide id="3" orient="horz" pos="4065">
          <p15:clr>
            <a:srgbClr val="F26B43"/>
          </p15:clr>
        </p15:guide>
        <p15:guide id="4" pos="7446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  <p:sldLayoutId id="2147483671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34">
          <p15:clr>
            <a:srgbClr val="F26B43"/>
          </p15:clr>
        </p15:guide>
        <p15:guide id="2" orient="horz" pos="255">
          <p15:clr>
            <a:srgbClr val="F26B43"/>
          </p15:clr>
        </p15:guide>
        <p15:guide id="3" orient="horz" pos="4065">
          <p15:clr>
            <a:srgbClr val="F26B43"/>
          </p15:clr>
        </p15:guide>
        <p15:guide id="4" pos="744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/>
        </p:nvSpPr>
        <p:spPr>
          <a:xfrm>
            <a:off x="393979" y="1234925"/>
            <a:ext cx="8084195" cy="2800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Archivo"/>
              <a:buNone/>
            </a:pPr>
            <a:r>
              <a:rPr lang="fr-FR" sz="3600" b="1" i="0" u="none" strike="noStrike" cap="none" dirty="0">
                <a:solidFill>
                  <a:schemeClr val="tx2"/>
                </a:solidFill>
                <a:latin typeface="Archivo"/>
                <a:ea typeface="Archivo"/>
                <a:cs typeface="Archivo"/>
                <a:sym typeface="Archivo"/>
              </a:rPr>
              <a:t>CCI région Hauts de France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Archivo"/>
              <a:buNone/>
            </a:pPr>
            <a:r>
              <a:rPr lang="fr-FR" sz="2800" b="1" i="0" u="none" strike="noStrike" cap="none" dirty="0">
                <a:solidFill>
                  <a:srgbClr val="FFFFFF"/>
                </a:solidFill>
                <a:latin typeface="Archivo"/>
                <a:ea typeface="Archivo"/>
                <a:cs typeface="Archivo"/>
                <a:sym typeface="Archivo"/>
              </a:rPr>
              <a:t>CONCOURS RESTREINT DE MAITRISE D’ŒUVRE POUR LA CONSTRUCTION D’UN CENTRE DE FORMATION NEUF SUR LE SITE DU CAMPUS EURALOGISTIC – PLATEFORME DELTA 3 </a:t>
            </a:r>
            <a:endParaRPr lang="fr-FR" sz="2800" b="1" i="0" u="none" strike="noStrike" cap="none" dirty="0">
              <a:solidFill>
                <a:srgbClr val="FFFFFF"/>
              </a:solidFill>
              <a:highlight>
                <a:srgbClr val="FFFF00"/>
              </a:highlight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45" name="Google Shape;145;p2"/>
          <p:cNvSpPr txBox="1"/>
          <p:nvPr/>
        </p:nvSpPr>
        <p:spPr>
          <a:xfrm>
            <a:off x="393980" y="4653265"/>
            <a:ext cx="6766841" cy="430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DD8C"/>
              </a:buClr>
              <a:buSzPts val="2200"/>
              <a:buFont typeface="Archivo"/>
              <a:buNone/>
            </a:pPr>
            <a:r>
              <a:rPr lang="fr-FR" sz="2200" b="0" i="0" u="none" strike="noStrike" cap="none" dirty="0">
                <a:solidFill>
                  <a:srgbClr val="54DD8C"/>
                </a:solidFill>
                <a:latin typeface="Archivo"/>
                <a:ea typeface="Archivo"/>
                <a:cs typeface="Archivo"/>
                <a:sym typeface="Archivo"/>
              </a:rPr>
              <a:t>Annexe 2 – Présentation des références </a:t>
            </a:r>
            <a:endParaRPr sz="2200" b="0" i="0" u="none" strike="noStrike" cap="none" dirty="0">
              <a:solidFill>
                <a:srgbClr val="54DD8C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63;p9">
            <a:extLst>
              <a:ext uri="{FF2B5EF4-FFF2-40B4-BE49-F238E27FC236}">
                <a16:creationId xmlns:a16="http://schemas.microsoft.com/office/drawing/2014/main" id="{870F1154-FEAF-4C4B-03D3-1DB2796F1A12}"/>
              </a:ext>
            </a:extLst>
          </p:cNvPr>
          <p:cNvSpPr txBox="1"/>
          <p:nvPr/>
        </p:nvSpPr>
        <p:spPr>
          <a:xfrm>
            <a:off x="7378529" y="4896796"/>
            <a:ext cx="4867898" cy="12338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Archivo"/>
              <a:buNone/>
            </a:pPr>
            <a:r>
              <a:rPr lang="fr-FR" sz="3200" dirty="0">
                <a:solidFill>
                  <a:schemeClr val="dk2"/>
                </a:solidFill>
                <a:latin typeface="Archivo"/>
                <a:cs typeface="Archivo"/>
                <a:sym typeface="Archivo"/>
              </a:rPr>
              <a:t>Références similaires – compétences OPC</a:t>
            </a:r>
            <a:endParaRPr sz="700" dirty="0">
              <a:highlight>
                <a:srgbClr val="FFFF00"/>
              </a:highlight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chivo"/>
              <a:buNone/>
            </a:pPr>
            <a:endParaRPr sz="6600" b="0" i="0" u="none" strike="noStrike" cap="none" dirty="0">
              <a:solidFill>
                <a:schemeClr val="dk2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3" name="Google Shape;262;p9">
            <a:extLst>
              <a:ext uri="{FF2B5EF4-FFF2-40B4-BE49-F238E27FC236}">
                <a16:creationId xmlns:a16="http://schemas.microsoft.com/office/drawing/2014/main" id="{8297FA0E-81E0-FDBE-8D51-74F24BFE692D}"/>
              </a:ext>
            </a:extLst>
          </p:cNvPr>
          <p:cNvSpPr txBox="1"/>
          <p:nvPr/>
        </p:nvSpPr>
        <p:spPr>
          <a:xfrm>
            <a:off x="6780762" y="4896797"/>
            <a:ext cx="451137" cy="648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600"/>
              <a:buFont typeface="Archivo"/>
              <a:buNone/>
            </a:pPr>
            <a:r>
              <a:rPr lang="fr-FR" sz="6600" dirty="0">
                <a:solidFill>
                  <a:schemeClr val="lt2"/>
                </a:solidFill>
                <a:latin typeface="Archivo"/>
                <a:cs typeface="Archivo"/>
                <a:sym typeface="Archivo"/>
              </a:rPr>
              <a:t>3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chivo"/>
              <a:buNone/>
            </a:pPr>
            <a:endParaRPr sz="6600" b="0" i="0" u="none" strike="noStrike" cap="none" dirty="0">
              <a:solidFill>
                <a:schemeClr val="lt2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</p:spTree>
    <p:extLst>
      <p:ext uri="{BB962C8B-B14F-4D97-AF65-F5344CB8AC3E}">
        <p14:creationId xmlns:p14="http://schemas.microsoft.com/office/powerpoint/2010/main" val="1676067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6971EE-D53C-6EC2-C757-079DFB0EC5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15430CCB-D503-B58A-2E09-4338D3DB45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276983"/>
              </p:ext>
            </p:extLst>
          </p:nvPr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1 -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Type de marché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1872AAF1-6A2C-0841-15CF-90C716416260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3883793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6971EE-D53C-6EC2-C757-079DFB0EC5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15430CCB-D503-B58A-2E09-4338D3DB4502}"/>
              </a:ext>
            </a:extLst>
          </p:cNvPr>
          <p:cNvGraphicFramePr>
            <a:graphicFrameLocks noGrp="1"/>
          </p:cNvGraphicFramePr>
          <p:nvPr/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1 -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Type de marché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1872AAF1-6A2C-0841-15CF-90C716416260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510095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6971EE-D53C-6EC2-C757-079DFB0EC5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15430CCB-D503-B58A-2E09-4338D3DB4502}"/>
              </a:ext>
            </a:extLst>
          </p:cNvPr>
          <p:cNvGraphicFramePr>
            <a:graphicFrameLocks noGrp="1"/>
          </p:cNvGraphicFramePr>
          <p:nvPr/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1 -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Type de marché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1872AAF1-6A2C-0841-15CF-90C716416260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2999409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9"/>
          <p:cNvSpPr txBox="1"/>
          <p:nvPr/>
        </p:nvSpPr>
        <p:spPr>
          <a:xfrm>
            <a:off x="6780762" y="4896797"/>
            <a:ext cx="451137" cy="648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600"/>
              <a:buFont typeface="Archivo"/>
              <a:buNone/>
            </a:pPr>
            <a:r>
              <a:rPr lang="fr-FR" sz="6600" b="0" i="0" u="none" strike="noStrike" cap="none" dirty="0">
                <a:solidFill>
                  <a:schemeClr val="lt2"/>
                </a:solidFill>
                <a:latin typeface="Archivo"/>
                <a:ea typeface="Archivo"/>
                <a:cs typeface="Archivo"/>
                <a:sym typeface="Archivo"/>
              </a:rPr>
              <a:t>1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chivo"/>
              <a:buNone/>
            </a:pPr>
            <a:endParaRPr sz="6600" b="0" i="0" u="none" strike="noStrike" cap="none" dirty="0">
              <a:solidFill>
                <a:schemeClr val="lt2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263" name="Google Shape;263;p9"/>
          <p:cNvSpPr txBox="1"/>
          <p:nvPr/>
        </p:nvSpPr>
        <p:spPr>
          <a:xfrm>
            <a:off x="7378529" y="4896797"/>
            <a:ext cx="4867898" cy="648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Archivo"/>
              <a:buNone/>
            </a:pPr>
            <a:r>
              <a:rPr lang="fr-FR" sz="3200" dirty="0">
                <a:solidFill>
                  <a:schemeClr val="dk2"/>
                </a:solidFill>
                <a:latin typeface="Archivo"/>
                <a:cs typeface="Archivo"/>
                <a:sym typeface="Archivo"/>
              </a:rPr>
              <a:t>Références similaires – compétence architecture</a:t>
            </a:r>
            <a:endParaRPr sz="700"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chivo"/>
              <a:buNone/>
            </a:pPr>
            <a:endParaRPr sz="6600" b="0" i="0" u="none" strike="noStrike" cap="none" dirty="0">
              <a:solidFill>
                <a:schemeClr val="dk2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E6474DA3-7D10-F74F-8A04-793123B171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764605"/>
              </p:ext>
            </p:extLst>
          </p:nvPr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1 -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Type de marché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635B3B0B-6E9D-1A43-AC0B-B42729AB5ED5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2120010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F31E00-90BA-D79B-F32B-83517A987D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4B471551-5A1F-D89D-5013-D47E035A31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089301"/>
              </p:ext>
            </p:extLst>
          </p:nvPr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2 -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Type de marché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BEF8F071-E94E-0E59-2404-C07FDCC5BB27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2618203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DCE6BF-F9EB-F8FF-BA88-0AABC109FA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7F9BF0D5-19AE-A934-77B6-8C4021B0FB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6750746"/>
              </p:ext>
            </p:extLst>
          </p:nvPr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3 -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Type de marché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9C084A1A-2808-C2AC-C2DE-D5D3F563EC1A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1448994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9"/>
          <p:cNvSpPr txBox="1"/>
          <p:nvPr/>
        </p:nvSpPr>
        <p:spPr>
          <a:xfrm>
            <a:off x="6780762" y="4896797"/>
            <a:ext cx="451137" cy="648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600"/>
              <a:buFont typeface="Archivo"/>
              <a:buNone/>
            </a:pPr>
            <a:r>
              <a:rPr lang="fr-FR" sz="6600" dirty="0">
                <a:solidFill>
                  <a:schemeClr val="lt2"/>
                </a:solidFill>
                <a:latin typeface="Archivo"/>
                <a:cs typeface="Archivo"/>
                <a:sym typeface="Archivo"/>
              </a:rPr>
              <a:t>2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chivo"/>
              <a:buNone/>
            </a:pPr>
            <a:endParaRPr sz="6600" b="0" i="0" u="none" strike="noStrike" cap="none" dirty="0">
              <a:solidFill>
                <a:schemeClr val="lt2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263" name="Google Shape;263;p9"/>
          <p:cNvSpPr txBox="1"/>
          <p:nvPr/>
        </p:nvSpPr>
        <p:spPr>
          <a:xfrm>
            <a:off x="7378529" y="4896797"/>
            <a:ext cx="4867898" cy="648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Archivo"/>
              <a:buNone/>
            </a:pPr>
            <a:r>
              <a:rPr lang="fr-FR" sz="3200" dirty="0">
                <a:solidFill>
                  <a:schemeClr val="dk2"/>
                </a:solidFill>
                <a:latin typeface="Archivo"/>
                <a:cs typeface="Archivo"/>
                <a:sym typeface="Archivo"/>
              </a:rPr>
              <a:t>Références similaires – compétences BET</a:t>
            </a:r>
            <a:r>
              <a:rPr lang="fr-FR" sz="3200" dirty="0">
                <a:solidFill>
                  <a:schemeClr val="dk2"/>
                </a:solidFill>
                <a:highlight>
                  <a:srgbClr val="FFFF00"/>
                </a:highlight>
                <a:latin typeface="Archivo"/>
                <a:cs typeface="Archivo"/>
                <a:sym typeface="Archivo"/>
              </a:rPr>
              <a:t> </a:t>
            </a:r>
            <a:endParaRPr sz="700" dirty="0">
              <a:highlight>
                <a:srgbClr val="FFFF00"/>
              </a:highlight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chivo"/>
              <a:buNone/>
            </a:pPr>
            <a:endParaRPr sz="6600" b="0" i="0" u="none" strike="noStrike" cap="none" dirty="0">
              <a:solidFill>
                <a:schemeClr val="dk2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</p:spTree>
    <p:extLst>
      <p:ext uri="{BB962C8B-B14F-4D97-AF65-F5344CB8AC3E}">
        <p14:creationId xmlns:p14="http://schemas.microsoft.com/office/powerpoint/2010/main" val="1681297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6971EE-D53C-6EC2-C757-079DFB0EC5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15430CCB-D503-B58A-2E09-4338D3DB45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271917"/>
              </p:ext>
            </p:extLst>
          </p:nvPr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1 -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Type de marché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1872AAF1-6A2C-0841-15CF-90C716416260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3491931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DE0F39-2241-BE0B-EE8E-26AE0D2C5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8F577B10-66D1-A1C2-9129-86F89C3A91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955431"/>
              </p:ext>
            </p:extLst>
          </p:nvPr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2 -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Type de marché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73688FFF-F007-B67C-B6DD-67ADF9B82FE7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1045348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DE0F39-2241-BE0B-EE8E-26AE0D2C5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8F577B10-66D1-A1C2-9129-86F89C3A9121}"/>
              </a:ext>
            </a:extLst>
          </p:cNvPr>
          <p:cNvGraphicFramePr>
            <a:graphicFrameLocks noGrp="1"/>
          </p:cNvGraphicFramePr>
          <p:nvPr/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2 -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Type de marché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73688FFF-F007-B67C-B6DD-67ADF9B82FE7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3105623555"/>
      </p:ext>
    </p:extLst>
  </p:cSld>
  <p:clrMapOvr>
    <a:masterClrMapping/>
  </p:clrMapOvr>
</p:sld>
</file>

<file path=ppt/theme/theme1.xml><?xml version="1.0" encoding="utf-8"?>
<a:theme xmlns:a="http://schemas.openxmlformats.org/drawingml/2006/main" name="Première page">
  <a:themeElements>
    <a:clrScheme name="ETYO +">
      <a:dk1>
        <a:srgbClr val="020B3C"/>
      </a:dk1>
      <a:lt1>
        <a:srgbClr val="5FFFA6"/>
      </a:lt1>
      <a:dk2>
        <a:srgbClr val="020B3C"/>
      </a:dk2>
      <a:lt2>
        <a:srgbClr val="53DA8A"/>
      </a:lt2>
      <a:accent1>
        <a:srgbClr val="FFFFFF"/>
      </a:accent1>
      <a:accent2>
        <a:srgbClr val="3CB1EE"/>
      </a:accent2>
      <a:accent3>
        <a:srgbClr val="0059D5"/>
      </a:accent3>
      <a:accent4>
        <a:srgbClr val="BC4186"/>
      </a:accent4>
      <a:accent5>
        <a:srgbClr val="FF9E3E"/>
      </a:accent5>
      <a:accent6>
        <a:srgbClr val="020B3C"/>
      </a:accent6>
      <a:hlink>
        <a:srgbClr val="5EFFA6"/>
      </a:hlink>
      <a:folHlink>
        <a:srgbClr val="020A3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C_Annexe 3_Présentation Références" id="{F5DE0D46-2D95-7242-B5D7-3FFFDEF58E75}" vid="{825BF04E-DE39-2D4B-BB87-B19654A12FA5}"/>
    </a:ext>
  </a:extLst>
</a:theme>
</file>

<file path=ppt/theme/theme2.xml><?xml version="1.0" encoding="utf-8"?>
<a:theme xmlns:a="http://schemas.openxmlformats.org/drawingml/2006/main" name="Intercalaire - EG">
  <a:themeElements>
    <a:clrScheme name="ETYO +">
      <a:dk1>
        <a:srgbClr val="020B3C"/>
      </a:dk1>
      <a:lt1>
        <a:srgbClr val="5FFFA6"/>
      </a:lt1>
      <a:dk2>
        <a:srgbClr val="020B3C"/>
      </a:dk2>
      <a:lt2>
        <a:srgbClr val="53DA8A"/>
      </a:lt2>
      <a:accent1>
        <a:srgbClr val="FFFFFF"/>
      </a:accent1>
      <a:accent2>
        <a:srgbClr val="3CB1EE"/>
      </a:accent2>
      <a:accent3>
        <a:srgbClr val="0059D5"/>
      </a:accent3>
      <a:accent4>
        <a:srgbClr val="BC4186"/>
      </a:accent4>
      <a:accent5>
        <a:srgbClr val="FF9E3E"/>
      </a:accent5>
      <a:accent6>
        <a:srgbClr val="020B3C"/>
      </a:accent6>
      <a:hlink>
        <a:srgbClr val="5EFFA6"/>
      </a:hlink>
      <a:folHlink>
        <a:srgbClr val="020A3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C_Annexe 3_Présentation Références" id="{F5DE0D46-2D95-7242-B5D7-3FFFDEF58E75}" vid="{B7B821DE-0720-B14F-9E7C-AE8A93628C83}"/>
    </a:ext>
  </a:extLst>
</a:theme>
</file>

<file path=ppt/theme/theme3.xml><?xml version="1.0" encoding="utf-8"?>
<a:theme xmlns:a="http://schemas.openxmlformats.org/drawingml/2006/main" name="Contenu">
  <a:themeElements>
    <a:clrScheme name="ETYO +">
      <a:dk1>
        <a:srgbClr val="020B3C"/>
      </a:dk1>
      <a:lt1>
        <a:srgbClr val="5FFFA6"/>
      </a:lt1>
      <a:dk2>
        <a:srgbClr val="020B3C"/>
      </a:dk2>
      <a:lt2>
        <a:srgbClr val="53DA8A"/>
      </a:lt2>
      <a:accent1>
        <a:srgbClr val="FFFFFF"/>
      </a:accent1>
      <a:accent2>
        <a:srgbClr val="3CB1EE"/>
      </a:accent2>
      <a:accent3>
        <a:srgbClr val="0059D5"/>
      </a:accent3>
      <a:accent4>
        <a:srgbClr val="BC4186"/>
      </a:accent4>
      <a:accent5>
        <a:srgbClr val="FF9E3E"/>
      </a:accent5>
      <a:accent6>
        <a:srgbClr val="020B3C"/>
      </a:accent6>
      <a:hlink>
        <a:srgbClr val="5EFFA6"/>
      </a:hlink>
      <a:folHlink>
        <a:srgbClr val="020A3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C_Annexe 3_Présentation Références" id="{F5DE0D46-2D95-7242-B5D7-3FFFDEF58E75}" vid="{AB4719F0-AD31-9940-89D3-4914A32000FE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061B01DF0A8E4DA99CE377C31D1E9A" ma:contentTypeVersion="18" ma:contentTypeDescription="Crée un document." ma:contentTypeScope="" ma:versionID="eaa44264961e5b53c7a57beb55c217c6">
  <xsd:schema xmlns:xsd="http://www.w3.org/2001/XMLSchema" xmlns:xs="http://www.w3.org/2001/XMLSchema" xmlns:p="http://schemas.microsoft.com/office/2006/metadata/properties" xmlns:ns2="5eb5d1fb-7cef-48f6-a298-8512e2f900d9" xmlns:ns3="c6f7f608-3296-40aa-b4ea-4d1bb694ae6d" targetNamespace="http://schemas.microsoft.com/office/2006/metadata/properties" ma:root="true" ma:fieldsID="d962d4ecc2a49b0acdfd5caf17faa47f" ns2:_="" ns3:_="">
    <xsd:import namespace="5eb5d1fb-7cef-48f6-a298-8512e2f900d9"/>
    <xsd:import namespace="c6f7f608-3296-40aa-b4ea-4d1bb694ae6d"/>
    <xsd:element name="properties">
      <xsd:complexType>
        <xsd:sequence>
          <xsd:element name="documentManagement">
            <xsd:complexType>
              <xsd:all>
                <xsd:element ref="ns2:MigrationWizId" minOccurs="0"/>
                <xsd:element ref="ns2:MigrationWizIdPermissions" minOccurs="0"/>
                <xsd:element ref="ns2:MigrationWizIdVersion" minOccurs="0"/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b5d1fb-7cef-48f6-a298-8512e2f900d9" elementFormDefault="qualified">
    <xsd:import namespace="http://schemas.microsoft.com/office/2006/documentManagement/types"/>
    <xsd:import namespace="http://schemas.microsoft.com/office/infopath/2007/PartnerControls"/>
    <xsd:element name="MigrationWizId" ma:index="8" nillable="true" ma:displayName="MigrationWizId" ma:internalName="MigrationWizId">
      <xsd:simpleType>
        <xsd:restriction base="dms:Text"/>
      </xsd:simpleType>
    </xsd:element>
    <xsd:element name="MigrationWizIdPermissions" ma:index="9" nillable="true" ma:displayName="MigrationWizIdPermissions" ma:internalName="MigrationWizIdPermissions">
      <xsd:simpleType>
        <xsd:restriction base="dms:Text"/>
      </xsd:simpleType>
    </xsd:element>
    <xsd:element name="MigrationWizIdVersion" ma:index="10" nillable="true" ma:displayName="MigrationWizIdVersion" ma:internalName="MigrationWizIdVersion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Balises d’images" ma:readOnly="false" ma:fieldId="{5cf76f15-5ced-4ddc-b409-7134ff3c332f}" ma:taxonomyMulti="true" ma:sspId="c927d621-4b62-4796-a176-68d64a748e1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7f608-3296-40aa-b4ea-4d1bb694ae6d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bb80831b-7b69-4a21-a1f4-05c4fc0e3e72}" ma:internalName="TaxCatchAll" ma:showField="CatchAllData" ma:web="c6f7f608-3296-40aa-b4ea-4d1bb694ae6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grationWizId xmlns="5eb5d1fb-7cef-48f6-a298-8512e2f900d9" xsi:nil="true"/>
    <MigrationWizIdVersion xmlns="5eb5d1fb-7cef-48f6-a298-8512e2f900d9" xsi:nil="true"/>
    <lcf76f155ced4ddcb4097134ff3c332f xmlns="5eb5d1fb-7cef-48f6-a298-8512e2f900d9">
      <Terms xmlns="http://schemas.microsoft.com/office/infopath/2007/PartnerControls"/>
    </lcf76f155ced4ddcb4097134ff3c332f>
    <TaxCatchAll xmlns="c6f7f608-3296-40aa-b4ea-4d1bb694ae6d" xsi:nil="true"/>
    <MigrationWizIdPermissions xmlns="5eb5d1fb-7cef-48f6-a298-8512e2f900d9" xsi:nil="true"/>
  </documentManagement>
</p:properties>
</file>

<file path=customXml/itemProps1.xml><?xml version="1.0" encoding="utf-8"?>
<ds:datastoreItem xmlns:ds="http://schemas.openxmlformats.org/officeDocument/2006/customXml" ds:itemID="{0E5CD03D-2987-411A-B669-28F0334777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eb5d1fb-7cef-48f6-a298-8512e2f900d9"/>
    <ds:schemaRef ds:uri="c6f7f608-3296-40aa-b4ea-4d1bb694ae6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9C411D7-B381-40AC-B512-651B7951D16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43C5CCD-2276-438F-A7F8-193AFBE857BD}">
  <ds:schemaRefs>
    <ds:schemaRef ds:uri="http://www.w3.org/XML/1998/namespace"/>
    <ds:schemaRef ds:uri="http://purl.org/dc/elements/1.1/"/>
    <ds:schemaRef ds:uri="http://schemas.openxmlformats.org/package/2006/metadata/core-properties"/>
    <ds:schemaRef ds:uri="e07c9607-0fa4-46c2-ae48-4755f5b215da"/>
    <ds:schemaRef ds:uri="1eb4e81f-daf0-4c72-9f9e-e6fe4d52802c"/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5eb5d1fb-7cef-48f6-a298-8512e2f900d9"/>
    <ds:schemaRef ds:uri="c6f7f608-3296-40aa-b4ea-4d1bb694ae6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Première page</Template>
  <TotalTime>8</TotalTime>
  <Words>736</Words>
  <Application>Microsoft Office PowerPoint</Application>
  <PresentationFormat>Grand écran</PresentationFormat>
  <Paragraphs>297</Paragraphs>
  <Slides>13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Arial</vt:lpstr>
      <vt:lpstr>Calibri</vt:lpstr>
      <vt:lpstr>Archivo</vt:lpstr>
      <vt:lpstr>Fira Sans</vt:lpstr>
      <vt:lpstr>Première page</vt:lpstr>
      <vt:lpstr>Intercalaire - EG</vt:lpstr>
      <vt:lpstr>Contenu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Colyne CORNU</dc:creator>
  <cp:lastModifiedBy>Chloe GUIGO</cp:lastModifiedBy>
  <cp:revision>4</cp:revision>
  <dcterms:created xsi:type="dcterms:W3CDTF">2024-04-15T15:57:55Z</dcterms:created>
  <dcterms:modified xsi:type="dcterms:W3CDTF">2025-02-06T15:54:23Z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0x010100752DCC114BBBA44FBCCE5324109F08DB</vt:lpwstr>
  </property>
  <property fmtid="{D5CDD505-2E9C-101B-9397-08002B2CF9AE}" pid="3" name="MediaServiceImageTags">
    <vt:lpwstr/>
  </property>
</Properties>
</file>