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5"/>
  </p:sldMasterIdLst>
  <p:notesMasterIdLst>
    <p:notesMasterId r:id="rId26"/>
  </p:notesMasterIdLst>
  <p:handoutMasterIdLst>
    <p:handoutMasterId r:id="rId27"/>
  </p:handoutMasterIdLst>
  <p:sldIdLst>
    <p:sldId id="317" r:id="rId6"/>
    <p:sldId id="330" r:id="rId7"/>
    <p:sldId id="319" r:id="rId8"/>
    <p:sldId id="320" r:id="rId9"/>
    <p:sldId id="321" r:id="rId10"/>
    <p:sldId id="328" r:id="rId11"/>
    <p:sldId id="323" r:id="rId12"/>
    <p:sldId id="325" r:id="rId13"/>
    <p:sldId id="326" r:id="rId14"/>
    <p:sldId id="327" r:id="rId15"/>
    <p:sldId id="329" r:id="rId16"/>
    <p:sldId id="324" r:id="rId17"/>
    <p:sldId id="331" r:id="rId18"/>
    <p:sldId id="354" r:id="rId19"/>
    <p:sldId id="335" r:id="rId20"/>
    <p:sldId id="347" r:id="rId21"/>
    <p:sldId id="334" r:id="rId22"/>
    <p:sldId id="349" r:id="rId23"/>
    <p:sldId id="353" r:id="rId24"/>
    <p:sldId id="352" r:id="rId25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5A06E"/>
    <a:srgbClr val="005781"/>
    <a:srgbClr val="DED8C9"/>
    <a:srgbClr val="009900"/>
    <a:srgbClr val="FEF4F8"/>
    <a:srgbClr val="F3F8EE"/>
    <a:srgbClr val="AFD8C3"/>
    <a:srgbClr val="88C057"/>
    <a:srgbClr val="47B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0D56F0-F981-2A41-9AB0-72C22A273437}" v="11" dt="2024-12-18T09:23:56.734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4" autoAdjust="0"/>
    <p:restoredTop sz="95878" autoAdjust="0"/>
  </p:normalViewPr>
  <p:slideViewPr>
    <p:cSldViewPr snapToGrid="0" snapToObjects="1">
      <p:cViewPr varScale="1">
        <p:scale>
          <a:sx n="83" d="100"/>
          <a:sy n="83" d="100"/>
        </p:scale>
        <p:origin x="8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CIBIEN" userId="80a91776-c283-40f4-aaf7-62b151fe60da" providerId="ADAL" clId="{4F0D56F0-F981-2A41-9AB0-72C22A273437}"/>
    <pc:docChg chg="undo custSel addSld delSld modSld">
      <pc:chgData name="Laura CIBIEN" userId="80a91776-c283-40f4-aaf7-62b151fe60da" providerId="ADAL" clId="{4F0D56F0-F981-2A41-9AB0-72C22A273437}" dt="2024-12-18T09:26:45.771" v="427" actId="20577"/>
      <pc:docMkLst>
        <pc:docMk/>
      </pc:docMkLst>
      <pc:sldChg chg="modSp mod">
        <pc:chgData name="Laura CIBIEN" userId="80a91776-c283-40f4-aaf7-62b151fe60da" providerId="ADAL" clId="{4F0D56F0-F981-2A41-9AB0-72C22A273437}" dt="2024-12-18T09:26:45.771" v="427" actId="20577"/>
        <pc:sldMkLst>
          <pc:docMk/>
          <pc:sldMk cId="494413747" sldId="317"/>
        </pc:sldMkLst>
        <pc:spChg chg="mod">
          <ac:chgData name="Laura CIBIEN" userId="80a91776-c283-40f4-aaf7-62b151fe60da" providerId="ADAL" clId="{4F0D56F0-F981-2A41-9AB0-72C22A273437}" dt="2024-12-18T09:26:45.771" v="427" actId="20577"/>
          <ac:spMkLst>
            <pc:docMk/>
            <pc:sldMk cId="494413747" sldId="317"/>
            <ac:spMk id="6" creationId="{7ECF51E0-A9BC-A54B-BC48-6605666C974F}"/>
          </ac:spMkLst>
        </pc:spChg>
      </pc:sldChg>
      <pc:sldChg chg="addSp delSp modSp mod">
        <pc:chgData name="Laura CIBIEN" userId="80a91776-c283-40f4-aaf7-62b151fe60da" providerId="ADAL" clId="{4F0D56F0-F981-2A41-9AB0-72C22A273437}" dt="2024-12-18T09:21:57.140" v="80"/>
        <pc:sldMkLst>
          <pc:docMk/>
          <pc:sldMk cId="3792030514" sldId="324"/>
        </pc:sldMkLst>
        <pc:spChg chg="del">
          <ac:chgData name="Laura CIBIEN" userId="80a91776-c283-40f4-aaf7-62b151fe60da" providerId="ADAL" clId="{4F0D56F0-F981-2A41-9AB0-72C22A273437}" dt="2024-12-18T09:21:55.435" v="76" actId="478"/>
          <ac:spMkLst>
            <pc:docMk/>
            <pc:sldMk cId="3792030514" sldId="324"/>
            <ac:spMk id="4" creationId="{00000000-0000-0000-0000-000000000000}"/>
          </ac:spMkLst>
        </pc:spChg>
        <pc:spChg chg="add del mod">
          <ac:chgData name="Laura CIBIEN" userId="80a91776-c283-40f4-aaf7-62b151fe60da" providerId="ADAL" clId="{4F0D56F0-F981-2A41-9AB0-72C22A273437}" dt="2024-12-18T09:21:57.010" v="79" actId="478"/>
          <ac:spMkLst>
            <pc:docMk/>
            <pc:sldMk cId="3792030514" sldId="324"/>
            <ac:spMk id="6" creationId="{608AE78A-FF59-CFFB-4BEA-BD3FD25F6536}"/>
          </ac:spMkLst>
        </pc:spChg>
        <pc:spChg chg="add mod">
          <ac:chgData name="Laura CIBIEN" userId="80a91776-c283-40f4-aaf7-62b151fe60da" providerId="ADAL" clId="{4F0D56F0-F981-2A41-9AB0-72C22A273437}" dt="2024-12-18T09:21:56.319" v="78"/>
          <ac:spMkLst>
            <pc:docMk/>
            <pc:sldMk cId="3792030514" sldId="324"/>
            <ac:spMk id="7" creationId="{8D8E9E06-135B-5864-1A88-500F894068FB}"/>
          </ac:spMkLst>
        </pc:spChg>
        <pc:spChg chg="add mod">
          <ac:chgData name="Laura CIBIEN" userId="80a91776-c283-40f4-aaf7-62b151fe60da" providerId="ADAL" clId="{4F0D56F0-F981-2A41-9AB0-72C22A273437}" dt="2024-12-18T09:21:57.140" v="80"/>
          <ac:spMkLst>
            <pc:docMk/>
            <pc:sldMk cId="3792030514" sldId="324"/>
            <ac:spMk id="8" creationId="{0A719E43-716E-E004-0D36-A999595EF366}"/>
          </ac:spMkLst>
        </pc:spChg>
      </pc:sldChg>
      <pc:sldChg chg="addSp delSp modSp mod">
        <pc:chgData name="Laura CIBIEN" userId="80a91776-c283-40f4-aaf7-62b151fe60da" providerId="ADAL" clId="{4F0D56F0-F981-2A41-9AB0-72C22A273437}" dt="2024-12-18T09:25:06.681" v="216" actId="1076"/>
        <pc:sldMkLst>
          <pc:docMk/>
          <pc:sldMk cId="120672286" sldId="330"/>
        </pc:sldMkLst>
        <pc:spChg chg="add mod">
          <ac:chgData name="Laura CIBIEN" userId="80a91776-c283-40f4-aaf7-62b151fe60da" providerId="ADAL" clId="{4F0D56F0-F981-2A41-9AB0-72C22A273437}" dt="2024-12-18T09:25:06.681" v="216" actId="1076"/>
          <ac:spMkLst>
            <pc:docMk/>
            <pc:sldMk cId="120672286" sldId="330"/>
            <ac:spMk id="3" creationId="{EF23AE31-86E3-0D27-35DB-0F0B4774660D}"/>
          </ac:spMkLst>
        </pc:spChg>
        <pc:spChg chg="del">
          <ac:chgData name="Laura CIBIEN" userId="80a91776-c283-40f4-aaf7-62b151fe60da" providerId="ADAL" clId="{4F0D56F0-F981-2A41-9AB0-72C22A273437}" dt="2024-12-18T09:24:57.966" v="209" actId="478"/>
          <ac:spMkLst>
            <pc:docMk/>
            <pc:sldMk cId="120672286" sldId="330"/>
            <ac:spMk id="6" creationId="{018E2FA3-4952-16FC-A8C4-2B0FFE118F73}"/>
          </ac:spMkLst>
        </pc:spChg>
      </pc:sldChg>
      <pc:sldChg chg="modSp mod">
        <pc:chgData name="Laura CIBIEN" userId="80a91776-c283-40f4-aaf7-62b151fe60da" providerId="ADAL" clId="{4F0D56F0-F981-2A41-9AB0-72C22A273437}" dt="2024-12-18T09:19:40.471" v="37" actId="20577"/>
        <pc:sldMkLst>
          <pc:docMk/>
          <pc:sldMk cId="1035813226" sldId="331"/>
        </pc:sldMkLst>
        <pc:spChg chg="mod">
          <ac:chgData name="Laura CIBIEN" userId="80a91776-c283-40f4-aaf7-62b151fe60da" providerId="ADAL" clId="{4F0D56F0-F981-2A41-9AB0-72C22A273437}" dt="2024-12-18T09:19:40.471" v="37" actId="20577"/>
          <ac:spMkLst>
            <pc:docMk/>
            <pc:sldMk cId="1035813226" sldId="331"/>
            <ac:spMk id="6" creationId="{FD5633D0-0AA5-A1B2-029D-0B60FC4B33F2}"/>
          </ac:spMkLst>
        </pc:spChg>
      </pc:sldChg>
      <pc:sldChg chg="del">
        <pc:chgData name="Laura CIBIEN" userId="80a91776-c283-40f4-aaf7-62b151fe60da" providerId="ADAL" clId="{4F0D56F0-F981-2A41-9AB0-72C22A273437}" dt="2024-12-18T09:21:13.336" v="61" actId="2696"/>
        <pc:sldMkLst>
          <pc:docMk/>
          <pc:sldMk cId="4120816605" sldId="332"/>
        </pc:sldMkLst>
      </pc:sldChg>
      <pc:sldChg chg="del">
        <pc:chgData name="Laura CIBIEN" userId="80a91776-c283-40f4-aaf7-62b151fe60da" providerId="ADAL" clId="{4F0D56F0-F981-2A41-9AB0-72C22A273437}" dt="2024-12-18T09:19:48.146" v="38" actId="2696"/>
        <pc:sldMkLst>
          <pc:docMk/>
          <pc:sldMk cId="1540500277" sldId="333"/>
        </pc:sldMkLst>
      </pc:sldChg>
      <pc:sldChg chg="modSp add del mod">
        <pc:chgData name="Laura CIBIEN" userId="80a91776-c283-40f4-aaf7-62b151fe60da" providerId="ADAL" clId="{4F0D56F0-F981-2A41-9AB0-72C22A273437}" dt="2024-12-18T09:22:40.437" v="94" actId="20577"/>
        <pc:sldMkLst>
          <pc:docMk/>
          <pc:sldMk cId="2192314292" sldId="334"/>
        </pc:sldMkLst>
        <pc:spChg chg="mod">
          <ac:chgData name="Laura CIBIEN" userId="80a91776-c283-40f4-aaf7-62b151fe60da" providerId="ADAL" clId="{4F0D56F0-F981-2A41-9AB0-72C22A273437}" dt="2024-12-18T09:22:40.437" v="94" actId="20577"/>
          <ac:spMkLst>
            <pc:docMk/>
            <pc:sldMk cId="2192314292" sldId="334"/>
            <ac:spMk id="11" creationId="{D9A53D86-6F37-D383-E39C-01F53CBE0E14}"/>
          </ac:spMkLst>
        </pc:spChg>
      </pc:sldChg>
      <pc:sldChg chg="addSp delSp modSp add del mod">
        <pc:chgData name="Laura CIBIEN" userId="80a91776-c283-40f4-aaf7-62b151fe60da" providerId="ADAL" clId="{4F0D56F0-F981-2A41-9AB0-72C22A273437}" dt="2024-12-18T09:21:49.434" v="75"/>
        <pc:sldMkLst>
          <pc:docMk/>
          <pc:sldMk cId="1739932642" sldId="335"/>
        </pc:sldMkLst>
        <pc:spChg chg="del">
          <ac:chgData name="Laura CIBIEN" userId="80a91776-c283-40f4-aaf7-62b151fe60da" providerId="ADAL" clId="{4F0D56F0-F981-2A41-9AB0-72C22A273437}" dt="2024-12-18T09:21:48.386" v="73" actId="478"/>
          <ac:spMkLst>
            <pc:docMk/>
            <pc:sldMk cId="1739932642" sldId="335"/>
            <ac:spMk id="4" creationId="{E7BE3E1A-56C7-9B8C-DBAB-C67A5D576C4C}"/>
          </ac:spMkLst>
        </pc:spChg>
        <pc:spChg chg="add del mod">
          <ac:chgData name="Laura CIBIEN" userId="80a91776-c283-40f4-aaf7-62b151fe60da" providerId="ADAL" clId="{4F0D56F0-F981-2A41-9AB0-72C22A273437}" dt="2024-12-18T09:21:49.246" v="74" actId="478"/>
          <ac:spMkLst>
            <pc:docMk/>
            <pc:sldMk cId="1739932642" sldId="335"/>
            <ac:spMk id="6" creationId="{2077EA51-451E-6CEF-6F1E-D8200F4E348D}"/>
          </ac:spMkLst>
        </pc:spChg>
        <pc:spChg chg="add mod">
          <ac:chgData name="Laura CIBIEN" userId="80a91776-c283-40f4-aaf7-62b151fe60da" providerId="ADAL" clId="{4F0D56F0-F981-2A41-9AB0-72C22A273437}" dt="2024-12-18T09:21:49.434" v="75"/>
          <ac:spMkLst>
            <pc:docMk/>
            <pc:sldMk cId="1739932642" sldId="335"/>
            <ac:spMk id="7" creationId="{A396EDBE-42B3-30D7-9F11-BD746F1E1999}"/>
          </ac:spMkLst>
        </pc:spChg>
        <pc:spChg chg="mod">
          <ac:chgData name="Laura CIBIEN" userId="80a91776-c283-40f4-aaf7-62b151fe60da" providerId="ADAL" clId="{4F0D56F0-F981-2A41-9AB0-72C22A273437}" dt="2024-12-18T09:21:08.517" v="60" actId="20577"/>
          <ac:spMkLst>
            <pc:docMk/>
            <pc:sldMk cId="1739932642" sldId="335"/>
            <ac:spMk id="9" creationId="{99066D79-A223-C416-7237-F9519150C19D}"/>
          </ac:spMkLst>
        </pc:spChg>
      </pc:sldChg>
      <pc:sldChg chg="del">
        <pc:chgData name="Laura CIBIEN" userId="80a91776-c283-40f4-aaf7-62b151fe60da" providerId="ADAL" clId="{4F0D56F0-F981-2A41-9AB0-72C22A273437}" dt="2024-12-18T09:19:48.158" v="40" actId="2696"/>
        <pc:sldMkLst>
          <pc:docMk/>
          <pc:sldMk cId="1753640789" sldId="336"/>
        </pc:sldMkLst>
      </pc:sldChg>
      <pc:sldChg chg="del">
        <pc:chgData name="Laura CIBIEN" userId="80a91776-c283-40f4-aaf7-62b151fe60da" providerId="ADAL" clId="{4F0D56F0-F981-2A41-9AB0-72C22A273437}" dt="2024-12-18T09:19:48.177" v="44" actId="2696"/>
        <pc:sldMkLst>
          <pc:docMk/>
          <pc:sldMk cId="3575966362" sldId="337"/>
        </pc:sldMkLst>
      </pc:sldChg>
      <pc:sldChg chg="del">
        <pc:chgData name="Laura CIBIEN" userId="80a91776-c283-40f4-aaf7-62b151fe60da" providerId="ADAL" clId="{4F0D56F0-F981-2A41-9AB0-72C22A273437}" dt="2024-12-18T09:19:48.170" v="43" actId="2696"/>
        <pc:sldMkLst>
          <pc:docMk/>
          <pc:sldMk cId="458335972" sldId="338"/>
        </pc:sldMkLst>
      </pc:sldChg>
      <pc:sldChg chg="del">
        <pc:chgData name="Laura CIBIEN" userId="80a91776-c283-40f4-aaf7-62b151fe60da" providerId="ADAL" clId="{4F0D56F0-F981-2A41-9AB0-72C22A273437}" dt="2024-12-18T09:19:48.160" v="41" actId="2696"/>
        <pc:sldMkLst>
          <pc:docMk/>
          <pc:sldMk cId="4066885605" sldId="339"/>
        </pc:sldMkLst>
      </pc:sldChg>
      <pc:sldChg chg="del">
        <pc:chgData name="Laura CIBIEN" userId="80a91776-c283-40f4-aaf7-62b151fe60da" providerId="ADAL" clId="{4F0D56F0-F981-2A41-9AB0-72C22A273437}" dt="2024-12-18T09:18:07.713" v="4" actId="2696"/>
        <pc:sldMkLst>
          <pc:docMk/>
          <pc:sldMk cId="3954404095" sldId="340"/>
        </pc:sldMkLst>
      </pc:sldChg>
      <pc:sldChg chg="del">
        <pc:chgData name="Laura CIBIEN" userId="80a91776-c283-40f4-aaf7-62b151fe60da" providerId="ADAL" clId="{4F0D56F0-F981-2A41-9AB0-72C22A273437}" dt="2024-12-18T09:18:07.712" v="3" actId="2696"/>
        <pc:sldMkLst>
          <pc:docMk/>
          <pc:sldMk cId="1810176306" sldId="341"/>
        </pc:sldMkLst>
      </pc:sldChg>
      <pc:sldChg chg="del">
        <pc:chgData name="Laura CIBIEN" userId="80a91776-c283-40f4-aaf7-62b151fe60da" providerId="ADAL" clId="{4F0D56F0-F981-2A41-9AB0-72C22A273437}" dt="2024-12-18T09:18:07.710" v="2" actId="2696"/>
        <pc:sldMkLst>
          <pc:docMk/>
          <pc:sldMk cId="3432388474" sldId="342"/>
        </pc:sldMkLst>
      </pc:sldChg>
      <pc:sldChg chg="del">
        <pc:chgData name="Laura CIBIEN" userId="80a91776-c283-40f4-aaf7-62b151fe60da" providerId="ADAL" clId="{4F0D56F0-F981-2A41-9AB0-72C22A273437}" dt="2024-12-18T09:18:07.708" v="1" actId="2696"/>
        <pc:sldMkLst>
          <pc:docMk/>
          <pc:sldMk cId="709382645" sldId="343"/>
        </pc:sldMkLst>
      </pc:sldChg>
      <pc:sldChg chg="del">
        <pc:chgData name="Laura CIBIEN" userId="80a91776-c283-40f4-aaf7-62b151fe60da" providerId="ADAL" clId="{4F0D56F0-F981-2A41-9AB0-72C22A273437}" dt="2024-12-18T09:18:07.717" v="6" actId="2696"/>
        <pc:sldMkLst>
          <pc:docMk/>
          <pc:sldMk cId="2931978420" sldId="344"/>
        </pc:sldMkLst>
      </pc:sldChg>
      <pc:sldChg chg="del">
        <pc:chgData name="Laura CIBIEN" userId="80a91776-c283-40f4-aaf7-62b151fe60da" providerId="ADAL" clId="{4F0D56F0-F981-2A41-9AB0-72C22A273437}" dt="2024-12-18T09:18:07.715" v="5" actId="2696"/>
        <pc:sldMkLst>
          <pc:docMk/>
          <pc:sldMk cId="5515109" sldId="345"/>
        </pc:sldMkLst>
      </pc:sldChg>
      <pc:sldChg chg="del">
        <pc:chgData name="Laura CIBIEN" userId="80a91776-c283-40f4-aaf7-62b151fe60da" providerId="ADAL" clId="{4F0D56F0-F981-2A41-9AB0-72C22A273437}" dt="2024-12-18T09:18:07.705" v="0" actId="2696"/>
        <pc:sldMkLst>
          <pc:docMk/>
          <pc:sldMk cId="2635242382" sldId="346"/>
        </pc:sldMkLst>
      </pc:sldChg>
      <pc:sldChg chg="addSp delSp modSp mod">
        <pc:chgData name="Laura CIBIEN" userId="80a91776-c283-40f4-aaf7-62b151fe60da" providerId="ADAL" clId="{4F0D56F0-F981-2A41-9AB0-72C22A273437}" dt="2024-12-18T09:20:20.547" v="58" actId="478"/>
        <pc:sldMkLst>
          <pc:docMk/>
          <pc:sldMk cId="2888753078" sldId="347"/>
        </pc:sldMkLst>
        <pc:spChg chg="add mod">
          <ac:chgData name="Laura CIBIEN" userId="80a91776-c283-40f4-aaf7-62b151fe60da" providerId="ADAL" clId="{4F0D56F0-F981-2A41-9AB0-72C22A273437}" dt="2024-12-18T09:20:17.012" v="57" actId="20577"/>
          <ac:spMkLst>
            <pc:docMk/>
            <pc:sldMk cId="2888753078" sldId="347"/>
            <ac:spMk id="3" creationId="{8BF56498-A7B9-1919-4274-52FCD48D9BF1}"/>
          </ac:spMkLst>
        </pc:spChg>
        <pc:spChg chg="del mod">
          <ac:chgData name="Laura CIBIEN" userId="80a91776-c283-40f4-aaf7-62b151fe60da" providerId="ADAL" clId="{4F0D56F0-F981-2A41-9AB0-72C22A273437}" dt="2024-12-18T09:20:20.547" v="58" actId="478"/>
          <ac:spMkLst>
            <pc:docMk/>
            <pc:sldMk cId="2888753078" sldId="347"/>
            <ac:spMk id="6" creationId="{4868B113-4D68-8CC0-1674-FC9B94205247}"/>
          </ac:spMkLst>
        </pc:spChg>
      </pc:sldChg>
      <pc:sldChg chg="del">
        <pc:chgData name="Laura CIBIEN" userId="80a91776-c283-40f4-aaf7-62b151fe60da" providerId="ADAL" clId="{4F0D56F0-F981-2A41-9AB0-72C22A273437}" dt="2024-12-18T09:21:15.099" v="62" actId="2696"/>
        <pc:sldMkLst>
          <pc:docMk/>
          <pc:sldMk cId="1394848686" sldId="348"/>
        </pc:sldMkLst>
      </pc:sldChg>
      <pc:sldChg chg="modSp mod">
        <pc:chgData name="Laura CIBIEN" userId="80a91776-c283-40f4-aaf7-62b151fe60da" providerId="ADAL" clId="{4F0D56F0-F981-2A41-9AB0-72C22A273437}" dt="2024-12-18T09:22:19.657" v="82" actId="20577"/>
        <pc:sldMkLst>
          <pc:docMk/>
          <pc:sldMk cId="3291596764" sldId="349"/>
        </pc:sldMkLst>
        <pc:spChg chg="mod">
          <ac:chgData name="Laura CIBIEN" userId="80a91776-c283-40f4-aaf7-62b151fe60da" providerId="ADAL" clId="{4F0D56F0-F981-2A41-9AB0-72C22A273437}" dt="2024-12-18T09:21:40.309" v="72" actId="404"/>
          <ac:spMkLst>
            <pc:docMk/>
            <pc:sldMk cId="3291596764" sldId="349"/>
            <ac:spMk id="4" creationId="{E1603739-4470-95A5-6E30-147663118144}"/>
          </ac:spMkLst>
        </pc:spChg>
        <pc:spChg chg="mod">
          <ac:chgData name="Laura CIBIEN" userId="80a91776-c283-40f4-aaf7-62b151fe60da" providerId="ADAL" clId="{4F0D56F0-F981-2A41-9AB0-72C22A273437}" dt="2024-12-18T09:22:19.657" v="82" actId="20577"/>
          <ac:spMkLst>
            <pc:docMk/>
            <pc:sldMk cId="3291596764" sldId="349"/>
            <ac:spMk id="10" creationId="{ED66ED75-54DD-D6E4-EB3B-BF892B997E1F}"/>
          </ac:spMkLst>
        </pc:spChg>
      </pc:sldChg>
      <pc:sldChg chg="del">
        <pc:chgData name="Laura CIBIEN" userId="80a91776-c283-40f4-aaf7-62b151fe60da" providerId="ADAL" clId="{4F0D56F0-F981-2A41-9AB0-72C22A273437}" dt="2024-12-18T09:21:19.633" v="63" actId="2696"/>
        <pc:sldMkLst>
          <pc:docMk/>
          <pc:sldMk cId="2882727920" sldId="350"/>
        </pc:sldMkLst>
      </pc:sldChg>
      <pc:sldChg chg="del">
        <pc:chgData name="Laura CIBIEN" userId="80a91776-c283-40f4-aaf7-62b151fe60da" providerId="ADAL" clId="{4F0D56F0-F981-2A41-9AB0-72C22A273437}" dt="2024-12-18T09:21:31.731" v="69" actId="2696"/>
        <pc:sldMkLst>
          <pc:docMk/>
          <pc:sldMk cId="3584890237" sldId="351"/>
        </pc:sldMkLst>
      </pc:sldChg>
      <pc:sldChg chg="del">
        <pc:chgData name="Laura CIBIEN" userId="80a91776-c283-40f4-aaf7-62b151fe60da" providerId="ADAL" clId="{4F0D56F0-F981-2A41-9AB0-72C22A273437}" dt="2024-12-18T09:18:12.106" v="7" actId="2696"/>
        <pc:sldMkLst>
          <pc:docMk/>
          <pc:sldMk cId="1063698336" sldId="352"/>
        </pc:sldMkLst>
      </pc:sldChg>
      <pc:sldChg chg="modSp add mod">
        <pc:chgData name="Laura CIBIEN" userId="80a91776-c283-40f4-aaf7-62b151fe60da" providerId="ADAL" clId="{4F0D56F0-F981-2A41-9AB0-72C22A273437}" dt="2024-12-18T09:22:16.105" v="81" actId="20577"/>
        <pc:sldMkLst>
          <pc:docMk/>
          <pc:sldMk cId="2643779594" sldId="352"/>
        </pc:sldMkLst>
        <pc:spChg chg="mod">
          <ac:chgData name="Laura CIBIEN" userId="80a91776-c283-40f4-aaf7-62b151fe60da" providerId="ADAL" clId="{4F0D56F0-F981-2A41-9AB0-72C22A273437}" dt="2024-12-18T09:21:35.870" v="71" actId="404"/>
          <ac:spMkLst>
            <pc:docMk/>
            <pc:sldMk cId="2643779594" sldId="352"/>
            <ac:spMk id="4" creationId="{A79C7A45-2E0A-D8A1-56CA-6E46DE8F375D}"/>
          </ac:spMkLst>
        </pc:spChg>
        <pc:spChg chg="mod">
          <ac:chgData name="Laura CIBIEN" userId="80a91776-c283-40f4-aaf7-62b151fe60da" providerId="ADAL" clId="{4F0D56F0-F981-2A41-9AB0-72C22A273437}" dt="2024-12-18T09:21:27.585" v="68" actId="20577"/>
          <ac:spMkLst>
            <pc:docMk/>
            <pc:sldMk cId="2643779594" sldId="352"/>
            <ac:spMk id="9" creationId="{C575B1A8-A715-22AF-1E42-968B6FB7EE35}"/>
          </ac:spMkLst>
        </pc:spChg>
        <pc:spChg chg="mod">
          <ac:chgData name="Laura CIBIEN" userId="80a91776-c283-40f4-aaf7-62b151fe60da" providerId="ADAL" clId="{4F0D56F0-F981-2A41-9AB0-72C22A273437}" dt="2024-12-18T09:22:16.105" v="81" actId="20577"/>
          <ac:spMkLst>
            <pc:docMk/>
            <pc:sldMk cId="2643779594" sldId="352"/>
            <ac:spMk id="10" creationId="{4F8F9A48-EEDF-54B5-15F4-937C9EA35A40}"/>
          </ac:spMkLst>
        </pc:spChg>
      </pc:sldChg>
      <pc:sldChg chg="modSp add mod">
        <pc:chgData name="Laura CIBIEN" userId="80a91776-c283-40f4-aaf7-62b151fe60da" providerId="ADAL" clId="{4F0D56F0-F981-2A41-9AB0-72C22A273437}" dt="2024-12-18T09:22:44.543" v="96" actId="20577"/>
        <pc:sldMkLst>
          <pc:docMk/>
          <pc:sldMk cId="142694437" sldId="353"/>
        </pc:sldMkLst>
        <pc:spChg chg="mod">
          <ac:chgData name="Laura CIBIEN" userId="80a91776-c283-40f4-aaf7-62b151fe60da" providerId="ADAL" clId="{4F0D56F0-F981-2A41-9AB0-72C22A273437}" dt="2024-12-18T09:22:44.543" v="96" actId="20577"/>
          <ac:spMkLst>
            <pc:docMk/>
            <pc:sldMk cId="142694437" sldId="353"/>
            <ac:spMk id="11" creationId="{67553573-0B8B-3400-9177-74D67D26D51F}"/>
          </ac:spMkLst>
        </pc:spChg>
      </pc:sldChg>
      <pc:sldChg chg="del">
        <pc:chgData name="Laura CIBIEN" userId="80a91776-c283-40f4-aaf7-62b151fe60da" providerId="ADAL" clId="{4F0D56F0-F981-2A41-9AB0-72C22A273437}" dt="2024-12-18T09:18:12.121" v="9" actId="2696"/>
        <pc:sldMkLst>
          <pc:docMk/>
          <pc:sldMk cId="220169449" sldId="353"/>
        </pc:sldMkLst>
      </pc:sldChg>
      <pc:sldChg chg="modSp add mod">
        <pc:chgData name="Laura CIBIEN" userId="80a91776-c283-40f4-aaf7-62b151fe60da" providerId="ADAL" clId="{4F0D56F0-F981-2A41-9AB0-72C22A273437}" dt="2024-12-18T09:22:57.786" v="105" actId="20577"/>
        <pc:sldMkLst>
          <pc:docMk/>
          <pc:sldMk cId="760426519" sldId="354"/>
        </pc:sldMkLst>
        <pc:spChg chg="mod">
          <ac:chgData name="Laura CIBIEN" userId="80a91776-c283-40f4-aaf7-62b151fe60da" providerId="ADAL" clId="{4F0D56F0-F981-2A41-9AB0-72C22A273437}" dt="2024-12-18T09:22:57.786" v="105" actId="20577"/>
          <ac:spMkLst>
            <pc:docMk/>
            <pc:sldMk cId="760426519" sldId="354"/>
            <ac:spMk id="11" creationId="{7211F3A6-E37C-85A2-9541-A0AE89DA92D8}"/>
          </ac:spMkLst>
        </pc:spChg>
      </pc:sldChg>
      <pc:sldChg chg="del">
        <pc:chgData name="Laura CIBIEN" userId="80a91776-c283-40f4-aaf7-62b151fe60da" providerId="ADAL" clId="{4F0D56F0-F981-2A41-9AB0-72C22A273437}" dt="2024-12-18T09:18:12.108" v="8" actId="2696"/>
        <pc:sldMkLst>
          <pc:docMk/>
          <pc:sldMk cId="1950011860" sldId="354"/>
        </pc:sldMkLst>
      </pc:sldChg>
      <pc:sldChg chg="del">
        <pc:chgData name="Laura CIBIEN" userId="80a91776-c283-40f4-aaf7-62b151fe60da" providerId="ADAL" clId="{4F0D56F0-F981-2A41-9AB0-72C22A273437}" dt="2024-12-18T09:18:12.130" v="10" actId="2696"/>
        <pc:sldMkLst>
          <pc:docMk/>
          <pc:sldMk cId="2591342507" sldId="355"/>
        </pc:sldMkLst>
      </pc:sldChg>
      <pc:sldChg chg="del">
        <pc:chgData name="Laura CIBIEN" userId="80a91776-c283-40f4-aaf7-62b151fe60da" providerId="ADAL" clId="{4F0D56F0-F981-2A41-9AB0-72C22A273437}" dt="2024-12-18T09:18:12.137" v="11" actId="2696"/>
        <pc:sldMkLst>
          <pc:docMk/>
          <pc:sldMk cId="380820619" sldId="35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6B375-7C79-4A8C-8A2A-D1C64F17435D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655F-7299-4C21-AD79-A54A650065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415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71EDB-0865-1F46-9013-5E8810EB2787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E52FF-FD83-434C-9CC7-30049A615A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2213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7AB03AAB-2A2D-EE47-A9F9-35D17169DA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17329" y="3429000"/>
            <a:ext cx="1517073" cy="3429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FC4ABD6-04F2-344E-AC09-692C3E4369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4336" y="2069656"/>
            <a:ext cx="1590261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6165"/>
            <a:ext cx="7772400" cy="4112307"/>
          </a:xfrm>
        </p:spPr>
        <p:txBody>
          <a:bodyPr anchor="ctr">
            <a:normAutofit/>
          </a:bodyPr>
          <a:lstStyle>
            <a:lvl1pPr algn="ctr">
              <a:defRPr sz="4800" b="1">
                <a:solidFill>
                  <a:srgbClr val="00578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788344"/>
            <a:ext cx="6858000" cy="1655762"/>
          </a:xfrm>
        </p:spPr>
        <p:txBody>
          <a:bodyPr anchor="b"/>
          <a:lstStyle>
            <a:lvl1pPr marL="0" indent="0" algn="ctr">
              <a:buNone/>
              <a:defRPr sz="2400">
                <a:solidFill>
                  <a:srgbClr val="005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59F9D92-8F05-104A-A5ED-58BCD2315D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77" b="14733"/>
          <a:stretch/>
        </p:blipFill>
        <p:spPr>
          <a:xfrm>
            <a:off x="7120128" y="143379"/>
            <a:ext cx="1565092" cy="91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37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7759-71A1-8C4B-8F6F-08B838A723DB}" type="datetime1">
              <a:rPr lang="fr-FR" smtClean="0"/>
              <a:t>21/02/2025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48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2F26-1678-4E45-A8B0-4007CB402FCA}" type="datetime1">
              <a:rPr lang="fr-FR" smtClean="0"/>
              <a:t>21/02/2025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885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886B-8E45-BE47-96F1-B6EBEF416203}" type="datetime1">
              <a:rPr lang="fr-FR" smtClean="0"/>
              <a:t>21/02/2025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672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B9BB5-74C2-8E44-9904-AD3644F56D62}" type="datetime1">
              <a:rPr lang="fr-FR" smtClean="0"/>
              <a:t>21/02/2025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85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634D-2320-D54D-AF25-D499229FE9DC}" type="datetime1">
              <a:rPr lang="fr-FR" smtClean="0"/>
              <a:t>21/02/2025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69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DCC91F8-7E8B-B342-9C0F-6D2C6F711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17329" y="3429000"/>
            <a:ext cx="1517073" cy="3429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F30C6EF-361A-6744-9431-F4F96BF83C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61" y="318900"/>
            <a:ext cx="2214553" cy="40971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5261"/>
            <a:ext cx="7772400" cy="3643208"/>
          </a:xfrm>
        </p:spPr>
        <p:txBody>
          <a:bodyPr anchor="ctr">
            <a:normAutofit/>
          </a:bodyPr>
          <a:lstStyle>
            <a:lvl1pPr algn="ctr">
              <a:defRPr sz="4800" b="1">
                <a:solidFill>
                  <a:srgbClr val="00578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788344"/>
            <a:ext cx="6858000" cy="1655762"/>
          </a:xfrm>
        </p:spPr>
        <p:txBody>
          <a:bodyPr anchor="b"/>
          <a:lstStyle>
            <a:lvl1pPr marL="0" indent="0" algn="ctr">
              <a:buNone/>
              <a:defRPr sz="2400">
                <a:solidFill>
                  <a:srgbClr val="005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59F9D92-8F05-104A-A5ED-58BCD2315D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77" b="14733"/>
          <a:stretch/>
        </p:blipFill>
        <p:spPr>
          <a:xfrm>
            <a:off x="7120128" y="143379"/>
            <a:ext cx="1565092" cy="91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240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063A-C51D-DA4F-ADA5-5ED68DB0FEB3}" type="datetime1">
              <a:rPr lang="fr-FR" smtClean="0"/>
              <a:t>21/02/2025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131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FB7BC75F-90B2-5247-9EFD-162025CB67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43423" y="2843784"/>
            <a:ext cx="1517073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7212" y="6356355"/>
            <a:ext cx="898070" cy="365125"/>
          </a:xfrm>
        </p:spPr>
        <p:txBody>
          <a:bodyPr/>
          <a:lstStyle/>
          <a:p>
            <a:fld id="{1052063A-C51D-DA4F-ADA5-5ED68DB0FEB3}" type="datetime1">
              <a:rPr lang="fr-FR" smtClean="0"/>
              <a:t>21/02/2025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6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C0B4A8AE-3B1B-B847-A159-DA9E269967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330" y="1277176"/>
            <a:ext cx="1590261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  <a:noFill/>
        </p:spPr>
        <p:txBody>
          <a:bodyPr anchor="b"/>
          <a:lstStyle>
            <a:lvl1pPr algn="ctr">
              <a:defRPr sz="4800">
                <a:solidFill>
                  <a:srgbClr val="00578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578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BC48-8E93-A845-B1BC-2DE11F4A7F89}" type="datetime1">
              <a:rPr lang="fr-FR" smtClean="0"/>
              <a:t>21/02/2025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68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76F2CC54-E9EF-2743-8A9A-E53964FFE4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45904" y="3433761"/>
            <a:ext cx="1517073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  <a:noFill/>
        </p:spPr>
        <p:txBody>
          <a:bodyPr anchor="b"/>
          <a:lstStyle>
            <a:lvl1pPr algn="ctr">
              <a:defRPr sz="4800">
                <a:solidFill>
                  <a:srgbClr val="00578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578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BC48-8E93-A845-B1BC-2DE11F4A7F89}" type="datetime1">
              <a:rPr lang="fr-FR" smtClean="0"/>
              <a:t>21/02/2025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3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F625DC1-8774-1C4E-8B85-3F29C38727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4188"/>
          <a:stretch/>
        </p:blipFill>
        <p:spPr>
          <a:xfrm>
            <a:off x="377192" y="6124739"/>
            <a:ext cx="8143875" cy="6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444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E597-3386-154F-86BD-CFA2F8B65D22}" type="datetime1">
              <a:rPr lang="fr-FR" smtClean="0"/>
              <a:t>21/02/2025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38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737D-28A8-2A43-97DA-B4AC2A12FD27}" type="datetime1">
              <a:rPr lang="fr-FR" smtClean="0"/>
              <a:t>21/02/2025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diaporama - CHU BDX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87DD-9E81-0240-9F82-248BB0BCFD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587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18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5"/>
            <a:ext cx="898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611A974-F358-F645-AD28-BD613234D7B8}" type="datetime1">
              <a:rPr lang="fr-FR" sz="1100" smtClean="0"/>
              <a:t>21/02/2025</a:t>
            </a:fld>
            <a:endParaRPr lang="fr-FR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9783" y="635046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1000" dirty="0"/>
              <a:t>Exemple de diaporama - CHU BDX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B7587DD-9E81-0240-9F82-248BB0BCFDE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6D2CF48-7DA1-D34A-9663-783572E5829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3810" y="158547"/>
            <a:ext cx="1581369" cy="97203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203C063-8264-7F46-93BB-2233C484B742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9384" y="131185"/>
            <a:ext cx="1750221" cy="107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6" r:id="rId2"/>
    <p:sldLayoutId id="2147483662" r:id="rId3"/>
    <p:sldLayoutId id="2147483699" r:id="rId4"/>
    <p:sldLayoutId id="2147483704" r:id="rId5"/>
    <p:sldLayoutId id="2147483703" r:id="rId6"/>
    <p:sldLayoutId id="2147483707" r:id="rId7"/>
    <p:sldLayoutId id="2147483664" r:id="rId8"/>
    <p:sldLayoutId id="2147483665" r:id="rId9"/>
    <p:sldLayoutId id="2147483666" r:id="rId10"/>
    <p:sldLayoutId id="2147483668" r:id="rId11"/>
    <p:sldLayoutId id="2147483669" r:id="rId12"/>
    <p:sldLayoutId id="2147483670" r:id="rId13"/>
    <p:sldLayoutId id="2147483671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78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005782"/>
        </a:buClr>
        <a:buSzPct val="120000"/>
        <a:buFont typeface="Wingdings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05782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05782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0578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0578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B1AD9B-2679-794B-9C0F-CE18A163F3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6559" y="1547453"/>
            <a:ext cx="6156961" cy="2734655"/>
          </a:xfrm>
        </p:spPr>
        <p:txBody>
          <a:bodyPr>
            <a:normAutofit fontScale="90000"/>
          </a:bodyPr>
          <a:lstStyle/>
          <a:p>
            <a:r>
              <a:rPr lang="fr-FR" sz="3500" dirty="0"/>
              <a:t/>
            </a:r>
            <a:br>
              <a:rPr lang="fr-FR" sz="3500" dirty="0"/>
            </a:br>
            <a:r>
              <a:rPr lang="fr-FR" sz="3500" dirty="0">
                <a:latin typeface="Avenir Black" panose="02000503020000020003" pitchFamily="2" charset="0"/>
              </a:rPr>
              <a:t>Concours de MOE pour la </a:t>
            </a:r>
            <a:br>
              <a:rPr lang="fr-FR" sz="3500" dirty="0">
                <a:latin typeface="Avenir Black" panose="02000503020000020003" pitchFamily="2" charset="0"/>
              </a:rPr>
            </a:br>
            <a:r>
              <a:rPr lang="fr-FR" sz="3500" dirty="0">
                <a:latin typeface="Avenir Black" panose="02000503020000020003" pitchFamily="2" charset="0"/>
              </a:rPr>
              <a:t>construction du bâtiment U2CTD et réhabilitation du bâtiment Cardio sur le site de l’hôpital Haut-Lévêque</a:t>
            </a:r>
          </a:p>
        </p:txBody>
      </p:sp>
      <p:sp>
        <p:nvSpPr>
          <p:cNvPr id="6" name="Sous-titre 5">
            <a:extLst>
              <a:ext uri="{FF2B5EF4-FFF2-40B4-BE49-F238E27FC236}">
                <a16:creationId xmlns:a16="http://schemas.microsoft.com/office/drawing/2014/main" id="{7ECF51E0-A9BC-A54B-BC48-6605666C97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41143" y="5456516"/>
            <a:ext cx="5650991" cy="620015"/>
          </a:xfrm>
        </p:spPr>
        <p:txBody>
          <a:bodyPr anchor="t">
            <a:normAutofit fontScale="6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fr-FR" sz="2000" dirty="0" smtClean="0">
                <a:latin typeface="Avenir Book" panose="02000503020000020003" pitchFamily="2" charset="0"/>
              </a:rPr>
              <a:t>Le </a:t>
            </a:r>
            <a:r>
              <a:rPr lang="fr-FR" sz="2000" dirty="0">
                <a:latin typeface="Avenir Book" panose="02000503020000020003" pitchFamily="2" charset="0"/>
              </a:rPr>
              <a:t>groupement ne peut rajouter de pages au document. Cette présentation sera présentée lors du jury de </a:t>
            </a:r>
            <a:r>
              <a:rPr lang="fr-FR" sz="2000" dirty="0" smtClean="0">
                <a:latin typeface="Avenir Book" panose="02000503020000020003" pitchFamily="2" charset="0"/>
              </a:rPr>
              <a:t>sélection.</a:t>
            </a:r>
            <a:endParaRPr lang="fr-FR" sz="200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413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750" y="1087288"/>
            <a:ext cx="7704137" cy="1162136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n°4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02920" y="290974"/>
            <a:ext cx="6786773" cy="830561"/>
          </a:xfrm>
        </p:spPr>
        <p:txBody>
          <a:bodyPr>
            <a:normAutofit/>
          </a:bodyPr>
          <a:lstStyle/>
          <a:p>
            <a:r>
              <a:rPr lang="fr-FR" altLang="fr-FR" sz="2000" dirty="0"/>
              <a:t>Explication du lien avec le projet objet de la consultation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0" y="2249424"/>
            <a:ext cx="4306569" cy="404818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( à r</a:t>
            </a:r>
            <a:r>
              <a:rPr lang="fr-FR" altLang="fr-FR" sz="1200" dirty="0"/>
              <a:t>enseigner en taille de police ARIAL 12)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846321" y="2249424"/>
            <a:ext cx="3397568" cy="404818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7E12D6B7-BF81-B7F4-8984-22924DFEF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1880919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750" y="290974"/>
            <a:ext cx="6749943" cy="830561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1" y="1087288"/>
            <a:ext cx="3816350" cy="267032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n°5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  <a:p>
            <a:pPr eaLnBrk="1" hangingPunct="1">
              <a:defRPr/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Maitre d’ouvrage: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Coût: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Durée des travaux: 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Années: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Surface: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Rôle et mission(s) réalisée(s):</a:t>
            </a:r>
          </a:p>
          <a:p>
            <a:pPr eaLnBrk="1" hangingPunct="1">
              <a:defRPr/>
            </a:pPr>
            <a:endParaRPr lang="fr-FR" alt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356101" y="1087288"/>
            <a:ext cx="3887788" cy="267032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56100" y="3757608"/>
            <a:ext cx="3887788" cy="254000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39750" y="3757608"/>
            <a:ext cx="3816350" cy="254000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4C566A2-E41E-4FC9-EB53-8F858BF83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3249068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750" y="1087288"/>
            <a:ext cx="7704137" cy="1162136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n°5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0" y="2249424"/>
            <a:ext cx="4306569" cy="404818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( à r</a:t>
            </a:r>
            <a:r>
              <a:rPr lang="fr-FR" altLang="fr-FR" sz="1200" dirty="0"/>
              <a:t>enseigner en taille de police ARIAL 12)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846321" y="2249424"/>
            <a:ext cx="3397568" cy="404818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D9C0D8A-A947-DB82-580E-0AEA01E5C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  <p:sp>
        <p:nvSpPr>
          <p:cNvPr id="8" name="Titre 3">
            <a:extLst>
              <a:ext uri="{FF2B5EF4-FFF2-40B4-BE49-F238E27FC236}">
                <a16:creationId xmlns:a16="http://schemas.microsoft.com/office/drawing/2014/main" id="{0A719E43-716E-E004-0D36-A999595EF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290974"/>
            <a:ext cx="6873240" cy="830561"/>
          </a:xfrm>
        </p:spPr>
        <p:txBody>
          <a:bodyPr>
            <a:normAutofit/>
          </a:bodyPr>
          <a:lstStyle/>
          <a:p>
            <a:r>
              <a:rPr lang="fr-FR" altLang="fr-FR" sz="1800" b="1" dirty="0">
                <a:latin typeface="Avenir Black" panose="02000503020000020003" pitchFamily="2" charset="0"/>
              </a:rPr>
              <a:t>Explication du lien avec le projet objet de la consultation</a:t>
            </a:r>
          </a:p>
        </p:txBody>
      </p:sp>
    </p:spTree>
    <p:extLst>
      <p:ext uri="{BB962C8B-B14F-4D97-AF65-F5344CB8AC3E}">
        <p14:creationId xmlns:p14="http://schemas.microsoft.com/office/powerpoint/2010/main" val="3792030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28A92-8F75-CBA7-1668-DE16AA240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CE444DE7-5E08-F05A-F563-6AA61E8F7A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8E364735-55AA-3FE6-FD21-243652B35488}"/>
              </a:ext>
            </a:extLst>
          </p:cNvPr>
          <p:cNvSpPr txBox="1">
            <a:spLocks/>
          </p:cNvSpPr>
          <p:nvPr/>
        </p:nvSpPr>
        <p:spPr>
          <a:xfrm>
            <a:off x="539749" y="1121535"/>
            <a:ext cx="7964171" cy="2200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78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fr-FR" sz="2400" b="1" dirty="0">
              <a:solidFill>
                <a:srgbClr val="05A06E"/>
              </a:solidFill>
              <a:latin typeface="Avenir Black" panose="02000503020000020003" pitchFamily="2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D5633D0-0AA5-A1B2-029D-0B60FC4B33F2}"/>
              </a:ext>
            </a:extLst>
          </p:cNvPr>
          <p:cNvSpPr txBox="1"/>
          <p:nvPr/>
        </p:nvSpPr>
        <p:spPr>
          <a:xfrm>
            <a:off x="692150" y="2657576"/>
            <a:ext cx="8081147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Est demandé:</a:t>
            </a:r>
          </a:p>
          <a:p>
            <a:pPr>
              <a:lnSpc>
                <a:spcPct val="13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1 Référence présentant une mise en œuvre structurelle innovante (type passerelle, ponts…).</a:t>
            </a:r>
          </a:p>
          <a:p>
            <a:pPr>
              <a:lnSpc>
                <a:spcPct val="130000"/>
              </a:lnSpc>
            </a:pPr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Référence récente de moins de </a:t>
            </a:r>
            <a:r>
              <a:rPr lang="fr-FR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ans.</a:t>
            </a:r>
          </a:p>
          <a:p>
            <a:pPr>
              <a:lnSpc>
                <a:spcPct val="13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re 3">
            <a:extLst>
              <a:ext uri="{FF2B5EF4-FFF2-40B4-BE49-F238E27FC236}">
                <a16:creationId xmlns:a16="http://schemas.microsoft.com/office/drawing/2014/main" id="{4162235C-3DCC-C457-B97B-1F72F8F73E15}"/>
              </a:ext>
            </a:extLst>
          </p:cNvPr>
          <p:cNvSpPr txBox="1">
            <a:spLocks/>
          </p:cNvSpPr>
          <p:nvPr/>
        </p:nvSpPr>
        <p:spPr>
          <a:xfrm>
            <a:off x="692150" y="443374"/>
            <a:ext cx="6749943" cy="830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78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2400" b="1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A3C1C0E9-8B14-626B-2FD1-788F9D03D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  <p:sp>
        <p:nvSpPr>
          <p:cNvPr id="8" name="Titre 3">
            <a:extLst>
              <a:ext uri="{FF2B5EF4-FFF2-40B4-BE49-F238E27FC236}">
                <a16:creationId xmlns:a16="http://schemas.microsoft.com/office/drawing/2014/main" id="{C8BD0438-A531-1CBF-5051-3641E35321B6}"/>
              </a:ext>
            </a:extLst>
          </p:cNvPr>
          <p:cNvSpPr txBox="1">
            <a:spLocks/>
          </p:cNvSpPr>
          <p:nvPr/>
        </p:nvSpPr>
        <p:spPr>
          <a:xfrm>
            <a:off x="692149" y="1725182"/>
            <a:ext cx="6749943" cy="8305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78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>
                <a:solidFill>
                  <a:schemeClr val="tx1"/>
                </a:solidFill>
              </a:rPr>
              <a:t>Références BET TCE</a:t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400" dirty="0" smtClean="0">
                <a:solidFill>
                  <a:schemeClr val="tx1"/>
                </a:solidFill>
              </a:rPr>
              <a:t/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200" b="1" dirty="0" smtClean="0">
                <a:latin typeface="Avenir Book" panose="02000503020000020003" pitchFamily="2" charset="0"/>
              </a:rPr>
              <a:t>La référence fournie doit être achevée depuis moins de 8 ans ou en cours.</a:t>
            </a:r>
            <a:r>
              <a:rPr lang="fr-FR" sz="1400" b="1" dirty="0" smtClean="0">
                <a:latin typeface="Avenir Book" panose="02000503020000020003" pitchFamily="2" charset="0"/>
              </a:rPr>
              <a:t/>
            </a:r>
            <a:br>
              <a:rPr lang="fr-FR" sz="1400" b="1" dirty="0" smtClean="0">
                <a:latin typeface="Avenir Book" panose="02000503020000020003" pitchFamily="2" charset="0"/>
              </a:rPr>
            </a:br>
            <a:endParaRPr lang="fr-FR" sz="1400" dirty="0">
              <a:solidFill>
                <a:srgbClr val="05A0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813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A9FAC-841A-B789-4BFB-F71603131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971D29A-2F01-F753-D31F-7071A1C75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290974"/>
            <a:ext cx="6749943" cy="830561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0A175401-C563-9A18-6C5F-1F0E3846F1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7211F3A6-E37C-85A2-9541-A0AE89DA9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1" y="1087288"/>
            <a:ext cx="3816350" cy="267032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n°1 : BET TCE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  <a:p>
            <a:pPr eaLnBrk="1" hangingPunct="1">
              <a:defRPr/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Maitre d’ouvrage: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Coût: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Durée des travaux: 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Années: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Surface: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Rôle et mission(s) réalisée(s):</a:t>
            </a:r>
          </a:p>
          <a:p>
            <a:pPr eaLnBrk="1" hangingPunct="1">
              <a:defRPr/>
            </a:pPr>
            <a:endParaRPr lang="fr-FR" alt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73E19F-445C-0E78-244D-388E098536B2}"/>
              </a:ext>
            </a:extLst>
          </p:cNvPr>
          <p:cNvSpPr/>
          <p:nvPr/>
        </p:nvSpPr>
        <p:spPr bwMode="auto">
          <a:xfrm>
            <a:off x="4356101" y="1087288"/>
            <a:ext cx="3887788" cy="267032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5C8BDF-BE15-93D5-35B5-429EE6F46168}"/>
              </a:ext>
            </a:extLst>
          </p:cNvPr>
          <p:cNvSpPr/>
          <p:nvPr/>
        </p:nvSpPr>
        <p:spPr bwMode="auto">
          <a:xfrm>
            <a:off x="4356100" y="3757608"/>
            <a:ext cx="3887788" cy="254000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46EDCF-D179-4149-7224-44D7152466F0}"/>
              </a:ext>
            </a:extLst>
          </p:cNvPr>
          <p:cNvSpPr/>
          <p:nvPr/>
        </p:nvSpPr>
        <p:spPr bwMode="auto">
          <a:xfrm>
            <a:off x="539750" y="3757608"/>
            <a:ext cx="3816350" cy="254000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51F342B1-412D-7985-B3CE-33715FFF0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760426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E9E57-4289-3CD3-289A-C9961F569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99066D79-A223-C416-7237-F9519150C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087288"/>
            <a:ext cx="7704137" cy="1162136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n°1 : BET TCE </a:t>
            </a:r>
          </a:p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C5F9767B-DC70-5E08-DAA8-85BDFD48DE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F269001B-EA8E-6CB4-43FF-05A1D613A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249424"/>
            <a:ext cx="4306569" cy="404818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( à r</a:t>
            </a:r>
            <a:r>
              <a:rPr lang="fr-FR" altLang="fr-FR" sz="1200" dirty="0"/>
              <a:t>enseigner en taille de police ARIAL 12)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57E78A-9B97-CADF-1D9C-ED100FDDA245}"/>
              </a:ext>
            </a:extLst>
          </p:cNvPr>
          <p:cNvSpPr/>
          <p:nvPr/>
        </p:nvSpPr>
        <p:spPr bwMode="auto">
          <a:xfrm>
            <a:off x="4846321" y="2249424"/>
            <a:ext cx="3397568" cy="404818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75CC136F-D89E-0351-0EF9-61D4B0448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  <p:sp>
        <p:nvSpPr>
          <p:cNvPr id="7" name="Titre 3">
            <a:extLst>
              <a:ext uri="{FF2B5EF4-FFF2-40B4-BE49-F238E27FC236}">
                <a16:creationId xmlns:a16="http://schemas.microsoft.com/office/drawing/2014/main" id="{A396EDBE-42B3-30D7-9F11-BD746F1E1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290974"/>
            <a:ext cx="6873240" cy="830561"/>
          </a:xfrm>
        </p:spPr>
        <p:txBody>
          <a:bodyPr>
            <a:normAutofit/>
          </a:bodyPr>
          <a:lstStyle/>
          <a:p>
            <a:r>
              <a:rPr lang="fr-FR" altLang="fr-FR" sz="1800" b="1" dirty="0">
                <a:latin typeface="Avenir Black" panose="02000503020000020003" pitchFamily="2" charset="0"/>
              </a:rPr>
              <a:t>Explication du lien avec le projet objet de la consultation</a:t>
            </a:r>
          </a:p>
        </p:txBody>
      </p:sp>
    </p:spTree>
    <p:extLst>
      <p:ext uri="{BB962C8B-B14F-4D97-AF65-F5344CB8AC3E}">
        <p14:creationId xmlns:p14="http://schemas.microsoft.com/office/powerpoint/2010/main" val="1739932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1E82DD-2471-9062-71C4-7C0A59582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5BDEC8A7-B33B-D7DA-C26A-4FBD990C97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CCD30276-0B7E-FB33-B0DC-68777DF3F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A52F8B99-F97E-B992-B16B-A545BA946CEC}"/>
              </a:ext>
            </a:extLst>
          </p:cNvPr>
          <p:cNvSpPr txBox="1">
            <a:spLocks/>
          </p:cNvSpPr>
          <p:nvPr/>
        </p:nvSpPr>
        <p:spPr>
          <a:xfrm>
            <a:off x="539749" y="1121535"/>
            <a:ext cx="7964171" cy="2200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78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fr-FR" sz="2400" b="1" dirty="0">
              <a:solidFill>
                <a:srgbClr val="05A06E"/>
              </a:solidFill>
              <a:latin typeface="Avenir Black" panose="02000503020000020003" pitchFamily="2" charset="0"/>
            </a:endParaRPr>
          </a:p>
        </p:txBody>
      </p:sp>
      <p:sp>
        <p:nvSpPr>
          <p:cNvPr id="7" name="Titre 3">
            <a:extLst>
              <a:ext uri="{FF2B5EF4-FFF2-40B4-BE49-F238E27FC236}">
                <a16:creationId xmlns:a16="http://schemas.microsoft.com/office/drawing/2014/main" id="{36C4A896-2AE3-6BD2-FA26-26480A1C8C9E}"/>
              </a:ext>
            </a:extLst>
          </p:cNvPr>
          <p:cNvSpPr txBox="1">
            <a:spLocks/>
          </p:cNvSpPr>
          <p:nvPr/>
        </p:nvSpPr>
        <p:spPr>
          <a:xfrm>
            <a:off x="692150" y="443374"/>
            <a:ext cx="6749943" cy="830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78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2400" b="1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BF56498-A7B9-1919-4274-52FCD48D9BF1}"/>
              </a:ext>
            </a:extLst>
          </p:cNvPr>
          <p:cNvSpPr txBox="1"/>
          <p:nvPr/>
        </p:nvSpPr>
        <p:spPr>
          <a:xfrm>
            <a:off x="692150" y="2280993"/>
            <a:ext cx="8081147" cy="14280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Sont demandés:</a:t>
            </a:r>
          </a:p>
          <a:p>
            <a:pPr>
              <a:lnSpc>
                <a:spcPct val="13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2 Références illustrant la qualité du traitement paysager et l’interface entre les espaces de soins et les espaces paysagers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re 3">
            <a:extLst>
              <a:ext uri="{FF2B5EF4-FFF2-40B4-BE49-F238E27FC236}">
                <a16:creationId xmlns:a16="http://schemas.microsoft.com/office/drawing/2014/main" id="{C8BD0438-A531-1CBF-5051-3641E35321B6}"/>
              </a:ext>
            </a:extLst>
          </p:cNvPr>
          <p:cNvSpPr txBox="1">
            <a:spLocks/>
          </p:cNvSpPr>
          <p:nvPr/>
        </p:nvSpPr>
        <p:spPr>
          <a:xfrm>
            <a:off x="692149" y="1503512"/>
            <a:ext cx="6749943" cy="8305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78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400" dirty="0" smtClean="0">
                <a:solidFill>
                  <a:schemeClr val="tx1"/>
                </a:solidFill>
              </a:rPr>
              <a:t>Références paysagiste</a:t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400" dirty="0" smtClean="0">
                <a:solidFill>
                  <a:schemeClr val="tx1"/>
                </a:solidFill>
              </a:rPr>
              <a:t/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200" b="1" dirty="0" smtClean="0">
                <a:latin typeface="Avenir Book" panose="02000503020000020003" pitchFamily="2" charset="0"/>
              </a:rPr>
              <a:t>Les références fournies doivent être achevées depuis moins de 5 ans ou en cours.</a:t>
            </a:r>
            <a:r>
              <a:rPr lang="fr-FR" sz="1400" b="1" dirty="0" smtClean="0">
                <a:latin typeface="Avenir Book" panose="02000503020000020003" pitchFamily="2" charset="0"/>
              </a:rPr>
              <a:t/>
            </a:r>
            <a:br>
              <a:rPr lang="fr-FR" sz="1400" b="1" dirty="0" smtClean="0">
                <a:latin typeface="Avenir Book" panose="02000503020000020003" pitchFamily="2" charset="0"/>
              </a:rPr>
            </a:br>
            <a:endParaRPr lang="fr-FR" sz="1400" dirty="0">
              <a:solidFill>
                <a:srgbClr val="05A0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753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3FE2FE-8CED-8F1B-53C7-DBF458496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3214178-461E-81B5-4423-DF5806FCF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290974"/>
            <a:ext cx="6749943" cy="830561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D44A1230-E167-7D5B-625F-A6FBF83B7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D9A53D86-6F37-D383-E39C-01F53CBE0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1" y="1087288"/>
            <a:ext cx="3816350" cy="267032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n°1 : Paysagiste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  <a:p>
            <a:pPr eaLnBrk="1" hangingPunct="1">
              <a:defRPr/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Maitre d’ouvrage: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Coût: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Durée des travaux: 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Années: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Surface: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Rôle et mission(s) réalisée(s):</a:t>
            </a:r>
          </a:p>
          <a:p>
            <a:pPr eaLnBrk="1" hangingPunct="1">
              <a:defRPr/>
            </a:pPr>
            <a:endParaRPr lang="fr-FR" alt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95C875-B514-61C7-75C2-9445DE81DEEA}"/>
              </a:ext>
            </a:extLst>
          </p:cNvPr>
          <p:cNvSpPr/>
          <p:nvPr/>
        </p:nvSpPr>
        <p:spPr bwMode="auto">
          <a:xfrm>
            <a:off x="4356101" y="1087288"/>
            <a:ext cx="3887788" cy="267032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6222FE-D65E-413E-7F01-6905951B0FCF}"/>
              </a:ext>
            </a:extLst>
          </p:cNvPr>
          <p:cNvSpPr/>
          <p:nvPr/>
        </p:nvSpPr>
        <p:spPr bwMode="auto">
          <a:xfrm>
            <a:off x="4356100" y="3757608"/>
            <a:ext cx="3887788" cy="254000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8A83E6-13DD-958F-6CDF-176C96D81D0C}"/>
              </a:ext>
            </a:extLst>
          </p:cNvPr>
          <p:cNvSpPr/>
          <p:nvPr/>
        </p:nvSpPr>
        <p:spPr bwMode="auto">
          <a:xfrm>
            <a:off x="539750" y="3757608"/>
            <a:ext cx="3816350" cy="254000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3A3F3D79-0DCF-A9F8-6588-20BABE52F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21923142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B8047-C502-5A68-445D-DD1E72E1F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8CAD3B09-A0A8-6471-7099-542E5D470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087288"/>
            <a:ext cx="7704137" cy="1162136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n°1 : PAYSAGISTE</a:t>
            </a:r>
          </a:p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1603739-4470-95A5-6E30-147663118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290974"/>
            <a:ext cx="6873240" cy="830561"/>
          </a:xfrm>
        </p:spPr>
        <p:txBody>
          <a:bodyPr>
            <a:normAutofit/>
          </a:bodyPr>
          <a:lstStyle/>
          <a:p>
            <a:r>
              <a:rPr lang="fr-FR" altLang="fr-FR" sz="1800" b="1" dirty="0">
                <a:latin typeface="Avenir Black" panose="02000503020000020003" pitchFamily="2" charset="0"/>
              </a:rPr>
              <a:t>Explication du lien avec le projet objet de la consultation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AF2209FB-861C-05E8-5CAC-399281A96F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AECE741A-C8D8-428A-CEDA-A417141B5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249424"/>
            <a:ext cx="4306569" cy="404818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( à r</a:t>
            </a:r>
            <a:r>
              <a:rPr lang="fr-FR" altLang="fr-FR" sz="1200" dirty="0"/>
              <a:t>enseigner en taille de police ARIAL 12)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66ED75-54DD-D6E4-EB3B-BF892B997E1F}"/>
              </a:ext>
            </a:extLst>
          </p:cNvPr>
          <p:cNvSpPr/>
          <p:nvPr/>
        </p:nvSpPr>
        <p:spPr bwMode="auto">
          <a:xfrm>
            <a:off x="4846321" y="2249424"/>
            <a:ext cx="3397568" cy="404818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1C8EB5E2-99F3-913A-DF1E-B70E4E899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3291596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6FAC2-FE7D-CFC4-B67D-00B558AF7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DA100CA-2AA2-8041-7058-6EEB1B6D4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290974"/>
            <a:ext cx="6749943" cy="830561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6B207765-7643-AB4B-EFD3-63112BD14E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67553573-0B8B-3400-9177-74D67D26D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1" y="1087288"/>
            <a:ext cx="3816350" cy="267032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n°2 : Paysagiste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  <a:p>
            <a:pPr eaLnBrk="1" hangingPunct="1">
              <a:defRPr/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Maitre d’ouvrage: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Coût: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Durée des travaux: 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Années: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Surface: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Rôle et mission(s) réalisée(s):</a:t>
            </a:r>
          </a:p>
          <a:p>
            <a:pPr eaLnBrk="1" hangingPunct="1">
              <a:defRPr/>
            </a:pPr>
            <a:endParaRPr lang="fr-FR" alt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F7AF8-36DB-279F-D1D6-EBAAAA2AA3F0}"/>
              </a:ext>
            </a:extLst>
          </p:cNvPr>
          <p:cNvSpPr/>
          <p:nvPr/>
        </p:nvSpPr>
        <p:spPr bwMode="auto">
          <a:xfrm>
            <a:off x="4356101" y="1087288"/>
            <a:ext cx="3887788" cy="267032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AF0BB8-4BD5-547C-08D6-ADADB3849577}"/>
              </a:ext>
            </a:extLst>
          </p:cNvPr>
          <p:cNvSpPr/>
          <p:nvPr/>
        </p:nvSpPr>
        <p:spPr bwMode="auto">
          <a:xfrm>
            <a:off x="4356100" y="3757608"/>
            <a:ext cx="3887788" cy="254000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A193D3-A20B-B953-6A99-57D07FA622C9}"/>
              </a:ext>
            </a:extLst>
          </p:cNvPr>
          <p:cNvSpPr/>
          <p:nvPr/>
        </p:nvSpPr>
        <p:spPr bwMode="auto">
          <a:xfrm>
            <a:off x="539750" y="3757608"/>
            <a:ext cx="3816350" cy="254000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A1AEDFED-2EEC-CBA7-966C-76B8E99F8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14269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441F7-0EB5-C6C9-51F7-477B61C05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8BD0438-A531-1CBF-5051-3641E3532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427" y="1536815"/>
            <a:ext cx="6749943" cy="830561"/>
          </a:xfrm>
        </p:spPr>
        <p:txBody>
          <a:bodyPr>
            <a:noAutofit/>
          </a:bodyPr>
          <a:lstStyle/>
          <a:p>
            <a:r>
              <a:rPr lang="fr-FR" sz="1400" dirty="0">
                <a:solidFill>
                  <a:schemeClr val="tx1"/>
                </a:solidFill>
              </a:rPr>
              <a:t>Références </a:t>
            </a:r>
            <a:r>
              <a:rPr lang="fr-FR" sz="1400" dirty="0" smtClean="0">
                <a:solidFill>
                  <a:schemeClr val="tx1"/>
                </a:solidFill>
              </a:rPr>
              <a:t>Architecte</a:t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400" dirty="0" smtClean="0">
                <a:solidFill>
                  <a:schemeClr val="tx1"/>
                </a:solidFill>
              </a:rPr>
              <a:t/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200" dirty="0">
                <a:latin typeface="Avenir Book" panose="02000503020000020003" pitchFamily="2" charset="0"/>
              </a:rPr>
              <a:t>A l'appui des 5 références du questionnaire, l’architecte (mandataire et </a:t>
            </a:r>
            <a:r>
              <a:rPr lang="fr-FR" sz="1200" dirty="0" err="1">
                <a:latin typeface="Avenir Book" panose="02000503020000020003" pitchFamily="2" charset="0"/>
              </a:rPr>
              <a:t>co-traitant</a:t>
            </a:r>
            <a:r>
              <a:rPr lang="fr-FR" sz="1200" dirty="0">
                <a:latin typeface="Avenir Book" panose="02000503020000020003" pitchFamily="2" charset="0"/>
              </a:rPr>
              <a:t>) remettra ce PowerPoint complété par référence comportant </a:t>
            </a:r>
            <a:r>
              <a:rPr lang="fr-FR" sz="1200" b="1" dirty="0">
                <a:latin typeface="Avenir Book" panose="02000503020000020003" pitchFamily="2" charset="0"/>
              </a:rPr>
              <a:t>à minima une ambiance intérieure, des plans d’organisation fonctionnelle et une façade</a:t>
            </a:r>
            <a:r>
              <a:rPr lang="fr-FR" sz="1200" b="1" dirty="0">
                <a:latin typeface="Avenir Book" panose="02000503020000020003" pitchFamily="2" charset="0"/>
              </a:rPr>
              <a:t>. Les références fournies doivent être achevées depuis moins de 5 ans ou en </a:t>
            </a:r>
            <a:r>
              <a:rPr lang="fr-FR" sz="1200" b="1" dirty="0" smtClean="0">
                <a:latin typeface="Avenir Book" panose="02000503020000020003" pitchFamily="2" charset="0"/>
              </a:rPr>
              <a:t>cours.</a:t>
            </a:r>
            <a:r>
              <a:rPr lang="fr-FR" sz="1400" b="1" dirty="0">
                <a:latin typeface="Avenir Book" panose="02000503020000020003" pitchFamily="2" charset="0"/>
              </a:rPr>
              <a:t/>
            </a:r>
            <a:br>
              <a:rPr lang="fr-FR" sz="1400" b="1" dirty="0">
                <a:latin typeface="Avenir Book" panose="02000503020000020003" pitchFamily="2" charset="0"/>
              </a:rPr>
            </a:br>
            <a:endParaRPr lang="fr-FR" sz="1400" dirty="0">
              <a:solidFill>
                <a:srgbClr val="05A06E"/>
              </a:solidFill>
            </a:endParaRP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F59A84FD-24F0-5E61-485F-B24E774D5B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AD5A820F-E0AE-75C3-AAD0-91DE61794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2B9CCF5A-D55A-E3BF-F050-DAD6E6BFB08E}"/>
              </a:ext>
            </a:extLst>
          </p:cNvPr>
          <p:cNvSpPr txBox="1">
            <a:spLocks/>
          </p:cNvSpPr>
          <p:nvPr/>
        </p:nvSpPr>
        <p:spPr>
          <a:xfrm>
            <a:off x="539749" y="1121535"/>
            <a:ext cx="7964171" cy="2200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78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fr-FR" sz="2400" b="1" dirty="0">
              <a:solidFill>
                <a:srgbClr val="05A06E"/>
              </a:solidFill>
              <a:latin typeface="Avenir Black" panose="02000503020000020003" pitchFamily="2" charset="0"/>
            </a:endParaRPr>
          </a:p>
        </p:txBody>
      </p:sp>
      <p:sp>
        <p:nvSpPr>
          <p:cNvPr id="7" name="Titre 3">
            <a:extLst>
              <a:ext uri="{FF2B5EF4-FFF2-40B4-BE49-F238E27FC236}">
                <a16:creationId xmlns:a16="http://schemas.microsoft.com/office/drawing/2014/main" id="{4DF18CDE-1E5D-DEDD-9C5A-F210F60D5B8F}"/>
              </a:ext>
            </a:extLst>
          </p:cNvPr>
          <p:cNvSpPr txBox="1">
            <a:spLocks/>
          </p:cNvSpPr>
          <p:nvPr/>
        </p:nvSpPr>
        <p:spPr>
          <a:xfrm>
            <a:off x="692150" y="443374"/>
            <a:ext cx="6749943" cy="830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78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2400" b="1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F23AE31-86E3-0D27-35DB-0F0B4774660D}"/>
              </a:ext>
            </a:extLst>
          </p:cNvPr>
          <p:cNvSpPr txBox="1"/>
          <p:nvPr/>
        </p:nvSpPr>
        <p:spPr>
          <a:xfrm>
            <a:off x="700427" y="2536040"/>
            <a:ext cx="8081147" cy="33978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Sont demandés :</a:t>
            </a:r>
          </a:p>
          <a:p>
            <a:pPr>
              <a:lnSpc>
                <a:spcPct val="130000"/>
              </a:lnSpc>
            </a:pP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1. Référence en restructuration lourde en milieu occupé de + 15 000m2</a:t>
            </a:r>
          </a:p>
          <a:p>
            <a:pPr>
              <a:lnSpc>
                <a:spcPct val="130000"/>
              </a:lnSpc>
            </a:pP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2. Référence d’une extension/restructuration de + 45 000m2 d’un projet hospitalier type MCO ou de complexité équivalente</a:t>
            </a:r>
            <a:r>
              <a:rPr lang="fr-FR" sz="1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(obligatoirement référence du mandataire)</a:t>
            </a:r>
          </a:p>
          <a:p>
            <a:pPr>
              <a:lnSpc>
                <a:spcPct val="130000"/>
              </a:lnSpc>
            </a:pP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3. Référence d’un plateau technique majeur de + 10 000m2 (urgences, bloc et chirurgie ambulatoire, imagerie, soins critiques). </a:t>
            </a:r>
            <a:r>
              <a:rPr lang="fr-FR" sz="1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(obligatoirement référence du mandataire)</a:t>
            </a:r>
          </a:p>
          <a:p>
            <a:pPr>
              <a:lnSpc>
                <a:spcPct val="130000"/>
              </a:lnSpc>
            </a:pP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4. Référence d’une insertion paysagère dans un contexte remarquable</a:t>
            </a:r>
          </a:p>
          <a:p>
            <a:pPr>
              <a:lnSpc>
                <a:spcPct val="130000"/>
              </a:lnSpc>
            </a:pP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5. Référence libre présentant la qualité architecturale du groupement. </a:t>
            </a:r>
          </a:p>
          <a:p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722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BFCD56-6796-D558-10F2-5195F2B38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C575B1A8-A715-22AF-1E42-968B6FB7EE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087288"/>
            <a:ext cx="7704137" cy="1162136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n°2 : PAYSAGISTE</a:t>
            </a:r>
          </a:p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79C7A45-2E0A-D8A1-56CA-6E46DE8F3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19" y="290974"/>
            <a:ext cx="7158269" cy="830561"/>
          </a:xfrm>
        </p:spPr>
        <p:txBody>
          <a:bodyPr>
            <a:normAutofit/>
          </a:bodyPr>
          <a:lstStyle/>
          <a:p>
            <a:r>
              <a:rPr lang="fr-FR" altLang="fr-FR" sz="1800" b="1" dirty="0">
                <a:latin typeface="Avenir Black" panose="02000503020000020003" pitchFamily="2" charset="0"/>
              </a:rPr>
              <a:t>Explication du lien avec le projet objet de la consultation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7DB18476-FC08-E5C0-D4B9-4B15DFBF2B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033332C0-AC1D-03BB-E85F-2B85054CA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249424"/>
            <a:ext cx="4306569" cy="404818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( à r</a:t>
            </a:r>
            <a:r>
              <a:rPr lang="fr-FR" altLang="fr-FR" sz="1200" dirty="0"/>
              <a:t>enseigner en taille de police ARIAL 12)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8F9A48-EEDF-54B5-15F4-937C9EA35A40}"/>
              </a:ext>
            </a:extLst>
          </p:cNvPr>
          <p:cNvSpPr/>
          <p:nvPr/>
        </p:nvSpPr>
        <p:spPr bwMode="auto">
          <a:xfrm>
            <a:off x="4846321" y="2249424"/>
            <a:ext cx="3397568" cy="404818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61F06D9E-98BA-A5C2-CBCA-0012FCEA1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2643779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750" y="290974"/>
            <a:ext cx="6749943" cy="830561"/>
          </a:xfrm>
        </p:spPr>
        <p:txBody>
          <a:bodyPr>
            <a:normAutofit/>
          </a:bodyPr>
          <a:lstStyle/>
          <a:p>
            <a:r>
              <a:rPr lang="fr-FR" sz="2000" b="1" dirty="0">
                <a:solidFill>
                  <a:schemeClr val="tx1"/>
                </a:solidFill>
                <a:latin typeface="Avenir Black" panose="02000503020000020003" pitchFamily="2" charset="0"/>
              </a:rPr>
              <a:t>Nom du candidat ou groupement candidat</a:t>
            </a:r>
            <a:endParaRPr lang="fr-FR" sz="2000" b="1" dirty="0">
              <a:solidFill>
                <a:srgbClr val="05A06E"/>
              </a:solidFill>
              <a:latin typeface="Avenir Black" panose="02000503020000020003" pitchFamily="2" charset="0"/>
            </a:endParaRP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1" y="1087288"/>
            <a:ext cx="3816350" cy="267032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n°1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  <a:p>
            <a:pPr eaLnBrk="1" hangingPunct="1">
              <a:defRPr/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Maitre d’ouvrage: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Coût: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Durée des travaux: 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Années: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Surface: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Rôle et mission(s) réalisée(s):</a:t>
            </a:r>
          </a:p>
          <a:p>
            <a:pPr eaLnBrk="1" hangingPunct="1">
              <a:defRPr/>
            </a:pPr>
            <a:endParaRPr lang="fr-FR" alt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356101" y="1087288"/>
            <a:ext cx="3887788" cy="267032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56100" y="3757608"/>
            <a:ext cx="3887788" cy="254000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39750" y="3757608"/>
            <a:ext cx="3816350" cy="254000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326DAB0-2FC9-72CC-70B4-95FB254D3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1068254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750" y="1087288"/>
            <a:ext cx="7704137" cy="1162136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n°1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02920" y="290974"/>
            <a:ext cx="6873240" cy="830561"/>
          </a:xfrm>
        </p:spPr>
        <p:txBody>
          <a:bodyPr>
            <a:normAutofit/>
          </a:bodyPr>
          <a:lstStyle/>
          <a:p>
            <a:r>
              <a:rPr lang="fr-FR" altLang="fr-FR" sz="2000" b="1" dirty="0">
                <a:latin typeface="Avenir Black" panose="02000503020000020003" pitchFamily="2" charset="0"/>
              </a:rPr>
              <a:t>Explication du lien avec le projet objet de la consultation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0" y="2249424"/>
            <a:ext cx="4306569" cy="404818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( à r</a:t>
            </a:r>
            <a:r>
              <a:rPr lang="fr-FR" altLang="fr-FR" sz="1200" dirty="0"/>
              <a:t>enseigner en taille de police ARIAL 12)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846321" y="2249424"/>
            <a:ext cx="3397568" cy="404818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0DFE3A89-3A8F-4384-6915-28E4E2DD8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1228637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750" y="290974"/>
            <a:ext cx="6749943" cy="830561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1" y="1087288"/>
            <a:ext cx="3816350" cy="267032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n°2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  <a:p>
            <a:pPr eaLnBrk="1" hangingPunct="1">
              <a:defRPr/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Maitre d’ouvrage: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Coût: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Durée des travaux: 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Années: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Surface: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Rôle et mission(s) réalisée(s):</a:t>
            </a:r>
          </a:p>
          <a:p>
            <a:pPr eaLnBrk="1" hangingPunct="1">
              <a:defRPr/>
            </a:pPr>
            <a:endParaRPr lang="fr-FR" alt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356101" y="1087288"/>
            <a:ext cx="3887788" cy="267032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56100" y="3757608"/>
            <a:ext cx="3887788" cy="254000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39750" y="3757608"/>
            <a:ext cx="3816350" cy="254000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F02CB76B-BAF8-E474-E5B8-160CD18DC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1184854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750" y="1087288"/>
            <a:ext cx="7704137" cy="1162136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n°2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02920" y="290974"/>
            <a:ext cx="6786773" cy="830561"/>
          </a:xfrm>
        </p:spPr>
        <p:txBody>
          <a:bodyPr>
            <a:normAutofit/>
          </a:bodyPr>
          <a:lstStyle/>
          <a:p>
            <a:r>
              <a:rPr lang="fr-FR" altLang="fr-FR" sz="2000" dirty="0"/>
              <a:t>Explication du lien avec le projet objet de la consultation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0" y="2249424"/>
            <a:ext cx="4306569" cy="404818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( à r</a:t>
            </a:r>
            <a:r>
              <a:rPr lang="fr-FR" altLang="fr-FR" sz="1200" dirty="0"/>
              <a:t>enseigner en taille de police ARIAL 12)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846321" y="2249424"/>
            <a:ext cx="3397568" cy="404818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F91C6982-4ADC-C216-2F3A-F555B7BE4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4204458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750" y="290974"/>
            <a:ext cx="6749943" cy="830561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1" y="1087288"/>
            <a:ext cx="3816350" cy="267032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n°3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  <a:p>
            <a:pPr eaLnBrk="1" hangingPunct="1">
              <a:defRPr/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Maitre d’ouvrage: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Coût: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Durée des travaux: 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Années: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Surface: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Rôle et mission(s) réalisée(s):</a:t>
            </a:r>
          </a:p>
          <a:p>
            <a:pPr eaLnBrk="1" hangingPunct="1">
              <a:defRPr/>
            </a:pPr>
            <a:endParaRPr lang="fr-FR" alt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356101" y="1087288"/>
            <a:ext cx="3887788" cy="267032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56100" y="3757608"/>
            <a:ext cx="3887788" cy="254000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39750" y="3757608"/>
            <a:ext cx="3816350" cy="254000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37EB70FD-E517-7150-7283-4F7BAEF4A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3760790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750" y="1087288"/>
            <a:ext cx="7704137" cy="1162136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n°3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02920" y="290974"/>
            <a:ext cx="6786773" cy="830561"/>
          </a:xfrm>
        </p:spPr>
        <p:txBody>
          <a:bodyPr>
            <a:normAutofit/>
          </a:bodyPr>
          <a:lstStyle/>
          <a:p>
            <a:r>
              <a:rPr lang="fr-FR" altLang="fr-FR" sz="2000" dirty="0"/>
              <a:t>Explication du lien avec le projet objet de la consultation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0" y="2249424"/>
            <a:ext cx="4306569" cy="404818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( à r</a:t>
            </a:r>
            <a:r>
              <a:rPr lang="fr-FR" altLang="fr-FR" sz="1200" dirty="0"/>
              <a:t>enseigner en taille de police ARIAL 12)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846321" y="2249424"/>
            <a:ext cx="3397568" cy="404818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514E057-5FC6-00B7-D36D-74C8DFFEC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354981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750" y="290974"/>
            <a:ext cx="6749943" cy="830561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Nom du candidat ou groupement candidat</a:t>
            </a:r>
            <a:endParaRPr lang="fr-FR" sz="2400" b="1" dirty="0">
              <a:solidFill>
                <a:srgbClr val="05A06E"/>
              </a:solidFill>
            </a:endParaRP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1" y="6356355"/>
            <a:ext cx="89807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751" y="1087288"/>
            <a:ext cx="3816350" cy="267032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 n°4 : ARCHITECTE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concepteur</a:t>
            </a:r>
          </a:p>
          <a:p>
            <a:pPr eaLnBrk="1" hangingPunct="1">
              <a:defRPr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Nom du projet</a:t>
            </a:r>
          </a:p>
          <a:p>
            <a:pPr eaLnBrk="1" hangingPunct="1">
              <a:defRPr/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Maitre d’ouvrage: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Coût: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Durée des travaux: 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Années: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Surface:</a:t>
            </a:r>
          </a:p>
          <a:p>
            <a:pPr eaLnBrk="1" hangingPunct="1">
              <a:defRPr/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Rôle et mission(s) réalisée(s):</a:t>
            </a:r>
          </a:p>
          <a:p>
            <a:pPr eaLnBrk="1" hangingPunct="1">
              <a:defRPr/>
            </a:pPr>
            <a:endParaRPr lang="fr-FR" alt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356101" y="1087288"/>
            <a:ext cx="3887788" cy="267032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56100" y="3757608"/>
            <a:ext cx="3887788" cy="254000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39750" y="3757608"/>
            <a:ext cx="3816350" cy="254000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n°2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87D956C-FE82-C45D-C1CB-566628ED3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6721" y="6350460"/>
            <a:ext cx="6428559" cy="371020"/>
          </a:xfrm>
        </p:spPr>
        <p:txBody>
          <a:bodyPr/>
          <a:lstStyle/>
          <a:p>
            <a:r>
              <a:rPr lang="fr-FR" dirty="0"/>
              <a:t>CHU BDX CONCOURS MOE CONSTRUCTION U2CTD ET REHABILITATION CARDIO HAUT-LEVEQUE</a:t>
            </a:r>
          </a:p>
        </p:txBody>
      </p:sp>
    </p:spTree>
    <p:extLst>
      <p:ext uri="{BB962C8B-B14F-4D97-AF65-F5344CB8AC3E}">
        <p14:creationId xmlns:p14="http://schemas.microsoft.com/office/powerpoint/2010/main" val="23439901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HU 1">
      <a:dk1>
        <a:srgbClr val="005781"/>
      </a:dk1>
      <a:lt1>
        <a:srgbClr val="FFFFFF"/>
      </a:lt1>
      <a:dk2>
        <a:srgbClr val="005781"/>
      </a:dk2>
      <a:lt2>
        <a:srgbClr val="CAD6EE"/>
      </a:lt2>
      <a:accent1>
        <a:srgbClr val="039D6C"/>
      </a:accent1>
      <a:accent2>
        <a:srgbClr val="E84E1B"/>
      </a:accent2>
      <a:accent3>
        <a:srgbClr val="AC0370"/>
      </a:accent3>
      <a:accent4>
        <a:srgbClr val="CB0834"/>
      </a:accent4>
      <a:accent5>
        <a:srgbClr val="EF72A9"/>
      </a:accent5>
      <a:accent6>
        <a:srgbClr val="86BE56"/>
      </a:accent6>
      <a:hlink>
        <a:srgbClr val="46BCC9"/>
      </a:hlink>
      <a:folHlink>
        <a:srgbClr val="F08978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02B93E28E7E04CA2621F8462C92EFC" ma:contentTypeVersion="19" ma:contentTypeDescription="Crée un document." ma:contentTypeScope="" ma:versionID="d21be54b733d33e6ead1c71c8c82e749">
  <xsd:schema xmlns:xsd="http://www.w3.org/2001/XMLSchema" xmlns:xs="http://www.w3.org/2001/XMLSchema" xmlns:p="http://schemas.microsoft.com/office/2006/metadata/properties" xmlns:ns2="a577b8ef-516a-4d6b-8791-64e9fb56a92a" xmlns:ns3="89fae57d-9129-4805-9cb6-ca752caa0353" targetNamespace="http://schemas.microsoft.com/office/2006/metadata/properties" ma:root="true" ma:fieldsID="5d3527db4308ced4d2464d4e143df929" ns2:_="" ns3:_="">
    <xsd:import namespace="a577b8ef-516a-4d6b-8791-64e9fb56a92a"/>
    <xsd:import namespace="89fae57d-9129-4805-9cb6-ca752caa035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2:SharedWithUsers" minOccurs="0"/>
                <xsd:element ref="ns2:SharedWithDetails" minOccurs="0"/>
                <xsd:element ref="ns3:_Flow_SignoffStatu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77b8ef-516a-4d6b-8791-64e9fb56a9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7" nillable="true" ma:displayName="Taxonomy Catch All Column" ma:hidden="true" ma:list="{800e70df-fcfc-4131-99e4-e482004abe98}" ma:internalName="TaxCatchAll" ma:showField="CatchAllData" ma:web="a577b8ef-516a-4d6b-8791-64e9fb56a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fae57d-9129-4805-9cb6-ca752caa03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Flow_SignoffStatus" ma:index="24" nillable="true" ma:displayName="État de validation" ma:internalName="_x00c9_tat_x0020_de_x0020_validation">
      <xsd:simpleType>
        <xsd:restriction base="dms:Text"/>
      </xsd:simpleType>
    </xsd:element>
    <xsd:element name="lcf76f155ced4ddcb4097134ff3c332f" ma:index="26" nillable="true" ma:taxonomy="true" ma:internalName="lcf76f155ced4ddcb4097134ff3c332f" ma:taxonomyFieldName="MediaServiceImageTags" ma:displayName="Balises d’images" ma:readOnly="false" ma:fieldId="{5cf76f15-5ced-4ddc-b409-7134ff3c332f}" ma:taxonomyMulti="true" ma:sspId="3ef53c91-f780-42cd-affc-ff6234140a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577b8ef-516a-4d6b-8791-64e9fb56a92a">4HY2R344JWPK-247949232-783547</_dlc_DocId>
    <_dlc_DocIdUrl xmlns="a577b8ef-516a-4d6b-8791-64e9fb56a92a">
      <Url>https://embase1.sharepoint.com/sites/MISSIONSEMBASE/_layouts/15/DocIdRedir.aspx?ID=4HY2R344JWPK-247949232-783547</Url>
      <Description>4HY2R344JWPK-247949232-783547</Description>
    </_dlc_DocIdUrl>
    <TaxCatchAll xmlns="a577b8ef-516a-4d6b-8791-64e9fb56a92a" xsi:nil="true"/>
    <_Flow_SignoffStatus xmlns="89fae57d-9129-4805-9cb6-ca752caa0353" xsi:nil="true"/>
    <lcf76f155ced4ddcb4097134ff3c332f xmlns="89fae57d-9129-4805-9cb6-ca752caa0353">
      <Terms xmlns="http://schemas.microsoft.com/office/infopath/2007/PartnerControls"/>
    </lcf76f155ced4ddcb4097134ff3c332f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DD745D-564A-47FD-8BF9-43993DAFC9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77b8ef-516a-4d6b-8791-64e9fb56a92a"/>
    <ds:schemaRef ds:uri="89fae57d-9129-4805-9cb6-ca752caa03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E9545AB-8453-4FE8-880A-BED53980BDB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F4AE1D4-99EF-42FF-8444-D27A859088FE}">
  <ds:schemaRefs>
    <ds:schemaRef ds:uri="http://purl.org/dc/dcmitype/"/>
    <ds:schemaRef ds:uri="http://schemas.openxmlformats.org/package/2006/metadata/core-properties"/>
    <ds:schemaRef ds:uri="a577b8ef-516a-4d6b-8791-64e9fb56a92a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  <ds:schemaRef ds:uri="89fae57d-9129-4805-9cb6-ca752caa0353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2B1241DB-92DC-4B4B-A154-194277A7F8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9799</TotalTime>
  <Words>1071</Words>
  <Application>Microsoft Office PowerPoint</Application>
  <PresentationFormat>Affichage à l'écran (4:3)</PresentationFormat>
  <Paragraphs>221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Avenir Black</vt:lpstr>
      <vt:lpstr>Avenir Book</vt:lpstr>
      <vt:lpstr>Calibri</vt:lpstr>
      <vt:lpstr>Wingdings</vt:lpstr>
      <vt:lpstr>Thème Office</vt:lpstr>
      <vt:lpstr> Concours de MOE pour la  construction du bâtiment U2CTD et réhabilitation du bâtiment Cardio sur le site de l’hôpital Haut-Lévêque</vt:lpstr>
      <vt:lpstr>Références Architecte  A l'appui des 5 références du questionnaire, l’architecte (mandataire et co-traitant) remettra ce PowerPoint complété par référence comportant à minima une ambiance intérieure, des plans d’organisation fonctionnelle et une façade. Les références fournies doivent être achevées depuis moins de 5 ans ou en cours. </vt:lpstr>
      <vt:lpstr>Nom du candidat ou groupement candidat</vt:lpstr>
      <vt:lpstr>Explication du lien avec le projet objet de la consultation</vt:lpstr>
      <vt:lpstr>Nom du candidat ou groupement candidat</vt:lpstr>
      <vt:lpstr>Explication du lien avec le projet objet de la consultation</vt:lpstr>
      <vt:lpstr>Nom du candidat ou groupement candidat</vt:lpstr>
      <vt:lpstr>Explication du lien avec le projet objet de la consultation</vt:lpstr>
      <vt:lpstr>Nom du candidat ou groupement candidat</vt:lpstr>
      <vt:lpstr>Explication du lien avec le projet objet de la consultation</vt:lpstr>
      <vt:lpstr>Nom du candidat ou groupement candidat</vt:lpstr>
      <vt:lpstr>Explication du lien avec le projet objet de la consultation</vt:lpstr>
      <vt:lpstr>Présentation PowerPoint</vt:lpstr>
      <vt:lpstr>Nom du candidat ou groupement candidat</vt:lpstr>
      <vt:lpstr>Explication du lien avec le projet objet de la consultation</vt:lpstr>
      <vt:lpstr>Présentation PowerPoint</vt:lpstr>
      <vt:lpstr>Nom du candidat ou groupement candidat</vt:lpstr>
      <vt:lpstr>Explication du lien avec le projet objet de la consultation</vt:lpstr>
      <vt:lpstr>Nom du candidat ou groupement candidat</vt:lpstr>
      <vt:lpstr>Explication du lien avec le projet objet de la consultation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Alain Gross</dc:creator>
  <cp:lastModifiedBy>LORENC Valentin</cp:lastModifiedBy>
  <cp:revision>380</cp:revision>
  <cp:lastPrinted>2021-03-04T12:37:38Z</cp:lastPrinted>
  <dcterms:created xsi:type="dcterms:W3CDTF">2020-12-17T11:12:12Z</dcterms:created>
  <dcterms:modified xsi:type="dcterms:W3CDTF">2025-02-21T08:21:31Z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0x010100CE02B93E28E7E04CA2621F8462C92EFC</vt:lpwstr>
  </property>
  <property fmtid="{D5CDD505-2E9C-101B-9397-08002B2CF9AE}" pid="3" name="_dlc_DocIdItemGuid">
    <vt:lpwstr>c091a395-9a81-4252-bf4d-cd56d6b7506e</vt:lpwstr>
  </property>
  <property fmtid="{D5CDD505-2E9C-101B-9397-08002B2CF9AE}" pid="4" name="MediaServiceImageTags">
    <vt:lpwstr/>
  </property>
</Properties>
</file>