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591" r:id="rId3"/>
    <p:sldId id="592" r:id="rId4"/>
    <p:sldId id="593" r:id="rId5"/>
    <p:sldId id="594" r:id="rId6"/>
    <p:sldId id="595" r:id="rId7"/>
    <p:sldId id="597" r:id="rId8"/>
    <p:sldId id="267" r:id="rId9"/>
  </p:sldIdLst>
  <p:sldSz cx="12192000" cy="6858000"/>
  <p:notesSz cx="6858000" cy="9144000"/>
  <p:embeddedFontLst>
    <p:embeddedFont>
      <p:font typeface="Inpi Thin" pitchFamily="2" charset="0"/>
      <p:regular r:id="rId12"/>
      <p:italic r:id="rId13"/>
    </p:embeddedFont>
    <p:embeddedFont>
      <p:font typeface="Inpi" pitchFamily="2" charset="0"/>
      <p:regular r:id="rId14"/>
      <p:bold r:id="rId15"/>
      <p:italic r:id="rId16"/>
      <p:boldItalic r:id="rId17"/>
    </p:embeddedFont>
    <p:embeddedFont>
      <p:font typeface="Wingdings 3" panose="05040102010807070707" pitchFamily="18" charset="2"/>
      <p:regular r:id="rId1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3023" autoAdjust="0"/>
  </p:normalViewPr>
  <p:slideViewPr>
    <p:cSldViewPr snapToGrid="0" showGuides="1">
      <p:cViewPr varScale="1">
        <p:scale>
          <a:sx n="115" d="100"/>
          <a:sy n="115" d="100"/>
        </p:scale>
        <p:origin x="432" y="10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1926" y="12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>
              <a:latin typeface="Inpi" pitchFamily="2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55CFE-09D3-464F-B267-5A46AF2D399E}" type="datetimeFigureOut">
              <a:rPr lang="fr-FR" smtClean="0">
                <a:latin typeface="Inpi" pitchFamily="2" charset="0"/>
              </a:rPr>
              <a:t>09/01/2025</a:t>
            </a:fld>
            <a:endParaRPr lang="fr-FR">
              <a:latin typeface="Inpi" pitchFamily="2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>
              <a:latin typeface="Inpi" pitchFamily="2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93A0C-8D9C-44A6-9FB7-DBDCF95F8B8E}" type="slidenum">
              <a:rPr lang="fr-FR" smtClean="0">
                <a:latin typeface="Inpi" pitchFamily="2" charset="0"/>
              </a:rPr>
              <a:t>‹N°›</a:t>
            </a:fld>
            <a:endParaRPr lang="fr-FR">
              <a:latin typeface="Inp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811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Inpi" pitchFamily="2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Inpi" pitchFamily="2" charset="0"/>
              </a:defRPr>
            </a:lvl1pPr>
          </a:lstStyle>
          <a:p>
            <a:fld id="{65575794-C7DC-47EC-9A23-D112EBB8446F}" type="datetimeFigureOut">
              <a:rPr lang="fr-FR" smtClean="0"/>
              <a:pPr/>
              <a:t>09/01/2025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Inpi" pitchFamily="2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Inpi" pitchFamily="2" charset="0"/>
              </a:defRPr>
            </a:lvl1pPr>
          </a:lstStyle>
          <a:p>
            <a:fld id="{5249DF30-8829-4B28-9BB0-9667C463667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2925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Inpi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Inpi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Inpi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Inpi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Inpi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INPIFrance" TargetMode="External"/><Relationship Id="rId2" Type="http://schemas.openxmlformats.org/officeDocument/2006/relationships/hyperlink" Target="https://www.facebook.com/inpifr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www.inpi.fr/fr" TargetMode="External"/><Relationship Id="rId4" Type="http://schemas.openxmlformats.org/officeDocument/2006/relationships/hyperlink" Target="https://www.linkedin.com/company/inpifrance/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INPIFrance" TargetMode="External"/><Relationship Id="rId2" Type="http://schemas.openxmlformats.org/officeDocument/2006/relationships/hyperlink" Target="https://www.facebook.com/inpifr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www.inpi.fr/fr" TargetMode="External"/><Relationship Id="rId4" Type="http://schemas.openxmlformats.org/officeDocument/2006/relationships/hyperlink" Target="https://www.linkedin.com/company/inpifrance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FD39B7DE-3C90-B44F-A03B-0B06C3F6DBE0}"/>
              </a:ext>
            </a:extLst>
          </p:cNvPr>
          <p:cNvSpPr txBox="1"/>
          <p:nvPr userDrawn="1"/>
        </p:nvSpPr>
        <p:spPr>
          <a:xfrm>
            <a:off x="4943872" y="3632538"/>
            <a:ext cx="381642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6500" b="1" dirty="0">
              <a:solidFill>
                <a:srgbClr val="C1CC26"/>
              </a:solidFill>
              <a:latin typeface="Inpi" pitchFamily="2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8EC7EED-A128-AA4E-B8CF-326EFF282F80}"/>
              </a:ext>
            </a:extLst>
          </p:cNvPr>
          <p:cNvSpPr txBox="1"/>
          <p:nvPr userDrawn="1"/>
        </p:nvSpPr>
        <p:spPr>
          <a:xfrm>
            <a:off x="3503712" y="3826325"/>
            <a:ext cx="17281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5000" dirty="0">
              <a:solidFill>
                <a:srgbClr val="C1CC26"/>
              </a:solidFill>
              <a:latin typeface="Inpi Thin" pitchFamily="2" charset="0"/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8B4FF53-CC35-8E42-92CF-4E2B51525445}"/>
              </a:ext>
            </a:extLst>
          </p:cNvPr>
          <p:cNvGrpSpPr/>
          <p:nvPr userDrawn="1"/>
        </p:nvGrpSpPr>
        <p:grpSpPr>
          <a:xfrm>
            <a:off x="9060051" y="4915273"/>
            <a:ext cx="2817841" cy="2354888"/>
            <a:chOff x="251519" y="-118123"/>
            <a:chExt cx="2160241" cy="1805328"/>
          </a:xfrm>
        </p:grpSpPr>
        <p:sp>
          <p:nvSpPr>
            <p:cNvPr id="11" name="Hexagone 10">
              <a:extLst>
                <a:ext uri="{FF2B5EF4-FFF2-40B4-BE49-F238E27FC236}">
                  <a16:creationId xmlns:a16="http://schemas.microsoft.com/office/drawing/2014/main" id="{00CCCAFF-923B-5348-9504-62E54FD077E7}"/>
                </a:ext>
              </a:extLst>
            </p:cNvPr>
            <p:cNvSpPr/>
            <p:nvPr/>
          </p:nvSpPr>
          <p:spPr>
            <a:xfrm rot="5400000">
              <a:off x="178126" y="317057"/>
              <a:ext cx="1443541" cy="1296755"/>
            </a:xfrm>
            <a:prstGeom prst="hexagon">
              <a:avLst>
                <a:gd name="adj" fmla="val 28162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24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" name="Hexagone 11">
              <a:extLst>
                <a:ext uri="{FF2B5EF4-FFF2-40B4-BE49-F238E27FC236}">
                  <a16:creationId xmlns:a16="http://schemas.microsoft.com/office/drawing/2014/main" id="{860794A9-C1B5-6642-AAD6-D4B4E426FD2C}"/>
                </a:ext>
              </a:extLst>
            </p:cNvPr>
            <p:cNvSpPr/>
            <p:nvPr/>
          </p:nvSpPr>
          <p:spPr>
            <a:xfrm rot="16200000">
              <a:off x="1605045" y="419946"/>
              <a:ext cx="849927" cy="763502"/>
            </a:xfrm>
            <a:prstGeom prst="hexagon">
              <a:avLst>
                <a:gd name="adj" fmla="val 28119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Hexagone 12">
              <a:extLst>
                <a:ext uri="{FF2B5EF4-FFF2-40B4-BE49-F238E27FC236}">
                  <a16:creationId xmlns:a16="http://schemas.microsoft.com/office/drawing/2014/main" id="{48D87788-936E-534C-B373-770A1C5EBD58}"/>
                </a:ext>
              </a:extLst>
            </p:cNvPr>
            <p:cNvSpPr/>
            <p:nvPr/>
          </p:nvSpPr>
          <p:spPr>
            <a:xfrm rot="9000000">
              <a:off x="1262263" y="-118123"/>
              <a:ext cx="643882" cy="578409"/>
            </a:xfrm>
            <a:prstGeom prst="hexagon">
              <a:avLst>
                <a:gd name="adj" fmla="val 28671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C8DE3B30-A385-C548-B14A-818AB6195B93}"/>
              </a:ext>
            </a:extLst>
          </p:cNvPr>
          <p:cNvGrpSpPr/>
          <p:nvPr userDrawn="1"/>
        </p:nvGrpSpPr>
        <p:grpSpPr>
          <a:xfrm>
            <a:off x="-11571" y="4474"/>
            <a:ext cx="3745876" cy="2584500"/>
            <a:chOff x="-283164" y="194426"/>
            <a:chExt cx="2871703" cy="1981355"/>
          </a:xfrm>
        </p:grpSpPr>
        <p:sp>
          <p:nvSpPr>
            <p:cNvPr id="16" name="Hexagone 21">
              <a:extLst>
                <a:ext uri="{FF2B5EF4-FFF2-40B4-BE49-F238E27FC236}">
                  <a16:creationId xmlns:a16="http://schemas.microsoft.com/office/drawing/2014/main" id="{C94AE430-CE38-DB4B-A33B-355B001BF485}"/>
                </a:ext>
              </a:extLst>
            </p:cNvPr>
            <p:cNvSpPr/>
            <p:nvPr/>
          </p:nvSpPr>
          <p:spPr>
            <a:xfrm rot="5400000">
              <a:off x="-348465" y="259727"/>
              <a:ext cx="1933997" cy="1803395"/>
            </a:xfrm>
            <a:custGeom>
              <a:avLst/>
              <a:gdLst>
                <a:gd name="connsiteX0" fmla="*/ 0 w 4066747"/>
                <a:gd name="connsiteY0" fmla="*/ 1826610 h 3653219"/>
                <a:gd name="connsiteX1" fmla="*/ 1028820 w 4066747"/>
                <a:gd name="connsiteY1" fmla="*/ 1 h 3653219"/>
                <a:gd name="connsiteX2" fmla="*/ 3037927 w 4066747"/>
                <a:gd name="connsiteY2" fmla="*/ 1 h 3653219"/>
                <a:gd name="connsiteX3" fmla="*/ 4066747 w 4066747"/>
                <a:gd name="connsiteY3" fmla="*/ 1826610 h 3653219"/>
                <a:gd name="connsiteX4" fmla="*/ 3037927 w 4066747"/>
                <a:gd name="connsiteY4" fmla="*/ 3653218 h 3653219"/>
                <a:gd name="connsiteX5" fmla="*/ 1028820 w 4066747"/>
                <a:gd name="connsiteY5" fmla="*/ 3653218 h 3653219"/>
                <a:gd name="connsiteX6" fmla="*/ 0 w 4066747"/>
                <a:gd name="connsiteY6" fmla="*/ 1826610 h 3653219"/>
                <a:gd name="connsiteX0" fmla="*/ 0 w 4066747"/>
                <a:gd name="connsiteY0" fmla="*/ 1826609 h 3653217"/>
                <a:gd name="connsiteX1" fmla="*/ 1028820 w 4066747"/>
                <a:gd name="connsiteY1" fmla="*/ 0 h 3653217"/>
                <a:gd name="connsiteX2" fmla="*/ 3037927 w 4066747"/>
                <a:gd name="connsiteY2" fmla="*/ 0 h 3653217"/>
                <a:gd name="connsiteX3" fmla="*/ 4066747 w 4066747"/>
                <a:gd name="connsiteY3" fmla="*/ 1826609 h 3653217"/>
                <a:gd name="connsiteX4" fmla="*/ 3786072 w 4066747"/>
                <a:gd name="connsiteY4" fmla="*/ 2343963 h 3653217"/>
                <a:gd name="connsiteX5" fmla="*/ 1028820 w 4066747"/>
                <a:gd name="connsiteY5" fmla="*/ 3653217 h 3653217"/>
                <a:gd name="connsiteX6" fmla="*/ 0 w 4066747"/>
                <a:gd name="connsiteY6" fmla="*/ 1826609 h 3653217"/>
                <a:gd name="connsiteX0" fmla="*/ 1028820 w 4066747"/>
                <a:gd name="connsiteY0" fmla="*/ 3653217 h 3744657"/>
                <a:gd name="connsiteX1" fmla="*/ 0 w 4066747"/>
                <a:gd name="connsiteY1" fmla="*/ 1826609 h 3744657"/>
                <a:gd name="connsiteX2" fmla="*/ 1028820 w 4066747"/>
                <a:gd name="connsiteY2" fmla="*/ 0 h 3744657"/>
                <a:gd name="connsiteX3" fmla="*/ 3037927 w 4066747"/>
                <a:gd name="connsiteY3" fmla="*/ 0 h 3744657"/>
                <a:gd name="connsiteX4" fmla="*/ 4066747 w 4066747"/>
                <a:gd name="connsiteY4" fmla="*/ 1826609 h 3744657"/>
                <a:gd name="connsiteX5" fmla="*/ 3786072 w 4066747"/>
                <a:gd name="connsiteY5" fmla="*/ 2343963 h 3744657"/>
                <a:gd name="connsiteX6" fmla="*/ 1120260 w 4066747"/>
                <a:gd name="connsiteY6" fmla="*/ 3744657 h 3744657"/>
                <a:gd name="connsiteX0" fmla="*/ 1028820 w 4066747"/>
                <a:gd name="connsiteY0" fmla="*/ 3653217 h 3692702"/>
                <a:gd name="connsiteX1" fmla="*/ 0 w 4066747"/>
                <a:gd name="connsiteY1" fmla="*/ 1826609 h 3692702"/>
                <a:gd name="connsiteX2" fmla="*/ 1028820 w 4066747"/>
                <a:gd name="connsiteY2" fmla="*/ 0 h 3692702"/>
                <a:gd name="connsiteX3" fmla="*/ 3037927 w 4066747"/>
                <a:gd name="connsiteY3" fmla="*/ 0 h 3692702"/>
                <a:gd name="connsiteX4" fmla="*/ 4066747 w 4066747"/>
                <a:gd name="connsiteY4" fmla="*/ 1826609 h 3692702"/>
                <a:gd name="connsiteX5" fmla="*/ 3786072 w 4066747"/>
                <a:gd name="connsiteY5" fmla="*/ 2343963 h 3692702"/>
                <a:gd name="connsiteX6" fmla="*/ 2304822 w 4066747"/>
                <a:gd name="connsiteY6" fmla="*/ 3692702 h 3692702"/>
                <a:gd name="connsiteX0" fmla="*/ 1028820 w 4066747"/>
                <a:gd name="connsiteY0" fmla="*/ 3653217 h 3653217"/>
                <a:gd name="connsiteX1" fmla="*/ 0 w 4066747"/>
                <a:gd name="connsiteY1" fmla="*/ 1826609 h 3653217"/>
                <a:gd name="connsiteX2" fmla="*/ 1028820 w 4066747"/>
                <a:gd name="connsiteY2" fmla="*/ 0 h 3653217"/>
                <a:gd name="connsiteX3" fmla="*/ 3037927 w 4066747"/>
                <a:gd name="connsiteY3" fmla="*/ 0 h 3653217"/>
                <a:gd name="connsiteX4" fmla="*/ 4066747 w 4066747"/>
                <a:gd name="connsiteY4" fmla="*/ 1826609 h 3653217"/>
                <a:gd name="connsiteX5" fmla="*/ 3786072 w 4066747"/>
                <a:gd name="connsiteY5" fmla="*/ 2343963 h 3653217"/>
                <a:gd name="connsiteX0" fmla="*/ 1028820 w 4066747"/>
                <a:gd name="connsiteY0" fmla="*/ 3653220 h 3653220"/>
                <a:gd name="connsiteX1" fmla="*/ 0 w 4066747"/>
                <a:gd name="connsiteY1" fmla="*/ 1826612 h 3653220"/>
                <a:gd name="connsiteX2" fmla="*/ 1506800 w 4066747"/>
                <a:gd name="connsiteY2" fmla="*/ 0 h 3653220"/>
                <a:gd name="connsiteX3" fmla="*/ 3037927 w 4066747"/>
                <a:gd name="connsiteY3" fmla="*/ 3 h 3653220"/>
                <a:gd name="connsiteX4" fmla="*/ 4066747 w 4066747"/>
                <a:gd name="connsiteY4" fmla="*/ 1826612 h 3653220"/>
                <a:gd name="connsiteX5" fmla="*/ 3786072 w 4066747"/>
                <a:gd name="connsiteY5" fmla="*/ 2343966 h 3653220"/>
                <a:gd name="connsiteX0" fmla="*/ 0 w 3037927"/>
                <a:gd name="connsiteY0" fmla="*/ 3653220 h 3653220"/>
                <a:gd name="connsiteX1" fmla="*/ 477980 w 3037927"/>
                <a:gd name="connsiteY1" fmla="*/ 0 h 3653220"/>
                <a:gd name="connsiteX2" fmla="*/ 2009107 w 3037927"/>
                <a:gd name="connsiteY2" fmla="*/ 3 h 3653220"/>
                <a:gd name="connsiteX3" fmla="*/ 3037927 w 3037927"/>
                <a:gd name="connsiteY3" fmla="*/ 1826612 h 3653220"/>
                <a:gd name="connsiteX4" fmla="*/ 2757252 w 3037927"/>
                <a:gd name="connsiteY4" fmla="*/ 2343966 h 3653220"/>
                <a:gd name="connsiteX0" fmla="*/ 0 w 2559947"/>
                <a:gd name="connsiteY0" fmla="*/ 0 h 2343966"/>
                <a:gd name="connsiteX1" fmla="*/ 1531127 w 2559947"/>
                <a:gd name="connsiteY1" fmla="*/ 3 h 2343966"/>
                <a:gd name="connsiteX2" fmla="*/ 2559947 w 2559947"/>
                <a:gd name="connsiteY2" fmla="*/ 1826612 h 2343966"/>
                <a:gd name="connsiteX3" fmla="*/ 2279272 w 2559947"/>
                <a:gd name="connsiteY3" fmla="*/ 2343966 h 2343966"/>
                <a:gd name="connsiteX0" fmla="*/ 0 w 2510710"/>
                <a:gd name="connsiteY0" fmla="*/ 7031 h 2343963"/>
                <a:gd name="connsiteX1" fmla="*/ 1481890 w 2510710"/>
                <a:gd name="connsiteY1" fmla="*/ 0 h 2343963"/>
                <a:gd name="connsiteX2" fmla="*/ 2510710 w 2510710"/>
                <a:gd name="connsiteY2" fmla="*/ 1826609 h 2343963"/>
                <a:gd name="connsiteX3" fmla="*/ 2230035 w 2510710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3 w 2503699"/>
                <a:gd name="connsiteY0" fmla="*/ 0 h 2365067"/>
                <a:gd name="connsiteX1" fmla="*/ 1474879 w 2503699"/>
                <a:gd name="connsiteY1" fmla="*/ 21104 h 2365067"/>
                <a:gd name="connsiteX2" fmla="*/ 2503699 w 2503699"/>
                <a:gd name="connsiteY2" fmla="*/ 1847713 h 2365067"/>
                <a:gd name="connsiteX3" fmla="*/ 2223024 w 2503699"/>
                <a:gd name="connsiteY3" fmla="*/ 2365067 h 2365067"/>
                <a:gd name="connsiteX0" fmla="*/ 0 w 2503676"/>
                <a:gd name="connsiteY0" fmla="*/ 54238 h 2419305"/>
                <a:gd name="connsiteX1" fmla="*/ 1474856 w 2503676"/>
                <a:gd name="connsiteY1" fmla="*/ 75342 h 2419305"/>
                <a:gd name="connsiteX2" fmla="*/ 2503676 w 2503676"/>
                <a:gd name="connsiteY2" fmla="*/ 1901951 h 2419305"/>
                <a:gd name="connsiteX3" fmla="*/ 2223001 w 2503676"/>
                <a:gd name="connsiteY3" fmla="*/ 2419305 h 2419305"/>
                <a:gd name="connsiteX0" fmla="*/ 0 w 2522725"/>
                <a:gd name="connsiteY0" fmla="*/ 57113 h 2409480"/>
                <a:gd name="connsiteX1" fmla="*/ 1493905 w 2522725"/>
                <a:gd name="connsiteY1" fmla="*/ 65517 h 2409480"/>
                <a:gd name="connsiteX2" fmla="*/ 2522725 w 2522725"/>
                <a:gd name="connsiteY2" fmla="*/ 1892126 h 2409480"/>
                <a:gd name="connsiteX3" fmla="*/ 2242050 w 2522725"/>
                <a:gd name="connsiteY3" fmla="*/ 2409480 h 2409480"/>
                <a:gd name="connsiteX0" fmla="*/ 0 w 2522725"/>
                <a:gd name="connsiteY0" fmla="*/ 0 h 2352367"/>
                <a:gd name="connsiteX1" fmla="*/ 1493905 w 2522725"/>
                <a:gd name="connsiteY1" fmla="*/ 8404 h 2352367"/>
                <a:gd name="connsiteX2" fmla="*/ 2522725 w 2522725"/>
                <a:gd name="connsiteY2" fmla="*/ 1835013 h 2352367"/>
                <a:gd name="connsiteX3" fmla="*/ 2242050 w 2522725"/>
                <a:gd name="connsiteY3" fmla="*/ 2352367 h 235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2725" h="2352367">
                  <a:moveTo>
                    <a:pt x="0" y="0"/>
                  </a:moveTo>
                  <a:lnTo>
                    <a:pt x="1493905" y="8404"/>
                  </a:lnTo>
                  <a:lnTo>
                    <a:pt x="2522725" y="1835013"/>
                  </a:lnTo>
                  <a:lnTo>
                    <a:pt x="2242050" y="2352367"/>
                  </a:lnTo>
                </a:path>
              </a:pathLst>
            </a:custGeom>
            <a:noFill/>
            <a:ln w="15875" cap="rnd">
              <a:gradFill>
                <a:gsLst>
                  <a:gs pos="0">
                    <a:srgbClr val="58B3B3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60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Hexagone 16">
              <a:extLst>
                <a:ext uri="{FF2B5EF4-FFF2-40B4-BE49-F238E27FC236}">
                  <a16:creationId xmlns:a16="http://schemas.microsoft.com/office/drawing/2014/main" id="{7DB65F75-8B6D-604F-9F8C-272850A8FABD}"/>
                </a:ext>
              </a:extLst>
            </p:cNvPr>
            <p:cNvSpPr/>
            <p:nvPr/>
          </p:nvSpPr>
          <p:spPr>
            <a:xfrm rot="16200000">
              <a:off x="1219805" y="1490385"/>
              <a:ext cx="722110" cy="648682"/>
            </a:xfrm>
            <a:prstGeom prst="hexagon">
              <a:avLst>
                <a:gd name="adj" fmla="val 28671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58B3B3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  <p:sp>
          <p:nvSpPr>
            <p:cNvPr id="18" name="Hexagone 17">
              <a:extLst>
                <a:ext uri="{FF2B5EF4-FFF2-40B4-BE49-F238E27FC236}">
                  <a16:creationId xmlns:a16="http://schemas.microsoft.com/office/drawing/2014/main" id="{6E0FBE2C-B5D5-2F49-8799-723834F2086F}"/>
                </a:ext>
              </a:extLst>
            </p:cNvPr>
            <p:cNvSpPr/>
            <p:nvPr/>
          </p:nvSpPr>
          <p:spPr>
            <a:xfrm rot="16200000">
              <a:off x="1585164" y="601918"/>
              <a:ext cx="1057122" cy="949628"/>
            </a:xfrm>
            <a:prstGeom prst="hexagon">
              <a:avLst>
                <a:gd name="adj" fmla="val 28119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58B3B3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CECEE4A-4DB5-AF4B-BA5E-4777FFF2AD21}"/>
              </a:ext>
            </a:extLst>
          </p:cNvPr>
          <p:cNvGrpSpPr/>
          <p:nvPr userDrawn="1"/>
        </p:nvGrpSpPr>
        <p:grpSpPr>
          <a:xfrm>
            <a:off x="4079776" y="4650384"/>
            <a:ext cx="4032448" cy="146768"/>
            <a:chOff x="4079776" y="4468628"/>
            <a:chExt cx="4032448" cy="146768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067C92EF-6DB4-AA4E-89E6-51E4D714E360}"/>
                </a:ext>
              </a:extLst>
            </p:cNvPr>
            <p:cNvCxnSpPr/>
            <p:nvPr/>
          </p:nvCxnSpPr>
          <p:spPr>
            <a:xfrm>
              <a:off x="6312024" y="4542020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DAF8D99E-C9ED-F348-BE85-884CC59EA256}"/>
                </a:ext>
              </a:extLst>
            </p:cNvPr>
            <p:cNvCxnSpPr/>
            <p:nvPr/>
          </p:nvCxnSpPr>
          <p:spPr>
            <a:xfrm>
              <a:off x="4079776" y="4542020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Hexagone 22">
              <a:extLst>
                <a:ext uri="{FF2B5EF4-FFF2-40B4-BE49-F238E27FC236}">
                  <a16:creationId xmlns:a16="http://schemas.microsoft.com/office/drawing/2014/main" id="{314AD2AF-35D1-C84F-9EAF-5094A05E5072}"/>
                </a:ext>
              </a:extLst>
            </p:cNvPr>
            <p:cNvSpPr/>
            <p:nvPr/>
          </p:nvSpPr>
          <p:spPr>
            <a:xfrm rot="16200000" flipH="1">
              <a:off x="6022616" y="4477435"/>
              <a:ext cx="146768" cy="129154"/>
            </a:xfrm>
            <a:prstGeom prst="hexagon">
              <a:avLst>
                <a:gd name="adj" fmla="val 28952"/>
                <a:gd name="vf" fmla="val 115470"/>
              </a:avLst>
            </a:prstGeom>
            <a:solidFill>
              <a:srgbClr val="05616F"/>
            </a:solidFill>
            <a:ln w="158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rgbClr val="C1CC26"/>
                  </a:solidFill>
                </a:rPr>
                <a:t> 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09048E9-78F7-804B-911B-072304212A1F}"/>
              </a:ext>
            </a:extLst>
          </p:cNvPr>
          <p:cNvGrpSpPr/>
          <p:nvPr userDrawn="1"/>
        </p:nvGrpSpPr>
        <p:grpSpPr>
          <a:xfrm>
            <a:off x="4079776" y="1988840"/>
            <a:ext cx="4032448" cy="146768"/>
            <a:chOff x="4079776" y="1988840"/>
            <a:chExt cx="4032448" cy="146768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C5966EC1-2BA2-B94B-B150-E4B4DF41DA55}"/>
                </a:ext>
              </a:extLst>
            </p:cNvPr>
            <p:cNvCxnSpPr/>
            <p:nvPr/>
          </p:nvCxnSpPr>
          <p:spPr>
            <a:xfrm>
              <a:off x="6312024" y="2062223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613C6AF-7EE2-464F-A825-06F181F61C2E}"/>
                </a:ext>
              </a:extLst>
            </p:cNvPr>
            <p:cNvCxnSpPr/>
            <p:nvPr/>
          </p:nvCxnSpPr>
          <p:spPr>
            <a:xfrm>
              <a:off x="4079776" y="2062223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Hexagone 26">
              <a:extLst>
                <a:ext uri="{FF2B5EF4-FFF2-40B4-BE49-F238E27FC236}">
                  <a16:creationId xmlns:a16="http://schemas.microsoft.com/office/drawing/2014/main" id="{A992A595-99A5-A44B-AABE-C46BBE9B392D}"/>
                </a:ext>
              </a:extLst>
            </p:cNvPr>
            <p:cNvSpPr/>
            <p:nvPr/>
          </p:nvSpPr>
          <p:spPr>
            <a:xfrm rot="16200000" flipH="1">
              <a:off x="6022616" y="1997647"/>
              <a:ext cx="146768" cy="129154"/>
            </a:xfrm>
            <a:prstGeom prst="hexagon">
              <a:avLst>
                <a:gd name="adj" fmla="val 28952"/>
                <a:gd name="vf" fmla="val 115470"/>
              </a:avLst>
            </a:prstGeom>
            <a:solidFill>
              <a:srgbClr val="05616F"/>
            </a:solidFill>
            <a:ln w="158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rgbClr val="C1CC26"/>
                  </a:solidFill>
                </a:rPr>
                <a:t> </a:t>
              </a:r>
            </a:p>
          </p:txBody>
        </p:sp>
      </p:grpSp>
      <p:sp>
        <p:nvSpPr>
          <p:cNvPr id="28" name="Titre 23">
            <a:extLst>
              <a:ext uri="{FF2B5EF4-FFF2-40B4-BE49-F238E27FC236}">
                <a16:creationId xmlns:a16="http://schemas.microsoft.com/office/drawing/2014/main" id="{24A78C60-118E-2047-B65D-BCB9998038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95601" y="2060859"/>
            <a:ext cx="7200798" cy="2661533"/>
          </a:xfrm>
        </p:spPr>
        <p:txBody>
          <a:bodyPr/>
          <a:lstStyle>
            <a:lvl1pPr fontAlgn="ctr">
              <a:defRPr lang="fr-FR" sz="6000" b="1" kern="1200" baseline="0" dirty="0" smtClean="0">
                <a:gradFill>
                  <a:gsLst>
                    <a:gs pos="94690">
                      <a:srgbClr val="C1CC26"/>
                    </a:gs>
                    <a:gs pos="38000">
                      <a:srgbClr val="51B0B0"/>
                    </a:gs>
                    <a:gs pos="0">
                      <a:srgbClr val="05616F"/>
                    </a:gs>
                  </a:gsLst>
                  <a:lin ang="2400000" scaled="0"/>
                </a:gradFill>
                <a:latin typeface="Inpi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grpSp>
        <p:nvGrpSpPr>
          <p:cNvPr id="2" name="Graphique 110">
            <a:extLst>
              <a:ext uri="{FF2B5EF4-FFF2-40B4-BE49-F238E27FC236}">
                <a16:creationId xmlns:a16="http://schemas.microsoft.com/office/drawing/2014/main" id="{EA4A978C-7E10-F827-C8A1-D991A4D20EF2}"/>
              </a:ext>
            </a:extLst>
          </p:cNvPr>
          <p:cNvGrpSpPr/>
          <p:nvPr userDrawn="1"/>
        </p:nvGrpSpPr>
        <p:grpSpPr>
          <a:xfrm>
            <a:off x="517206" y="388069"/>
            <a:ext cx="1251986" cy="1100008"/>
            <a:chOff x="3515055" y="1165700"/>
            <a:chExt cx="5159796" cy="4533453"/>
          </a:xfrm>
        </p:grpSpPr>
        <p:grpSp>
          <p:nvGrpSpPr>
            <p:cNvPr id="3" name="Graphique 110">
              <a:extLst>
                <a:ext uri="{FF2B5EF4-FFF2-40B4-BE49-F238E27FC236}">
                  <a16:creationId xmlns:a16="http://schemas.microsoft.com/office/drawing/2014/main" id="{2D654335-8477-936F-BC54-FC5C9113F3B0}"/>
                </a:ext>
              </a:extLst>
            </p:cNvPr>
            <p:cNvGrpSpPr/>
            <p:nvPr/>
          </p:nvGrpSpPr>
          <p:grpSpPr>
            <a:xfrm>
              <a:off x="3517148" y="2196056"/>
              <a:ext cx="5157702" cy="1773968"/>
              <a:chOff x="3517148" y="2196056"/>
              <a:chExt cx="5157702" cy="1773968"/>
            </a:xfrm>
            <a:solidFill>
              <a:srgbClr val="000000"/>
            </a:solidFill>
          </p:grpSpPr>
          <p:sp>
            <p:nvSpPr>
              <p:cNvPr id="33" name="Forme libre 32">
                <a:extLst>
                  <a:ext uri="{FF2B5EF4-FFF2-40B4-BE49-F238E27FC236}">
                    <a16:creationId xmlns:a16="http://schemas.microsoft.com/office/drawing/2014/main" id="{A823C9D4-7D4A-CA9E-BADC-A5434F17F10D}"/>
                  </a:ext>
                </a:extLst>
              </p:cNvPr>
              <p:cNvSpPr/>
              <p:nvPr/>
            </p:nvSpPr>
            <p:spPr>
              <a:xfrm>
                <a:off x="3517148" y="2363514"/>
                <a:ext cx="490267" cy="601287"/>
              </a:xfrm>
              <a:custGeom>
                <a:avLst/>
                <a:gdLst>
                  <a:gd name="connsiteX0" fmla="*/ 0 w 490267"/>
                  <a:gd name="connsiteY0" fmla="*/ 0 h 601287"/>
                  <a:gd name="connsiteX1" fmla="*/ 183755 w 490267"/>
                  <a:gd name="connsiteY1" fmla="*/ 0 h 601287"/>
                  <a:gd name="connsiteX2" fmla="*/ 397581 w 490267"/>
                  <a:gd name="connsiteY2" fmla="*/ 179548 h 601287"/>
                  <a:gd name="connsiteX3" fmla="*/ 301374 w 490267"/>
                  <a:gd name="connsiteY3" fmla="*/ 335011 h 601287"/>
                  <a:gd name="connsiteX4" fmla="*/ 490267 w 490267"/>
                  <a:gd name="connsiteY4" fmla="*/ 601287 h 601287"/>
                  <a:gd name="connsiteX5" fmla="*/ 344291 w 490267"/>
                  <a:gd name="connsiteY5" fmla="*/ 601287 h 601287"/>
                  <a:gd name="connsiteX6" fmla="*/ 184612 w 490267"/>
                  <a:gd name="connsiteY6" fmla="*/ 358240 h 601287"/>
                  <a:gd name="connsiteX7" fmla="*/ 121901 w 490267"/>
                  <a:gd name="connsiteY7" fmla="*/ 358240 h 601287"/>
                  <a:gd name="connsiteX8" fmla="*/ 121901 w 490267"/>
                  <a:gd name="connsiteY8" fmla="*/ 601287 h 601287"/>
                  <a:gd name="connsiteX9" fmla="*/ 0 w 490267"/>
                  <a:gd name="connsiteY9" fmla="*/ 601287 h 601287"/>
                  <a:gd name="connsiteX10" fmla="*/ 0 w 490267"/>
                  <a:gd name="connsiteY10" fmla="*/ 0 h 601287"/>
                  <a:gd name="connsiteX11" fmla="*/ 121901 w 490267"/>
                  <a:gd name="connsiteY11" fmla="*/ 103959 h 601287"/>
                  <a:gd name="connsiteX12" fmla="*/ 121901 w 490267"/>
                  <a:gd name="connsiteY12" fmla="*/ 254281 h 601287"/>
                  <a:gd name="connsiteX13" fmla="*/ 190607 w 490267"/>
                  <a:gd name="connsiteY13" fmla="*/ 254281 h 601287"/>
                  <a:gd name="connsiteX14" fmla="*/ 272159 w 490267"/>
                  <a:gd name="connsiteY14" fmla="*/ 177835 h 601287"/>
                  <a:gd name="connsiteX15" fmla="*/ 190607 w 490267"/>
                  <a:gd name="connsiteY15" fmla="*/ 103959 h 601287"/>
                  <a:gd name="connsiteX16" fmla="*/ 121901 w 490267"/>
                  <a:gd name="connsiteY16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0267" h="601287">
                    <a:moveTo>
                      <a:pt x="0" y="0"/>
                    </a:moveTo>
                    <a:lnTo>
                      <a:pt x="183755" y="0"/>
                    </a:lnTo>
                    <a:cubicBezTo>
                      <a:pt x="315933" y="0"/>
                      <a:pt x="397581" y="67878"/>
                      <a:pt x="397581" y="179548"/>
                    </a:cubicBezTo>
                    <a:cubicBezTo>
                      <a:pt x="397581" y="251710"/>
                      <a:pt x="362371" y="305784"/>
                      <a:pt x="301374" y="335011"/>
                    </a:cubicBezTo>
                    <a:lnTo>
                      <a:pt x="490267" y="601287"/>
                    </a:lnTo>
                    <a:lnTo>
                      <a:pt x="344291" y="601287"/>
                    </a:lnTo>
                    <a:lnTo>
                      <a:pt x="184612" y="358240"/>
                    </a:ln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190607" y="254281"/>
                    </a:lnTo>
                    <a:cubicBezTo>
                      <a:pt x="242089" y="254281"/>
                      <a:pt x="272159" y="226768"/>
                      <a:pt x="272159" y="177835"/>
                    </a:cubicBezTo>
                    <a:cubicBezTo>
                      <a:pt x="272159" y="132329"/>
                      <a:pt x="242089" y="103959"/>
                      <a:pt x="190607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4" name="Forme libre 33">
                <a:extLst>
                  <a:ext uri="{FF2B5EF4-FFF2-40B4-BE49-F238E27FC236}">
                    <a16:creationId xmlns:a16="http://schemas.microsoft.com/office/drawing/2014/main" id="{8E549B3A-162D-05BB-0BEC-CD346C6DFC07}"/>
                  </a:ext>
                </a:extLst>
              </p:cNvPr>
              <p:cNvSpPr/>
              <p:nvPr/>
            </p:nvSpPr>
            <p:spPr>
              <a:xfrm>
                <a:off x="4082973" y="2196056"/>
                <a:ext cx="350286" cy="768840"/>
              </a:xfrm>
              <a:custGeom>
                <a:avLst/>
                <a:gdLst>
                  <a:gd name="connsiteX0" fmla="*/ 0 w 350286"/>
                  <a:gd name="connsiteY0" fmla="*/ 167458 h 768840"/>
                  <a:gd name="connsiteX1" fmla="*/ 350286 w 350286"/>
                  <a:gd name="connsiteY1" fmla="*/ 167458 h 768840"/>
                  <a:gd name="connsiteX2" fmla="*/ 350286 w 350286"/>
                  <a:gd name="connsiteY2" fmla="*/ 271417 h 768840"/>
                  <a:gd name="connsiteX3" fmla="*/ 121901 w 350286"/>
                  <a:gd name="connsiteY3" fmla="*/ 271417 h 768840"/>
                  <a:gd name="connsiteX4" fmla="*/ 121901 w 350286"/>
                  <a:gd name="connsiteY4" fmla="*/ 410600 h 768840"/>
                  <a:gd name="connsiteX5" fmla="*/ 315933 w 350286"/>
                  <a:gd name="connsiteY5" fmla="*/ 410600 h 768840"/>
                  <a:gd name="connsiteX6" fmla="*/ 315933 w 350286"/>
                  <a:gd name="connsiteY6" fmla="*/ 514559 h 768840"/>
                  <a:gd name="connsiteX7" fmla="*/ 121901 w 350286"/>
                  <a:gd name="connsiteY7" fmla="*/ 514559 h 768840"/>
                  <a:gd name="connsiteX8" fmla="*/ 121901 w 350286"/>
                  <a:gd name="connsiteY8" fmla="*/ 664881 h 768840"/>
                  <a:gd name="connsiteX9" fmla="*/ 350286 w 350286"/>
                  <a:gd name="connsiteY9" fmla="*/ 664881 h 768840"/>
                  <a:gd name="connsiteX10" fmla="*/ 350286 w 350286"/>
                  <a:gd name="connsiteY10" fmla="*/ 768840 h 768840"/>
                  <a:gd name="connsiteX11" fmla="*/ 0 w 350286"/>
                  <a:gd name="connsiteY11" fmla="*/ 768840 h 768840"/>
                  <a:gd name="connsiteX12" fmla="*/ 0 w 350286"/>
                  <a:gd name="connsiteY12" fmla="*/ 167553 h 768840"/>
                  <a:gd name="connsiteX13" fmla="*/ 118475 w 350286"/>
                  <a:gd name="connsiteY13" fmla="*/ 115954 h 768840"/>
                  <a:gd name="connsiteX14" fmla="*/ 215539 w 350286"/>
                  <a:gd name="connsiteY14" fmla="*/ 0 h 768840"/>
                  <a:gd name="connsiteX15" fmla="*/ 340865 w 350286"/>
                  <a:gd name="connsiteY15" fmla="*/ 0 h 768840"/>
                  <a:gd name="connsiteX16" fmla="*/ 229242 w 350286"/>
                  <a:gd name="connsiteY16" fmla="*/ 115954 h 768840"/>
                  <a:gd name="connsiteX17" fmla="*/ 118475 w 350286"/>
                  <a:gd name="connsiteY17" fmla="*/ 115954 h 76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0286" h="768840">
                    <a:moveTo>
                      <a:pt x="0" y="167458"/>
                    </a:moveTo>
                    <a:lnTo>
                      <a:pt x="350286" y="167458"/>
                    </a:lnTo>
                    <a:lnTo>
                      <a:pt x="350286" y="271417"/>
                    </a:lnTo>
                    <a:lnTo>
                      <a:pt x="121901" y="271417"/>
                    </a:lnTo>
                    <a:lnTo>
                      <a:pt x="121901" y="410600"/>
                    </a:lnTo>
                    <a:lnTo>
                      <a:pt x="315933" y="410600"/>
                    </a:lnTo>
                    <a:lnTo>
                      <a:pt x="315933" y="514559"/>
                    </a:lnTo>
                    <a:lnTo>
                      <a:pt x="121901" y="514559"/>
                    </a:lnTo>
                    <a:lnTo>
                      <a:pt x="121901" y="664881"/>
                    </a:lnTo>
                    <a:lnTo>
                      <a:pt x="350286" y="664881"/>
                    </a:lnTo>
                    <a:lnTo>
                      <a:pt x="350286" y="768840"/>
                    </a:lnTo>
                    <a:lnTo>
                      <a:pt x="0" y="768840"/>
                    </a:lnTo>
                    <a:lnTo>
                      <a:pt x="0" y="167553"/>
                    </a:lnTo>
                    <a:close/>
                    <a:moveTo>
                      <a:pt x="118475" y="115954"/>
                    </a:moveTo>
                    <a:lnTo>
                      <a:pt x="215539" y="0"/>
                    </a:lnTo>
                    <a:lnTo>
                      <a:pt x="340865" y="0"/>
                    </a:lnTo>
                    <a:lnTo>
                      <a:pt x="229242" y="115954"/>
                    </a:lnTo>
                    <a:lnTo>
                      <a:pt x="118475" y="115954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5" name="Forme libre 34">
                <a:extLst>
                  <a:ext uri="{FF2B5EF4-FFF2-40B4-BE49-F238E27FC236}">
                    <a16:creationId xmlns:a16="http://schemas.microsoft.com/office/drawing/2014/main" id="{C154743D-7A91-9696-F24D-7BF6DA5FA06E}"/>
                  </a:ext>
                </a:extLst>
              </p:cNvPr>
              <p:cNvSpPr/>
              <p:nvPr/>
            </p:nvSpPr>
            <p:spPr>
              <a:xfrm>
                <a:off x="4574953" y="2363514"/>
                <a:ext cx="411283" cy="601287"/>
              </a:xfrm>
              <a:custGeom>
                <a:avLst/>
                <a:gdLst>
                  <a:gd name="connsiteX0" fmla="*/ 0 w 411283"/>
                  <a:gd name="connsiteY0" fmla="*/ 0 h 601287"/>
                  <a:gd name="connsiteX1" fmla="*/ 198315 w 411283"/>
                  <a:gd name="connsiteY1" fmla="*/ 0 h 601287"/>
                  <a:gd name="connsiteX2" fmla="*/ 411284 w 411283"/>
                  <a:gd name="connsiteY2" fmla="*/ 179548 h 601287"/>
                  <a:gd name="connsiteX3" fmla="*/ 198315 w 411283"/>
                  <a:gd name="connsiteY3" fmla="*/ 358240 h 601287"/>
                  <a:gd name="connsiteX4" fmla="*/ 121901 w 411283"/>
                  <a:gd name="connsiteY4" fmla="*/ 358240 h 601287"/>
                  <a:gd name="connsiteX5" fmla="*/ 121901 w 411283"/>
                  <a:gd name="connsiteY5" fmla="*/ 601287 h 601287"/>
                  <a:gd name="connsiteX6" fmla="*/ 0 w 411283"/>
                  <a:gd name="connsiteY6" fmla="*/ 601287 h 601287"/>
                  <a:gd name="connsiteX7" fmla="*/ 0 w 411283"/>
                  <a:gd name="connsiteY7" fmla="*/ 0 h 601287"/>
                  <a:gd name="connsiteX8" fmla="*/ 121901 w 411283"/>
                  <a:gd name="connsiteY8" fmla="*/ 103959 h 601287"/>
                  <a:gd name="connsiteX9" fmla="*/ 121901 w 411283"/>
                  <a:gd name="connsiteY9" fmla="*/ 254281 h 601287"/>
                  <a:gd name="connsiteX10" fmla="*/ 203453 w 411283"/>
                  <a:gd name="connsiteY10" fmla="*/ 254281 h 601287"/>
                  <a:gd name="connsiteX11" fmla="*/ 285862 w 411283"/>
                  <a:gd name="connsiteY11" fmla="*/ 177835 h 601287"/>
                  <a:gd name="connsiteX12" fmla="*/ 203453 w 411283"/>
                  <a:gd name="connsiteY12" fmla="*/ 103959 h 601287"/>
                  <a:gd name="connsiteX13" fmla="*/ 121901 w 411283"/>
                  <a:gd name="connsiteY13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1283" h="601287">
                    <a:moveTo>
                      <a:pt x="0" y="0"/>
                    </a:moveTo>
                    <a:lnTo>
                      <a:pt x="198315" y="0"/>
                    </a:lnTo>
                    <a:cubicBezTo>
                      <a:pt x="330493" y="0"/>
                      <a:pt x="411284" y="67878"/>
                      <a:pt x="411284" y="179548"/>
                    </a:cubicBezTo>
                    <a:cubicBezTo>
                      <a:pt x="411284" y="291219"/>
                      <a:pt x="330588" y="358240"/>
                      <a:pt x="198315" y="358240"/>
                    </a:cubicBez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203453" y="254281"/>
                    </a:lnTo>
                    <a:cubicBezTo>
                      <a:pt x="254935" y="254281"/>
                      <a:pt x="285862" y="226768"/>
                      <a:pt x="285862" y="177835"/>
                    </a:cubicBezTo>
                    <a:cubicBezTo>
                      <a:pt x="285862" y="132329"/>
                      <a:pt x="254935" y="103959"/>
                      <a:pt x="203453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6" name="Forme libre 35">
                <a:extLst>
                  <a:ext uri="{FF2B5EF4-FFF2-40B4-BE49-F238E27FC236}">
                    <a16:creationId xmlns:a16="http://schemas.microsoft.com/office/drawing/2014/main" id="{907FEA47-36C1-E402-57F7-3C7F7B09C620}"/>
                  </a:ext>
                </a:extLst>
              </p:cNvPr>
              <p:cNvSpPr/>
              <p:nvPr/>
            </p:nvSpPr>
            <p:spPr>
              <a:xfrm>
                <a:off x="5076449" y="2363514"/>
                <a:ext cx="486746" cy="618518"/>
              </a:xfrm>
              <a:custGeom>
                <a:avLst/>
                <a:gdLst>
                  <a:gd name="connsiteX0" fmla="*/ 364846 w 486746"/>
                  <a:gd name="connsiteY0" fmla="*/ 0 h 618518"/>
                  <a:gd name="connsiteX1" fmla="*/ 486746 w 486746"/>
                  <a:gd name="connsiteY1" fmla="*/ 0 h 618518"/>
                  <a:gd name="connsiteX2" fmla="*/ 486746 w 486746"/>
                  <a:gd name="connsiteY2" fmla="*/ 365951 h 618518"/>
                  <a:gd name="connsiteX3" fmla="*/ 242945 w 486746"/>
                  <a:gd name="connsiteY3" fmla="*/ 618518 h 618518"/>
                  <a:gd name="connsiteX4" fmla="*/ 0 w 486746"/>
                  <a:gd name="connsiteY4" fmla="*/ 365951 h 618518"/>
                  <a:gd name="connsiteX5" fmla="*/ 0 w 486746"/>
                  <a:gd name="connsiteY5" fmla="*/ 0 h 618518"/>
                  <a:gd name="connsiteX6" fmla="*/ 121901 w 486746"/>
                  <a:gd name="connsiteY6" fmla="*/ 0 h 618518"/>
                  <a:gd name="connsiteX7" fmla="*/ 121901 w 486746"/>
                  <a:gd name="connsiteY7" fmla="*/ 376233 h 618518"/>
                  <a:gd name="connsiteX8" fmla="*/ 243801 w 486746"/>
                  <a:gd name="connsiteY8" fmla="*/ 504183 h 618518"/>
                  <a:gd name="connsiteX9" fmla="*/ 364846 w 486746"/>
                  <a:gd name="connsiteY9" fmla="*/ 376233 h 618518"/>
                  <a:gd name="connsiteX10" fmla="*/ 364846 w 486746"/>
                  <a:gd name="connsiteY10" fmla="*/ 0 h 61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6746" h="618518">
                    <a:moveTo>
                      <a:pt x="364846" y="0"/>
                    </a:moveTo>
                    <a:lnTo>
                      <a:pt x="486746" y="0"/>
                    </a:lnTo>
                    <a:lnTo>
                      <a:pt x="486746" y="365951"/>
                    </a:lnTo>
                    <a:cubicBezTo>
                      <a:pt x="486746" y="523984"/>
                      <a:pt x="394060" y="618518"/>
                      <a:pt x="242945" y="618518"/>
                    </a:cubicBezTo>
                    <a:cubicBezTo>
                      <a:pt x="91830" y="618518"/>
                      <a:pt x="0" y="524079"/>
                      <a:pt x="0" y="365951"/>
                    </a:cubicBezTo>
                    <a:lnTo>
                      <a:pt x="0" y="0"/>
                    </a:lnTo>
                    <a:lnTo>
                      <a:pt x="121901" y="0"/>
                    </a:lnTo>
                    <a:lnTo>
                      <a:pt x="121901" y="376233"/>
                    </a:lnTo>
                    <a:cubicBezTo>
                      <a:pt x="121901" y="456963"/>
                      <a:pt x="167388" y="504183"/>
                      <a:pt x="243801" y="504183"/>
                    </a:cubicBezTo>
                    <a:cubicBezTo>
                      <a:pt x="320215" y="504183"/>
                      <a:pt x="364846" y="456963"/>
                      <a:pt x="364846" y="376233"/>
                    </a:cubicBezTo>
                    <a:lnTo>
                      <a:pt x="3648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7" name="Forme libre 36">
                <a:extLst>
                  <a:ext uri="{FF2B5EF4-FFF2-40B4-BE49-F238E27FC236}">
                    <a16:creationId xmlns:a16="http://schemas.microsoft.com/office/drawing/2014/main" id="{08D54542-E5D9-171D-65E9-9B1354EB3BCE}"/>
                  </a:ext>
                </a:extLst>
              </p:cNvPr>
              <p:cNvSpPr/>
              <p:nvPr/>
            </p:nvSpPr>
            <p:spPr>
              <a:xfrm>
                <a:off x="5714406" y="2363514"/>
                <a:ext cx="407001" cy="601287"/>
              </a:xfrm>
              <a:custGeom>
                <a:avLst/>
                <a:gdLst>
                  <a:gd name="connsiteX0" fmla="*/ 0 w 407001"/>
                  <a:gd name="connsiteY0" fmla="*/ 0 h 601287"/>
                  <a:gd name="connsiteX1" fmla="*/ 170908 w 407001"/>
                  <a:gd name="connsiteY1" fmla="*/ 0 h 601287"/>
                  <a:gd name="connsiteX2" fmla="*/ 371792 w 407001"/>
                  <a:gd name="connsiteY2" fmla="*/ 163174 h 601287"/>
                  <a:gd name="connsiteX3" fmla="*/ 308225 w 407001"/>
                  <a:gd name="connsiteY3" fmla="*/ 281699 h 601287"/>
                  <a:gd name="connsiteX4" fmla="*/ 407002 w 407001"/>
                  <a:gd name="connsiteY4" fmla="*/ 424309 h 601287"/>
                  <a:gd name="connsiteX5" fmla="*/ 183755 w 407001"/>
                  <a:gd name="connsiteY5" fmla="*/ 601287 h 601287"/>
                  <a:gd name="connsiteX6" fmla="*/ 0 w 407001"/>
                  <a:gd name="connsiteY6" fmla="*/ 601287 h 601287"/>
                  <a:gd name="connsiteX7" fmla="*/ 0 w 407001"/>
                  <a:gd name="connsiteY7" fmla="*/ 0 h 601287"/>
                  <a:gd name="connsiteX8" fmla="*/ 121901 w 407001"/>
                  <a:gd name="connsiteY8" fmla="*/ 103959 h 601287"/>
                  <a:gd name="connsiteX9" fmla="*/ 121901 w 407001"/>
                  <a:gd name="connsiteY9" fmla="*/ 235336 h 601287"/>
                  <a:gd name="connsiteX10" fmla="*/ 173383 w 407001"/>
                  <a:gd name="connsiteY10" fmla="*/ 235336 h 601287"/>
                  <a:gd name="connsiteX11" fmla="*/ 246371 w 407001"/>
                  <a:gd name="connsiteY11" fmla="*/ 169172 h 601287"/>
                  <a:gd name="connsiteX12" fmla="*/ 173383 w 407001"/>
                  <a:gd name="connsiteY12" fmla="*/ 103864 h 601287"/>
                  <a:gd name="connsiteX13" fmla="*/ 121901 w 407001"/>
                  <a:gd name="connsiteY13" fmla="*/ 103864 h 601287"/>
                  <a:gd name="connsiteX14" fmla="*/ 121901 w 407001"/>
                  <a:gd name="connsiteY14" fmla="*/ 340152 h 601287"/>
                  <a:gd name="connsiteX15" fmla="*/ 121901 w 407001"/>
                  <a:gd name="connsiteY15" fmla="*/ 497328 h 601287"/>
                  <a:gd name="connsiteX16" fmla="*/ 190607 w 407001"/>
                  <a:gd name="connsiteY16" fmla="*/ 497328 h 601287"/>
                  <a:gd name="connsiteX17" fmla="*/ 281580 w 407001"/>
                  <a:gd name="connsiteY17" fmla="*/ 417455 h 601287"/>
                  <a:gd name="connsiteX18" fmla="*/ 190607 w 407001"/>
                  <a:gd name="connsiteY18" fmla="*/ 340152 h 601287"/>
                  <a:gd name="connsiteX19" fmla="*/ 121901 w 407001"/>
                  <a:gd name="connsiteY19" fmla="*/ 340152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07001" h="601287">
                    <a:moveTo>
                      <a:pt x="0" y="0"/>
                    </a:moveTo>
                    <a:lnTo>
                      <a:pt x="170908" y="0"/>
                    </a:lnTo>
                    <a:cubicBezTo>
                      <a:pt x="296235" y="0"/>
                      <a:pt x="371792" y="61880"/>
                      <a:pt x="371792" y="163174"/>
                    </a:cubicBezTo>
                    <a:cubicBezTo>
                      <a:pt x="371792" y="211250"/>
                      <a:pt x="349430" y="253329"/>
                      <a:pt x="308225" y="281699"/>
                    </a:cubicBezTo>
                    <a:cubicBezTo>
                      <a:pt x="371792" y="310068"/>
                      <a:pt x="407002" y="361572"/>
                      <a:pt x="407002" y="424309"/>
                    </a:cubicBezTo>
                    <a:cubicBezTo>
                      <a:pt x="407002" y="534266"/>
                      <a:pt x="322023" y="601287"/>
                      <a:pt x="183755" y="601287"/>
                    </a:cubicBez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35336"/>
                    </a:lnTo>
                    <a:lnTo>
                      <a:pt x="173383" y="235336"/>
                    </a:lnTo>
                    <a:cubicBezTo>
                      <a:pt x="219726" y="235336"/>
                      <a:pt x="246371" y="212107"/>
                      <a:pt x="246371" y="169172"/>
                    </a:cubicBezTo>
                    <a:cubicBezTo>
                      <a:pt x="246371" y="128806"/>
                      <a:pt x="219726" y="103864"/>
                      <a:pt x="173383" y="103864"/>
                    </a:cubicBezTo>
                    <a:lnTo>
                      <a:pt x="121901" y="103864"/>
                    </a:lnTo>
                    <a:close/>
                    <a:moveTo>
                      <a:pt x="121901" y="340152"/>
                    </a:moveTo>
                    <a:lnTo>
                      <a:pt x="121901" y="497328"/>
                    </a:lnTo>
                    <a:lnTo>
                      <a:pt x="190607" y="497328"/>
                    </a:lnTo>
                    <a:cubicBezTo>
                      <a:pt x="247323" y="497328"/>
                      <a:pt x="281580" y="467245"/>
                      <a:pt x="281580" y="417455"/>
                    </a:cubicBezTo>
                    <a:cubicBezTo>
                      <a:pt x="281580" y="367665"/>
                      <a:pt x="247227" y="340152"/>
                      <a:pt x="190607" y="340152"/>
                    </a:cubicBezTo>
                    <a:lnTo>
                      <a:pt x="121901" y="340152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8" name="Forme libre 37">
                <a:extLst>
                  <a:ext uri="{FF2B5EF4-FFF2-40B4-BE49-F238E27FC236}">
                    <a16:creationId xmlns:a16="http://schemas.microsoft.com/office/drawing/2014/main" id="{FC676BD7-639D-8E95-AA3D-7CC1357BDB86}"/>
                  </a:ext>
                </a:extLst>
              </p:cNvPr>
              <p:cNvSpPr/>
              <p:nvPr/>
            </p:nvSpPr>
            <p:spPr>
              <a:xfrm>
                <a:off x="6245877" y="2363514"/>
                <a:ext cx="350286" cy="601287"/>
              </a:xfrm>
              <a:custGeom>
                <a:avLst/>
                <a:gdLst>
                  <a:gd name="connsiteX0" fmla="*/ 0 w 350286"/>
                  <a:gd name="connsiteY0" fmla="*/ 0 h 601287"/>
                  <a:gd name="connsiteX1" fmla="*/ 121901 w 350286"/>
                  <a:gd name="connsiteY1" fmla="*/ 0 h 601287"/>
                  <a:gd name="connsiteX2" fmla="*/ 121901 w 350286"/>
                  <a:gd name="connsiteY2" fmla="*/ 490474 h 601287"/>
                  <a:gd name="connsiteX3" fmla="*/ 350286 w 350286"/>
                  <a:gd name="connsiteY3" fmla="*/ 490474 h 601287"/>
                  <a:gd name="connsiteX4" fmla="*/ 350286 w 350286"/>
                  <a:gd name="connsiteY4" fmla="*/ 601287 h 601287"/>
                  <a:gd name="connsiteX5" fmla="*/ 0 w 350286"/>
                  <a:gd name="connsiteY5" fmla="*/ 601287 h 601287"/>
                  <a:gd name="connsiteX6" fmla="*/ 0 w 350286"/>
                  <a:gd name="connsiteY6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286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490474"/>
                    </a:lnTo>
                    <a:lnTo>
                      <a:pt x="350286" y="490474"/>
                    </a:lnTo>
                    <a:lnTo>
                      <a:pt x="350286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9" name="Forme libre 38">
                <a:extLst>
                  <a:ext uri="{FF2B5EF4-FFF2-40B4-BE49-F238E27FC236}">
                    <a16:creationId xmlns:a16="http://schemas.microsoft.com/office/drawing/2014/main" id="{6F410862-A222-141A-D62B-357C88BDC66C}"/>
                  </a:ext>
                </a:extLst>
              </p:cNvPr>
              <p:cNvSpPr/>
              <p:nvPr/>
            </p:nvSpPr>
            <p:spPr>
              <a:xfrm>
                <a:off x="6703505" y="2363514"/>
                <a:ext cx="121900" cy="601287"/>
              </a:xfrm>
              <a:custGeom>
                <a:avLst/>
                <a:gdLst>
                  <a:gd name="connsiteX0" fmla="*/ 0 w 121900"/>
                  <a:gd name="connsiteY0" fmla="*/ 0 h 601287"/>
                  <a:gd name="connsiteX1" fmla="*/ 121901 w 121900"/>
                  <a:gd name="connsiteY1" fmla="*/ 0 h 601287"/>
                  <a:gd name="connsiteX2" fmla="*/ 121901 w 121900"/>
                  <a:gd name="connsiteY2" fmla="*/ 601287 h 601287"/>
                  <a:gd name="connsiteX3" fmla="*/ 0 w 121900"/>
                  <a:gd name="connsiteY3" fmla="*/ 601287 h 601287"/>
                  <a:gd name="connsiteX4" fmla="*/ 0 w 121900"/>
                  <a:gd name="connsiteY4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00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0" name="Forme libre 39">
                <a:extLst>
                  <a:ext uri="{FF2B5EF4-FFF2-40B4-BE49-F238E27FC236}">
                    <a16:creationId xmlns:a16="http://schemas.microsoft.com/office/drawing/2014/main" id="{1F768828-321D-A341-C256-DBEF94138DC2}"/>
                  </a:ext>
                </a:extLst>
              </p:cNvPr>
              <p:cNvSpPr/>
              <p:nvPr/>
            </p:nvSpPr>
            <p:spPr>
              <a:xfrm>
                <a:off x="6942167" y="2346283"/>
                <a:ext cx="724647" cy="767888"/>
              </a:xfrm>
              <a:custGeom>
                <a:avLst/>
                <a:gdLst>
                  <a:gd name="connsiteX0" fmla="*/ 681730 w 724647"/>
                  <a:gd name="connsiteY0" fmla="*/ 660502 h 767888"/>
                  <a:gd name="connsiteX1" fmla="*/ 724648 w 724647"/>
                  <a:gd name="connsiteY1" fmla="*/ 653647 h 767888"/>
                  <a:gd name="connsiteX2" fmla="*/ 724648 w 724647"/>
                  <a:gd name="connsiteY2" fmla="*/ 756750 h 767888"/>
                  <a:gd name="connsiteX3" fmla="*/ 661080 w 724647"/>
                  <a:gd name="connsiteY3" fmla="*/ 767888 h 767888"/>
                  <a:gd name="connsiteX4" fmla="*/ 473043 w 724647"/>
                  <a:gd name="connsiteY4" fmla="*/ 688872 h 767888"/>
                  <a:gd name="connsiteX5" fmla="*/ 401768 w 724647"/>
                  <a:gd name="connsiteY5" fmla="*/ 625278 h 767888"/>
                  <a:gd name="connsiteX6" fmla="*/ 319359 w 724647"/>
                  <a:gd name="connsiteY6" fmla="*/ 635559 h 767888"/>
                  <a:gd name="connsiteX7" fmla="*/ 0 w 724647"/>
                  <a:gd name="connsiteY7" fmla="*/ 317780 h 767888"/>
                  <a:gd name="connsiteX8" fmla="*/ 319359 w 724647"/>
                  <a:gd name="connsiteY8" fmla="*/ 0 h 767888"/>
                  <a:gd name="connsiteX9" fmla="*/ 637861 w 724647"/>
                  <a:gd name="connsiteY9" fmla="*/ 317780 h 767888"/>
                  <a:gd name="connsiteX10" fmla="*/ 519386 w 724647"/>
                  <a:gd name="connsiteY10" fmla="*/ 568633 h 767888"/>
                  <a:gd name="connsiteX11" fmla="*/ 555452 w 724647"/>
                  <a:gd name="connsiteY11" fmla="*/ 603001 h 767888"/>
                  <a:gd name="connsiteX12" fmla="*/ 681635 w 724647"/>
                  <a:gd name="connsiteY12" fmla="*/ 660502 h 767888"/>
                  <a:gd name="connsiteX13" fmla="*/ 512630 w 724647"/>
                  <a:gd name="connsiteY13" fmla="*/ 317780 h 767888"/>
                  <a:gd name="connsiteX14" fmla="*/ 319454 w 724647"/>
                  <a:gd name="connsiteY14" fmla="*/ 114241 h 767888"/>
                  <a:gd name="connsiteX15" fmla="*/ 125422 w 724647"/>
                  <a:gd name="connsiteY15" fmla="*/ 317780 h 767888"/>
                  <a:gd name="connsiteX16" fmla="*/ 319454 w 724647"/>
                  <a:gd name="connsiteY16" fmla="*/ 521319 h 767888"/>
                  <a:gd name="connsiteX17" fmla="*/ 512630 w 724647"/>
                  <a:gd name="connsiteY17" fmla="*/ 317780 h 767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4647" h="767888">
                    <a:moveTo>
                      <a:pt x="681730" y="660502"/>
                    </a:moveTo>
                    <a:cubicBezTo>
                      <a:pt x="694577" y="660502"/>
                      <a:pt x="711801" y="658788"/>
                      <a:pt x="724648" y="653647"/>
                    </a:cubicBezTo>
                    <a:lnTo>
                      <a:pt x="724648" y="756750"/>
                    </a:lnTo>
                    <a:cubicBezTo>
                      <a:pt x="704854" y="764461"/>
                      <a:pt x="687725" y="767888"/>
                      <a:pt x="661080" y="767888"/>
                    </a:cubicBezTo>
                    <a:cubicBezTo>
                      <a:pt x="594087" y="767888"/>
                      <a:pt x="532328" y="740375"/>
                      <a:pt x="473043" y="688872"/>
                    </a:cubicBezTo>
                    <a:lnTo>
                      <a:pt x="401768" y="625278"/>
                    </a:lnTo>
                    <a:cubicBezTo>
                      <a:pt x="375979" y="632132"/>
                      <a:pt x="348573" y="635559"/>
                      <a:pt x="319359" y="635559"/>
                    </a:cubicBezTo>
                    <a:cubicBezTo>
                      <a:pt x="129609" y="635559"/>
                      <a:pt x="0" y="489522"/>
                      <a:pt x="0" y="317780"/>
                    </a:cubicBezTo>
                    <a:cubicBezTo>
                      <a:pt x="0" y="146038"/>
                      <a:pt x="129609" y="0"/>
                      <a:pt x="319359" y="0"/>
                    </a:cubicBezTo>
                    <a:cubicBezTo>
                      <a:pt x="509109" y="0"/>
                      <a:pt x="637861" y="146038"/>
                      <a:pt x="637861" y="317780"/>
                    </a:cubicBezTo>
                    <a:cubicBezTo>
                      <a:pt x="637861" y="418312"/>
                      <a:pt x="593231" y="510180"/>
                      <a:pt x="519386" y="568633"/>
                    </a:cubicBezTo>
                    <a:lnTo>
                      <a:pt x="555452" y="603001"/>
                    </a:lnTo>
                    <a:cubicBezTo>
                      <a:pt x="601795" y="645079"/>
                      <a:pt x="643000" y="660502"/>
                      <a:pt x="681635" y="660502"/>
                    </a:cubicBezTo>
                    <a:close/>
                    <a:moveTo>
                      <a:pt x="512630" y="317780"/>
                    </a:moveTo>
                    <a:cubicBezTo>
                      <a:pt x="512630" y="202682"/>
                      <a:pt x="431934" y="114241"/>
                      <a:pt x="319454" y="114241"/>
                    </a:cubicBezTo>
                    <a:cubicBezTo>
                      <a:pt x="206974" y="114241"/>
                      <a:pt x="125422" y="202682"/>
                      <a:pt x="125422" y="317780"/>
                    </a:cubicBezTo>
                    <a:cubicBezTo>
                      <a:pt x="125422" y="432877"/>
                      <a:pt x="206118" y="521319"/>
                      <a:pt x="319454" y="521319"/>
                    </a:cubicBezTo>
                    <a:cubicBezTo>
                      <a:pt x="432790" y="521319"/>
                      <a:pt x="512630" y="432877"/>
                      <a:pt x="512630" y="3177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1" name="Forme libre 40">
                <a:extLst>
                  <a:ext uri="{FF2B5EF4-FFF2-40B4-BE49-F238E27FC236}">
                    <a16:creationId xmlns:a16="http://schemas.microsoft.com/office/drawing/2014/main" id="{A1380EF7-80C9-76C5-AC1E-691C362C49A8}"/>
                  </a:ext>
                </a:extLst>
              </p:cNvPr>
              <p:cNvSpPr/>
              <p:nvPr/>
            </p:nvSpPr>
            <p:spPr>
              <a:xfrm>
                <a:off x="7686703" y="2363514"/>
                <a:ext cx="486746" cy="618518"/>
              </a:xfrm>
              <a:custGeom>
                <a:avLst/>
                <a:gdLst>
                  <a:gd name="connsiteX0" fmla="*/ 364846 w 486746"/>
                  <a:gd name="connsiteY0" fmla="*/ 0 h 618518"/>
                  <a:gd name="connsiteX1" fmla="*/ 486747 w 486746"/>
                  <a:gd name="connsiteY1" fmla="*/ 0 h 618518"/>
                  <a:gd name="connsiteX2" fmla="*/ 486747 w 486746"/>
                  <a:gd name="connsiteY2" fmla="*/ 365951 h 618518"/>
                  <a:gd name="connsiteX3" fmla="*/ 242945 w 486746"/>
                  <a:gd name="connsiteY3" fmla="*/ 618518 h 618518"/>
                  <a:gd name="connsiteX4" fmla="*/ 0 w 486746"/>
                  <a:gd name="connsiteY4" fmla="*/ 365951 h 618518"/>
                  <a:gd name="connsiteX5" fmla="*/ 0 w 486746"/>
                  <a:gd name="connsiteY5" fmla="*/ 0 h 618518"/>
                  <a:gd name="connsiteX6" fmla="*/ 121901 w 486746"/>
                  <a:gd name="connsiteY6" fmla="*/ 0 h 618518"/>
                  <a:gd name="connsiteX7" fmla="*/ 121901 w 486746"/>
                  <a:gd name="connsiteY7" fmla="*/ 376233 h 618518"/>
                  <a:gd name="connsiteX8" fmla="*/ 243802 w 486746"/>
                  <a:gd name="connsiteY8" fmla="*/ 504183 h 618518"/>
                  <a:gd name="connsiteX9" fmla="*/ 364846 w 486746"/>
                  <a:gd name="connsiteY9" fmla="*/ 376233 h 618518"/>
                  <a:gd name="connsiteX10" fmla="*/ 364846 w 486746"/>
                  <a:gd name="connsiteY10" fmla="*/ 0 h 61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6746" h="618518">
                    <a:moveTo>
                      <a:pt x="364846" y="0"/>
                    </a:moveTo>
                    <a:lnTo>
                      <a:pt x="486747" y="0"/>
                    </a:lnTo>
                    <a:lnTo>
                      <a:pt x="486747" y="365951"/>
                    </a:lnTo>
                    <a:cubicBezTo>
                      <a:pt x="486747" y="523984"/>
                      <a:pt x="394060" y="618518"/>
                      <a:pt x="242945" y="618518"/>
                    </a:cubicBezTo>
                    <a:cubicBezTo>
                      <a:pt x="91830" y="618518"/>
                      <a:pt x="0" y="524079"/>
                      <a:pt x="0" y="365951"/>
                    </a:cubicBezTo>
                    <a:lnTo>
                      <a:pt x="0" y="0"/>
                    </a:lnTo>
                    <a:lnTo>
                      <a:pt x="121901" y="0"/>
                    </a:lnTo>
                    <a:lnTo>
                      <a:pt x="121901" y="376233"/>
                    </a:lnTo>
                    <a:cubicBezTo>
                      <a:pt x="121901" y="456963"/>
                      <a:pt x="167388" y="504183"/>
                      <a:pt x="243802" y="504183"/>
                    </a:cubicBezTo>
                    <a:cubicBezTo>
                      <a:pt x="320216" y="504183"/>
                      <a:pt x="364846" y="456963"/>
                      <a:pt x="364846" y="376233"/>
                    </a:cubicBezTo>
                    <a:lnTo>
                      <a:pt x="3648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2" name="Forme libre 41">
                <a:extLst>
                  <a:ext uri="{FF2B5EF4-FFF2-40B4-BE49-F238E27FC236}">
                    <a16:creationId xmlns:a16="http://schemas.microsoft.com/office/drawing/2014/main" id="{77D03CB6-5A0A-F7B0-EABE-24A7E6E5D80B}"/>
                  </a:ext>
                </a:extLst>
              </p:cNvPr>
              <p:cNvSpPr/>
              <p:nvPr/>
            </p:nvSpPr>
            <p:spPr>
              <a:xfrm>
                <a:off x="8324565" y="2363514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497423 h 601382"/>
                  <a:gd name="connsiteX9" fmla="*/ 350286 w 350286"/>
                  <a:gd name="connsiteY9" fmla="*/ 497423 h 601382"/>
                  <a:gd name="connsiteX10" fmla="*/ 350286 w 350286"/>
                  <a:gd name="connsiteY10" fmla="*/ 601382 h 601382"/>
                  <a:gd name="connsiteX11" fmla="*/ 0 w 350286"/>
                  <a:gd name="connsiteY11" fmla="*/ 601382 h 601382"/>
                  <a:gd name="connsiteX12" fmla="*/ 0 w 350286"/>
                  <a:gd name="connsiteY12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497423"/>
                    </a:lnTo>
                    <a:lnTo>
                      <a:pt x="350286" y="497423"/>
                    </a:lnTo>
                    <a:lnTo>
                      <a:pt x="350286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3" name="Forme libre 42">
                <a:extLst>
                  <a:ext uri="{FF2B5EF4-FFF2-40B4-BE49-F238E27FC236}">
                    <a16:creationId xmlns:a16="http://schemas.microsoft.com/office/drawing/2014/main" id="{0012A390-EF87-822A-6A58-EB0678060092}"/>
                  </a:ext>
                </a:extLst>
              </p:cNvPr>
              <p:cNvSpPr/>
              <p:nvPr/>
            </p:nvSpPr>
            <p:spPr>
              <a:xfrm>
                <a:off x="3517148" y="3230506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601382 h 601382"/>
                  <a:gd name="connsiteX9" fmla="*/ 0 w 350286"/>
                  <a:gd name="connsiteY9" fmla="*/ 601382 h 601382"/>
                  <a:gd name="connsiteX10" fmla="*/ 0 w 350286"/>
                  <a:gd name="connsiteY10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4" name="Forme libre 43">
                <a:extLst>
                  <a:ext uri="{FF2B5EF4-FFF2-40B4-BE49-F238E27FC236}">
                    <a16:creationId xmlns:a16="http://schemas.microsoft.com/office/drawing/2014/main" id="{FD7BADC8-C092-0632-F50A-3CEB21AB7D82}"/>
                  </a:ext>
                </a:extLst>
              </p:cNvPr>
              <p:cNvSpPr/>
              <p:nvPr/>
            </p:nvSpPr>
            <p:spPr>
              <a:xfrm>
                <a:off x="3974871" y="3230506"/>
                <a:ext cx="490267" cy="601287"/>
              </a:xfrm>
              <a:custGeom>
                <a:avLst/>
                <a:gdLst>
                  <a:gd name="connsiteX0" fmla="*/ 0 w 490267"/>
                  <a:gd name="connsiteY0" fmla="*/ 0 h 601287"/>
                  <a:gd name="connsiteX1" fmla="*/ 183755 w 490267"/>
                  <a:gd name="connsiteY1" fmla="*/ 0 h 601287"/>
                  <a:gd name="connsiteX2" fmla="*/ 397581 w 490267"/>
                  <a:gd name="connsiteY2" fmla="*/ 179549 h 601287"/>
                  <a:gd name="connsiteX3" fmla="*/ 301374 w 490267"/>
                  <a:gd name="connsiteY3" fmla="*/ 335011 h 601287"/>
                  <a:gd name="connsiteX4" fmla="*/ 490267 w 490267"/>
                  <a:gd name="connsiteY4" fmla="*/ 601287 h 601287"/>
                  <a:gd name="connsiteX5" fmla="*/ 344291 w 490267"/>
                  <a:gd name="connsiteY5" fmla="*/ 601287 h 601287"/>
                  <a:gd name="connsiteX6" fmla="*/ 184611 w 490267"/>
                  <a:gd name="connsiteY6" fmla="*/ 358240 h 601287"/>
                  <a:gd name="connsiteX7" fmla="*/ 121901 w 490267"/>
                  <a:gd name="connsiteY7" fmla="*/ 358240 h 601287"/>
                  <a:gd name="connsiteX8" fmla="*/ 121901 w 490267"/>
                  <a:gd name="connsiteY8" fmla="*/ 601287 h 601287"/>
                  <a:gd name="connsiteX9" fmla="*/ 0 w 490267"/>
                  <a:gd name="connsiteY9" fmla="*/ 601287 h 601287"/>
                  <a:gd name="connsiteX10" fmla="*/ 0 w 490267"/>
                  <a:gd name="connsiteY10" fmla="*/ 0 h 601287"/>
                  <a:gd name="connsiteX11" fmla="*/ 121901 w 490267"/>
                  <a:gd name="connsiteY11" fmla="*/ 103959 h 601287"/>
                  <a:gd name="connsiteX12" fmla="*/ 121901 w 490267"/>
                  <a:gd name="connsiteY12" fmla="*/ 254281 h 601287"/>
                  <a:gd name="connsiteX13" fmla="*/ 190607 w 490267"/>
                  <a:gd name="connsiteY13" fmla="*/ 254281 h 601287"/>
                  <a:gd name="connsiteX14" fmla="*/ 272159 w 490267"/>
                  <a:gd name="connsiteY14" fmla="*/ 177835 h 601287"/>
                  <a:gd name="connsiteX15" fmla="*/ 190607 w 490267"/>
                  <a:gd name="connsiteY15" fmla="*/ 103959 h 601287"/>
                  <a:gd name="connsiteX16" fmla="*/ 121901 w 490267"/>
                  <a:gd name="connsiteY16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0267" h="601287">
                    <a:moveTo>
                      <a:pt x="0" y="0"/>
                    </a:moveTo>
                    <a:lnTo>
                      <a:pt x="183755" y="0"/>
                    </a:lnTo>
                    <a:cubicBezTo>
                      <a:pt x="315933" y="0"/>
                      <a:pt x="397581" y="67878"/>
                      <a:pt x="397581" y="179549"/>
                    </a:cubicBezTo>
                    <a:cubicBezTo>
                      <a:pt x="397581" y="251710"/>
                      <a:pt x="362371" y="305784"/>
                      <a:pt x="301374" y="335011"/>
                    </a:cubicBezTo>
                    <a:lnTo>
                      <a:pt x="490267" y="601287"/>
                    </a:lnTo>
                    <a:lnTo>
                      <a:pt x="344291" y="601287"/>
                    </a:lnTo>
                    <a:lnTo>
                      <a:pt x="184611" y="358240"/>
                    </a:ln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190607" y="254281"/>
                    </a:lnTo>
                    <a:cubicBezTo>
                      <a:pt x="242088" y="254281"/>
                      <a:pt x="272159" y="226768"/>
                      <a:pt x="272159" y="177835"/>
                    </a:cubicBezTo>
                    <a:cubicBezTo>
                      <a:pt x="272159" y="132329"/>
                      <a:pt x="242088" y="103959"/>
                      <a:pt x="190607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orme libre 44">
                <a:extLst>
                  <a:ext uri="{FF2B5EF4-FFF2-40B4-BE49-F238E27FC236}">
                    <a16:creationId xmlns:a16="http://schemas.microsoft.com/office/drawing/2014/main" id="{4399C391-7CEB-EBAD-F965-1F853240F597}"/>
                  </a:ext>
                </a:extLst>
              </p:cNvPr>
              <p:cNvSpPr/>
              <p:nvPr/>
            </p:nvSpPr>
            <p:spPr>
              <a:xfrm>
                <a:off x="4491021" y="3230506"/>
                <a:ext cx="614546" cy="601287"/>
              </a:xfrm>
              <a:custGeom>
                <a:avLst/>
                <a:gdLst>
                  <a:gd name="connsiteX0" fmla="*/ 227339 w 614546"/>
                  <a:gd name="connsiteY0" fmla="*/ 0 h 601287"/>
                  <a:gd name="connsiteX1" fmla="*/ 387018 w 614546"/>
                  <a:gd name="connsiteY1" fmla="*/ 0 h 601287"/>
                  <a:gd name="connsiteX2" fmla="*/ 614547 w 614546"/>
                  <a:gd name="connsiteY2" fmla="*/ 601287 h 601287"/>
                  <a:gd name="connsiteX3" fmla="*/ 484938 w 614546"/>
                  <a:gd name="connsiteY3" fmla="*/ 601287 h 601287"/>
                  <a:gd name="connsiteX4" fmla="*/ 427461 w 614546"/>
                  <a:gd name="connsiteY4" fmla="*/ 444968 h 601287"/>
                  <a:gd name="connsiteX5" fmla="*/ 187086 w 614546"/>
                  <a:gd name="connsiteY5" fmla="*/ 444968 h 601287"/>
                  <a:gd name="connsiteX6" fmla="*/ 129609 w 614546"/>
                  <a:gd name="connsiteY6" fmla="*/ 601287 h 601287"/>
                  <a:gd name="connsiteX7" fmla="*/ 0 w 614546"/>
                  <a:gd name="connsiteY7" fmla="*/ 601287 h 601287"/>
                  <a:gd name="connsiteX8" fmla="*/ 227529 w 614546"/>
                  <a:gd name="connsiteY8" fmla="*/ 0 h 601287"/>
                  <a:gd name="connsiteX9" fmla="*/ 389587 w 614546"/>
                  <a:gd name="connsiteY9" fmla="*/ 341009 h 601287"/>
                  <a:gd name="connsiteX10" fmla="*/ 307178 w 614546"/>
                  <a:gd name="connsiteY10" fmla="*/ 115098 h 601287"/>
                  <a:gd name="connsiteX11" fmla="*/ 224769 w 614546"/>
                  <a:gd name="connsiteY11" fmla="*/ 341009 h 601287"/>
                  <a:gd name="connsiteX12" fmla="*/ 389587 w 614546"/>
                  <a:gd name="connsiteY12" fmla="*/ 34100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4546" h="601287">
                    <a:moveTo>
                      <a:pt x="227339" y="0"/>
                    </a:moveTo>
                    <a:lnTo>
                      <a:pt x="387018" y="0"/>
                    </a:lnTo>
                    <a:lnTo>
                      <a:pt x="614547" y="601287"/>
                    </a:lnTo>
                    <a:lnTo>
                      <a:pt x="484938" y="601287"/>
                    </a:lnTo>
                    <a:lnTo>
                      <a:pt x="427461" y="444968"/>
                    </a:lnTo>
                    <a:lnTo>
                      <a:pt x="187086" y="444968"/>
                    </a:lnTo>
                    <a:lnTo>
                      <a:pt x="129609" y="601287"/>
                    </a:lnTo>
                    <a:lnTo>
                      <a:pt x="0" y="601287"/>
                    </a:lnTo>
                    <a:lnTo>
                      <a:pt x="227529" y="0"/>
                    </a:lnTo>
                    <a:close/>
                    <a:moveTo>
                      <a:pt x="389587" y="341009"/>
                    </a:moveTo>
                    <a:lnTo>
                      <a:pt x="307178" y="115098"/>
                    </a:lnTo>
                    <a:lnTo>
                      <a:pt x="224769" y="341009"/>
                    </a:lnTo>
                    <a:lnTo>
                      <a:pt x="389587" y="34100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6" name="Forme libre 45">
                <a:extLst>
                  <a:ext uri="{FF2B5EF4-FFF2-40B4-BE49-F238E27FC236}">
                    <a16:creationId xmlns:a16="http://schemas.microsoft.com/office/drawing/2014/main" id="{BFC5B5DB-5240-6148-D079-ABB55DE6991D}"/>
                  </a:ext>
                </a:extLst>
              </p:cNvPr>
              <p:cNvSpPr/>
              <p:nvPr/>
            </p:nvSpPr>
            <p:spPr>
              <a:xfrm>
                <a:off x="5198350" y="3230506"/>
                <a:ext cx="546887" cy="601287"/>
              </a:xfrm>
              <a:custGeom>
                <a:avLst/>
                <a:gdLst>
                  <a:gd name="connsiteX0" fmla="*/ 0 w 546887"/>
                  <a:gd name="connsiteY0" fmla="*/ 0 h 601287"/>
                  <a:gd name="connsiteX1" fmla="*/ 156253 w 546887"/>
                  <a:gd name="connsiteY1" fmla="*/ 0 h 601287"/>
                  <a:gd name="connsiteX2" fmla="*/ 424987 w 546887"/>
                  <a:gd name="connsiteY2" fmla="*/ 430307 h 601287"/>
                  <a:gd name="connsiteX3" fmla="*/ 424987 w 546887"/>
                  <a:gd name="connsiteY3" fmla="*/ 0 h 601287"/>
                  <a:gd name="connsiteX4" fmla="*/ 546888 w 546887"/>
                  <a:gd name="connsiteY4" fmla="*/ 0 h 601287"/>
                  <a:gd name="connsiteX5" fmla="*/ 546888 w 546887"/>
                  <a:gd name="connsiteY5" fmla="*/ 601287 h 601287"/>
                  <a:gd name="connsiteX6" fmla="*/ 390634 w 546887"/>
                  <a:gd name="connsiteY6" fmla="*/ 601287 h 601287"/>
                  <a:gd name="connsiteX7" fmla="*/ 121901 w 546887"/>
                  <a:gd name="connsiteY7" fmla="*/ 169267 h 601287"/>
                  <a:gd name="connsiteX8" fmla="*/ 121901 w 546887"/>
                  <a:gd name="connsiteY8" fmla="*/ 601287 h 601287"/>
                  <a:gd name="connsiteX9" fmla="*/ 0 w 546887"/>
                  <a:gd name="connsiteY9" fmla="*/ 601287 h 601287"/>
                  <a:gd name="connsiteX10" fmla="*/ 0 w 546887"/>
                  <a:gd name="connsiteY10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887" h="601287">
                    <a:moveTo>
                      <a:pt x="0" y="0"/>
                    </a:moveTo>
                    <a:lnTo>
                      <a:pt x="156253" y="0"/>
                    </a:lnTo>
                    <a:lnTo>
                      <a:pt x="424987" y="430307"/>
                    </a:lnTo>
                    <a:lnTo>
                      <a:pt x="424987" y="0"/>
                    </a:lnTo>
                    <a:lnTo>
                      <a:pt x="546888" y="0"/>
                    </a:lnTo>
                    <a:lnTo>
                      <a:pt x="546888" y="601287"/>
                    </a:lnTo>
                    <a:lnTo>
                      <a:pt x="390634" y="601287"/>
                    </a:lnTo>
                    <a:lnTo>
                      <a:pt x="121901" y="169267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orme libre 46">
                <a:extLst>
                  <a:ext uri="{FF2B5EF4-FFF2-40B4-BE49-F238E27FC236}">
                    <a16:creationId xmlns:a16="http://schemas.microsoft.com/office/drawing/2014/main" id="{A823884E-3D4F-9525-F5FC-B3686D2AC776}"/>
                  </a:ext>
                </a:extLst>
              </p:cNvPr>
              <p:cNvSpPr/>
              <p:nvPr/>
            </p:nvSpPr>
            <p:spPr>
              <a:xfrm>
                <a:off x="5862095" y="3213370"/>
                <a:ext cx="572676" cy="756654"/>
              </a:xfrm>
              <a:custGeom>
                <a:avLst/>
                <a:gdLst>
                  <a:gd name="connsiteX0" fmla="*/ 476469 w 572676"/>
                  <a:gd name="connsiteY0" fmla="*/ 438875 h 756654"/>
                  <a:gd name="connsiteX1" fmla="*/ 572676 w 572676"/>
                  <a:gd name="connsiteY1" fmla="*/ 512750 h 756654"/>
                  <a:gd name="connsiteX2" fmla="*/ 366654 w 572676"/>
                  <a:gd name="connsiteY2" fmla="*/ 632132 h 756654"/>
                  <a:gd name="connsiteX3" fmla="*/ 291953 w 572676"/>
                  <a:gd name="connsiteY3" fmla="*/ 756654 h 756654"/>
                  <a:gd name="connsiteX4" fmla="*/ 183755 w 572676"/>
                  <a:gd name="connsiteY4" fmla="*/ 756654 h 756654"/>
                  <a:gd name="connsiteX5" fmla="*/ 259313 w 572676"/>
                  <a:gd name="connsiteY5" fmla="*/ 630419 h 756654"/>
                  <a:gd name="connsiteX6" fmla="*/ 0 w 572676"/>
                  <a:gd name="connsiteY6" fmla="*/ 317780 h 756654"/>
                  <a:gd name="connsiteX7" fmla="*/ 319359 w 572676"/>
                  <a:gd name="connsiteY7" fmla="*/ 0 h 756654"/>
                  <a:gd name="connsiteX8" fmla="*/ 572676 w 572676"/>
                  <a:gd name="connsiteY8" fmla="*/ 121952 h 756654"/>
                  <a:gd name="connsiteX9" fmla="*/ 476469 w 572676"/>
                  <a:gd name="connsiteY9" fmla="*/ 196685 h 756654"/>
                  <a:gd name="connsiteX10" fmla="*/ 319359 w 572676"/>
                  <a:gd name="connsiteY10" fmla="*/ 114241 h 756654"/>
                  <a:gd name="connsiteX11" fmla="*/ 125326 w 572676"/>
                  <a:gd name="connsiteY11" fmla="*/ 317780 h 756654"/>
                  <a:gd name="connsiteX12" fmla="*/ 319359 w 572676"/>
                  <a:gd name="connsiteY12" fmla="*/ 521318 h 756654"/>
                  <a:gd name="connsiteX13" fmla="*/ 476469 w 572676"/>
                  <a:gd name="connsiteY13" fmla="*/ 438875 h 75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2676" h="756654">
                    <a:moveTo>
                      <a:pt x="476469" y="438875"/>
                    </a:moveTo>
                    <a:lnTo>
                      <a:pt x="572676" y="512750"/>
                    </a:lnTo>
                    <a:cubicBezTo>
                      <a:pt x="526333" y="576345"/>
                      <a:pt x="454201" y="620994"/>
                      <a:pt x="366654" y="632132"/>
                    </a:cubicBezTo>
                    <a:lnTo>
                      <a:pt x="291953" y="756654"/>
                    </a:lnTo>
                    <a:lnTo>
                      <a:pt x="183755" y="756654"/>
                    </a:lnTo>
                    <a:lnTo>
                      <a:pt x="259313" y="630419"/>
                    </a:lnTo>
                    <a:cubicBezTo>
                      <a:pt x="103059" y="602905"/>
                      <a:pt x="0" y="470672"/>
                      <a:pt x="0" y="317780"/>
                    </a:cubicBezTo>
                    <a:cubicBezTo>
                      <a:pt x="0" y="146038"/>
                      <a:pt x="129609" y="0"/>
                      <a:pt x="319359" y="0"/>
                    </a:cubicBezTo>
                    <a:cubicBezTo>
                      <a:pt x="428413" y="0"/>
                      <a:pt x="517673" y="48933"/>
                      <a:pt x="572676" y="121952"/>
                    </a:cubicBezTo>
                    <a:lnTo>
                      <a:pt x="476469" y="196685"/>
                    </a:lnTo>
                    <a:cubicBezTo>
                      <a:pt x="442116" y="147751"/>
                      <a:pt x="388065" y="114241"/>
                      <a:pt x="319359" y="114241"/>
                    </a:cubicBezTo>
                    <a:cubicBezTo>
                      <a:pt x="206023" y="114241"/>
                      <a:pt x="125326" y="202682"/>
                      <a:pt x="125326" y="317780"/>
                    </a:cubicBezTo>
                    <a:cubicBezTo>
                      <a:pt x="125326" y="432877"/>
                      <a:pt x="206023" y="521318"/>
                      <a:pt x="319359" y="521318"/>
                    </a:cubicBezTo>
                    <a:cubicBezTo>
                      <a:pt x="388065" y="521318"/>
                      <a:pt x="442116" y="487808"/>
                      <a:pt x="476469" y="4388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orme libre 47">
                <a:extLst>
                  <a:ext uri="{FF2B5EF4-FFF2-40B4-BE49-F238E27FC236}">
                    <a16:creationId xmlns:a16="http://schemas.microsoft.com/office/drawing/2014/main" id="{5E66F616-7BE6-157D-9819-0C4AF8B98572}"/>
                  </a:ext>
                </a:extLst>
              </p:cNvPr>
              <p:cNvSpPr/>
              <p:nvPr/>
            </p:nvSpPr>
            <p:spPr>
              <a:xfrm>
                <a:off x="6460750" y="3230506"/>
                <a:ext cx="614547" cy="601287"/>
              </a:xfrm>
              <a:custGeom>
                <a:avLst/>
                <a:gdLst>
                  <a:gd name="connsiteX0" fmla="*/ 227339 w 614547"/>
                  <a:gd name="connsiteY0" fmla="*/ 0 h 601287"/>
                  <a:gd name="connsiteX1" fmla="*/ 387018 w 614547"/>
                  <a:gd name="connsiteY1" fmla="*/ 0 h 601287"/>
                  <a:gd name="connsiteX2" fmla="*/ 614547 w 614547"/>
                  <a:gd name="connsiteY2" fmla="*/ 601287 h 601287"/>
                  <a:gd name="connsiteX3" fmla="*/ 484938 w 614547"/>
                  <a:gd name="connsiteY3" fmla="*/ 601287 h 601287"/>
                  <a:gd name="connsiteX4" fmla="*/ 427461 w 614547"/>
                  <a:gd name="connsiteY4" fmla="*/ 444968 h 601287"/>
                  <a:gd name="connsiteX5" fmla="*/ 187086 w 614547"/>
                  <a:gd name="connsiteY5" fmla="*/ 444968 h 601287"/>
                  <a:gd name="connsiteX6" fmla="*/ 129609 w 614547"/>
                  <a:gd name="connsiteY6" fmla="*/ 601287 h 601287"/>
                  <a:gd name="connsiteX7" fmla="*/ 0 w 614547"/>
                  <a:gd name="connsiteY7" fmla="*/ 601287 h 601287"/>
                  <a:gd name="connsiteX8" fmla="*/ 227529 w 614547"/>
                  <a:gd name="connsiteY8" fmla="*/ 0 h 601287"/>
                  <a:gd name="connsiteX9" fmla="*/ 389587 w 614547"/>
                  <a:gd name="connsiteY9" fmla="*/ 341009 h 601287"/>
                  <a:gd name="connsiteX10" fmla="*/ 307178 w 614547"/>
                  <a:gd name="connsiteY10" fmla="*/ 115098 h 601287"/>
                  <a:gd name="connsiteX11" fmla="*/ 224770 w 614547"/>
                  <a:gd name="connsiteY11" fmla="*/ 341009 h 601287"/>
                  <a:gd name="connsiteX12" fmla="*/ 389587 w 614547"/>
                  <a:gd name="connsiteY12" fmla="*/ 34100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4547" h="601287">
                    <a:moveTo>
                      <a:pt x="227339" y="0"/>
                    </a:moveTo>
                    <a:lnTo>
                      <a:pt x="387018" y="0"/>
                    </a:lnTo>
                    <a:lnTo>
                      <a:pt x="614547" y="601287"/>
                    </a:lnTo>
                    <a:lnTo>
                      <a:pt x="484938" y="601287"/>
                    </a:lnTo>
                    <a:lnTo>
                      <a:pt x="427461" y="444968"/>
                    </a:lnTo>
                    <a:lnTo>
                      <a:pt x="187086" y="444968"/>
                    </a:lnTo>
                    <a:lnTo>
                      <a:pt x="129609" y="601287"/>
                    </a:lnTo>
                    <a:lnTo>
                      <a:pt x="0" y="601287"/>
                    </a:lnTo>
                    <a:lnTo>
                      <a:pt x="227529" y="0"/>
                    </a:lnTo>
                    <a:close/>
                    <a:moveTo>
                      <a:pt x="389587" y="341009"/>
                    </a:moveTo>
                    <a:lnTo>
                      <a:pt x="307178" y="115098"/>
                    </a:lnTo>
                    <a:lnTo>
                      <a:pt x="224770" y="341009"/>
                    </a:lnTo>
                    <a:lnTo>
                      <a:pt x="389587" y="34100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orme libre 48">
                <a:extLst>
                  <a:ext uri="{FF2B5EF4-FFF2-40B4-BE49-F238E27FC236}">
                    <a16:creationId xmlns:a16="http://schemas.microsoft.com/office/drawing/2014/main" id="{0676226E-7512-4E06-05ED-BA3D79734ACC}"/>
                  </a:ext>
                </a:extLst>
              </p:cNvPr>
              <p:cNvSpPr/>
              <p:nvPr/>
            </p:nvSpPr>
            <p:spPr>
              <a:xfrm>
                <a:off x="7167983" y="3230506"/>
                <a:ext cx="121900" cy="601287"/>
              </a:xfrm>
              <a:custGeom>
                <a:avLst/>
                <a:gdLst>
                  <a:gd name="connsiteX0" fmla="*/ 0 w 121900"/>
                  <a:gd name="connsiteY0" fmla="*/ 0 h 601287"/>
                  <a:gd name="connsiteX1" fmla="*/ 121901 w 121900"/>
                  <a:gd name="connsiteY1" fmla="*/ 0 h 601287"/>
                  <a:gd name="connsiteX2" fmla="*/ 121901 w 121900"/>
                  <a:gd name="connsiteY2" fmla="*/ 601287 h 601287"/>
                  <a:gd name="connsiteX3" fmla="*/ 0 w 121900"/>
                  <a:gd name="connsiteY3" fmla="*/ 601287 h 601287"/>
                  <a:gd name="connsiteX4" fmla="*/ 0 w 121900"/>
                  <a:gd name="connsiteY4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00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orme libre 49">
                <a:extLst>
                  <a:ext uri="{FF2B5EF4-FFF2-40B4-BE49-F238E27FC236}">
                    <a16:creationId xmlns:a16="http://schemas.microsoft.com/office/drawing/2014/main" id="{968D6DC5-F256-7BA7-C4CF-EF038D13021E}"/>
                  </a:ext>
                </a:extLst>
              </p:cNvPr>
              <p:cNvSpPr/>
              <p:nvPr/>
            </p:nvSpPr>
            <p:spPr>
              <a:xfrm>
                <a:off x="7404172" y="3213275"/>
                <a:ext cx="426699" cy="635749"/>
              </a:xfrm>
              <a:custGeom>
                <a:avLst/>
                <a:gdLst>
                  <a:gd name="connsiteX0" fmla="*/ 88404 w 426699"/>
                  <a:gd name="connsiteY0" fmla="*/ 453536 h 635749"/>
                  <a:gd name="connsiteX1" fmla="*/ 221439 w 426699"/>
                  <a:gd name="connsiteY1" fmla="*/ 527411 h 635749"/>
                  <a:gd name="connsiteX2" fmla="*/ 298709 w 426699"/>
                  <a:gd name="connsiteY2" fmla="*/ 457820 h 635749"/>
                  <a:gd name="connsiteX3" fmla="*/ 23980 w 426699"/>
                  <a:gd name="connsiteY3" fmla="*/ 174408 h 635749"/>
                  <a:gd name="connsiteX4" fmla="*/ 216300 w 426699"/>
                  <a:gd name="connsiteY4" fmla="*/ 0 h 635749"/>
                  <a:gd name="connsiteX5" fmla="*/ 426700 w 426699"/>
                  <a:gd name="connsiteY5" fmla="*/ 101389 h 635749"/>
                  <a:gd name="connsiteX6" fmla="*/ 337439 w 426699"/>
                  <a:gd name="connsiteY6" fmla="*/ 181262 h 635749"/>
                  <a:gd name="connsiteX7" fmla="*/ 217251 w 426699"/>
                  <a:gd name="connsiteY7" fmla="*/ 106530 h 635749"/>
                  <a:gd name="connsiteX8" fmla="*/ 147689 w 426699"/>
                  <a:gd name="connsiteY8" fmla="*/ 169267 h 635749"/>
                  <a:gd name="connsiteX9" fmla="*/ 422418 w 426699"/>
                  <a:gd name="connsiteY9" fmla="*/ 455345 h 635749"/>
                  <a:gd name="connsiteX10" fmla="*/ 223247 w 426699"/>
                  <a:gd name="connsiteY10" fmla="*/ 635750 h 635749"/>
                  <a:gd name="connsiteX11" fmla="*/ 0 w 426699"/>
                  <a:gd name="connsiteY11" fmla="*/ 535218 h 635749"/>
                  <a:gd name="connsiteX12" fmla="*/ 88404 w 426699"/>
                  <a:gd name="connsiteY12" fmla="*/ 453631 h 63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6699" h="635749">
                    <a:moveTo>
                      <a:pt x="88404" y="453536"/>
                    </a:moveTo>
                    <a:cubicBezTo>
                      <a:pt x="124470" y="499899"/>
                      <a:pt x="172526" y="527411"/>
                      <a:pt x="221439" y="527411"/>
                    </a:cubicBezTo>
                    <a:cubicBezTo>
                      <a:pt x="270351" y="527411"/>
                      <a:pt x="298709" y="501612"/>
                      <a:pt x="298709" y="457820"/>
                    </a:cubicBezTo>
                    <a:cubicBezTo>
                      <a:pt x="298709" y="350433"/>
                      <a:pt x="23980" y="374519"/>
                      <a:pt x="23980" y="174408"/>
                    </a:cubicBezTo>
                    <a:cubicBezTo>
                      <a:pt x="23980" y="79017"/>
                      <a:pt x="102107" y="0"/>
                      <a:pt x="216300" y="0"/>
                    </a:cubicBezTo>
                    <a:cubicBezTo>
                      <a:pt x="306417" y="0"/>
                      <a:pt x="375979" y="40365"/>
                      <a:pt x="426700" y="101389"/>
                    </a:cubicBezTo>
                    <a:lnTo>
                      <a:pt x="337439" y="181262"/>
                    </a:lnTo>
                    <a:cubicBezTo>
                      <a:pt x="302230" y="135756"/>
                      <a:pt x="262738" y="106530"/>
                      <a:pt x="217251" y="106530"/>
                    </a:cubicBezTo>
                    <a:cubicBezTo>
                      <a:pt x="175191" y="106530"/>
                      <a:pt x="147689" y="134043"/>
                      <a:pt x="147689" y="169267"/>
                    </a:cubicBezTo>
                    <a:cubicBezTo>
                      <a:pt x="147689" y="276653"/>
                      <a:pt x="422418" y="251710"/>
                      <a:pt x="422418" y="455345"/>
                    </a:cubicBezTo>
                    <a:cubicBezTo>
                      <a:pt x="420705" y="567015"/>
                      <a:pt x="333157" y="635750"/>
                      <a:pt x="223247" y="635750"/>
                    </a:cubicBezTo>
                    <a:cubicBezTo>
                      <a:pt x="121901" y="635750"/>
                      <a:pt x="53290" y="598812"/>
                      <a:pt x="0" y="535218"/>
                    </a:cubicBezTo>
                    <a:lnTo>
                      <a:pt x="88404" y="453631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orme libre 50">
                <a:extLst>
                  <a:ext uri="{FF2B5EF4-FFF2-40B4-BE49-F238E27FC236}">
                    <a16:creationId xmlns:a16="http://schemas.microsoft.com/office/drawing/2014/main" id="{296F5247-3F8B-62E7-770B-9220C069425D}"/>
                  </a:ext>
                </a:extLst>
              </p:cNvPr>
              <p:cNvSpPr/>
              <p:nvPr/>
            </p:nvSpPr>
            <p:spPr>
              <a:xfrm>
                <a:off x="7954485" y="3230506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497423 h 601382"/>
                  <a:gd name="connsiteX9" fmla="*/ 350286 w 350286"/>
                  <a:gd name="connsiteY9" fmla="*/ 497423 h 601382"/>
                  <a:gd name="connsiteX10" fmla="*/ 350286 w 350286"/>
                  <a:gd name="connsiteY10" fmla="*/ 601382 h 601382"/>
                  <a:gd name="connsiteX11" fmla="*/ 0 w 350286"/>
                  <a:gd name="connsiteY11" fmla="*/ 601382 h 601382"/>
                  <a:gd name="connsiteX12" fmla="*/ 0 w 350286"/>
                  <a:gd name="connsiteY12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497423"/>
                    </a:lnTo>
                    <a:lnTo>
                      <a:pt x="350286" y="497423"/>
                    </a:lnTo>
                    <a:lnTo>
                      <a:pt x="350286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4" name="Graphique 110">
              <a:extLst>
                <a:ext uri="{FF2B5EF4-FFF2-40B4-BE49-F238E27FC236}">
                  <a16:creationId xmlns:a16="http://schemas.microsoft.com/office/drawing/2014/main" id="{F76B7A92-C3BB-5D4E-93DA-8618933B0033}"/>
                </a:ext>
              </a:extLst>
            </p:cNvPr>
            <p:cNvGrpSpPr/>
            <p:nvPr/>
          </p:nvGrpSpPr>
          <p:grpSpPr>
            <a:xfrm>
              <a:off x="3517053" y="4230874"/>
              <a:ext cx="2059464" cy="1468279"/>
              <a:chOff x="3517053" y="4230874"/>
              <a:chExt cx="2059464" cy="1468279"/>
            </a:xfrm>
            <a:solidFill>
              <a:srgbClr val="000000"/>
            </a:solidFill>
          </p:grpSpPr>
          <p:sp>
            <p:nvSpPr>
              <p:cNvPr id="30" name="Forme libre 29">
                <a:extLst>
                  <a:ext uri="{FF2B5EF4-FFF2-40B4-BE49-F238E27FC236}">
                    <a16:creationId xmlns:a16="http://schemas.microsoft.com/office/drawing/2014/main" id="{2C42E6FB-0B9C-021B-E130-A35BF9A8E453}"/>
                  </a:ext>
                </a:extLst>
              </p:cNvPr>
              <p:cNvSpPr/>
              <p:nvPr/>
            </p:nvSpPr>
            <p:spPr>
              <a:xfrm>
                <a:off x="3517339" y="5338438"/>
                <a:ext cx="2059179" cy="360715"/>
              </a:xfrm>
              <a:custGeom>
                <a:avLst/>
                <a:gdLst>
                  <a:gd name="connsiteX0" fmla="*/ 1955550 w 2059179"/>
                  <a:gd name="connsiteY0" fmla="*/ 153559 h 360715"/>
                  <a:gd name="connsiteX1" fmla="*/ 1978483 w 2059179"/>
                  <a:gd name="connsiteY1" fmla="*/ 197161 h 360715"/>
                  <a:gd name="connsiteX2" fmla="*/ 1902736 w 2059179"/>
                  <a:gd name="connsiteY2" fmla="*/ 214773 h 360715"/>
                  <a:gd name="connsiteX3" fmla="*/ 1955645 w 2059179"/>
                  <a:gd name="connsiteY3" fmla="*/ 153463 h 360715"/>
                  <a:gd name="connsiteX4" fmla="*/ 1997515 w 2059179"/>
                  <a:gd name="connsiteY4" fmla="*/ 275606 h 360715"/>
                  <a:gd name="connsiteX5" fmla="*/ 1982575 w 2059179"/>
                  <a:gd name="connsiteY5" fmla="*/ 275606 h 360715"/>
                  <a:gd name="connsiteX6" fmla="*/ 1923100 w 2059179"/>
                  <a:gd name="connsiteY6" fmla="*/ 315685 h 360715"/>
                  <a:gd name="connsiteX7" fmla="*/ 1891792 w 2059179"/>
                  <a:gd name="connsiteY7" fmla="*/ 275606 h 360715"/>
                  <a:gd name="connsiteX8" fmla="*/ 1895313 w 2059179"/>
                  <a:gd name="connsiteY8" fmla="*/ 242095 h 360715"/>
                  <a:gd name="connsiteX9" fmla="*/ 2017404 w 2059179"/>
                  <a:gd name="connsiteY9" fmla="*/ 202015 h 360715"/>
                  <a:gd name="connsiteX10" fmla="*/ 1979054 w 2059179"/>
                  <a:gd name="connsiteY10" fmla="*/ 120905 h 360715"/>
                  <a:gd name="connsiteX11" fmla="*/ 1855631 w 2059179"/>
                  <a:gd name="connsiteY11" fmla="*/ 302071 h 360715"/>
                  <a:gd name="connsiteX12" fmla="*/ 1901879 w 2059179"/>
                  <a:gd name="connsiteY12" fmla="*/ 360715 h 360715"/>
                  <a:gd name="connsiteX13" fmla="*/ 1997515 w 2059179"/>
                  <a:gd name="connsiteY13" fmla="*/ 275606 h 360715"/>
                  <a:gd name="connsiteX14" fmla="*/ 1973250 w 2059179"/>
                  <a:gd name="connsiteY14" fmla="*/ 98342 h 360715"/>
                  <a:gd name="connsiteX15" fmla="*/ 2059180 w 2059179"/>
                  <a:gd name="connsiteY15" fmla="*/ 18088 h 360715"/>
                  <a:gd name="connsiteX16" fmla="*/ 2059180 w 2059179"/>
                  <a:gd name="connsiteY16" fmla="*/ 8854 h 360715"/>
                  <a:gd name="connsiteX17" fmla="*/ 2012931 w 2059179"/>
                  <a:gd name="connsiteY17" fmla="*/ 8854 h 360715"/>
                  <a:gd name="connsiteX18" fmla="*/ 1960022 w 2059179"/>
                  <a:gd name="connsiteY18" fmla="*/ 98342 h 360715"/>
                  <a:gd name="connsiteX19" fmla="*/ 1973250 w 2059179"/>
                  <a:gd name="connsiteY19" fmla="*/ 98342 h 360715"/>
                  <a:gd name="connsiteX20" fmla="*/ 1709750 w 2059179"/>
                  <a:gd name="connsiteY20" fmla="*/ 154796 h 360715"/>
                  <a:gd name="connsiteX21" fmla="*/ 1750288 w 2059179"/>
                  <a:gd name="connsiteY21" fmla="*/ 154796 h 360715"/>
                  <a:gd name="connsiteX22" fmla="*/ 1685960 w 2059179"/>
                  <a:gd name="connsiteY22" fmla="*/ 330727 h 360715"/>
                  <a:gd name="connsiteX23" fmla="*/ 1703565 w 2059179"/>
                  <a:gd name="connsiteY23" fmla="*/ 360715 h 360715"/>
                  <a:gd name="connsiteX24" fmla="*/ 1819946 w 2059179"/>
                  <a:gd name="connsiteY24" fmla="*/ 275225 h 360715"/>
                  <a:gd name="connsiteX25" fmla="*/ 1808527 w 2059179"/>
                  <a:gd name="connsiteY25" fmla="*/ 275225 h 360715"/>
                  <a:gd name="connsiteX26" fmla="*/ 1734016 w 2059179"/>
                  <a:gd name="connsiteY26" fmla="*/ 320160 h 360715"/>
                  <a:gd name="connsiteX27" fmla="*/ 1793111 w 2059179"/>
                  <a:gd name="connsiteY27" fmla="*/ 154796 h 360715"/>
                  <a:gd name="connsiteX28" fmla="*/ 1853442 w 2059179"/>
                  <a:gd name="connsiteY28" fmla="*/ 154796 h 360715"/>
                  <a:gd name="connsiteX29" fmla="*/ 1860960 w 2059179"/>
                  <a:gd name="connsiteY29" fmla="*/ 129663 h 360715"/>
                  <a:gd name="connsiteX30" fmla="*/ 1802341 w 2059179"/>
                  <a:gd name="connsiteY30" fmla="*/ 129663 h 360715"/>
                  <a:gd name="connsiteX31" fmla="*/ 1824799 w 2059179"/>
                  <a:gd name="connsiteY31" fmla="*/ 66165 h 360715"/>
                  <a:gd name="connsiteX32" fmla="*/ 1801485 w 2059179"/>
                  <a:gd name="connsiteY32" fmla="*/ 66165 h 360715"/>
                  <a:gd name="connsiteX33" fmla="*/ 1759614 w 2059179"/>
                  <a:gd name="connsiteY33" fmla="*/ 129663 h 360715"/>
                  <a:gd name="connsiteX34" fmla="*/ 1709845 w 2059179"/>
                  <a:gd name="connsiteY34" fmla="*/ 136708 h 360715"/>
                  <a:gd name="connsiteX35" fmla="*/ 1709845 w 2059179"/>
                  <a:gd name="connsiteY35" fmla="*/ 154796 h 360715"/>
                  <a:gd name="connsiteX36" fmla="*/ 1655128 w 2059179"/>
                  <a:gd name="connsiteY36" fmla="*/ 146419 h 360715"/>
                  <a:gd name="connsiteX37" fmla="*/ 1640568 w 2059179"/>
                  <a:gd name="connsiteY37" fmla="*/ 120810 h 360715"/>
                  <a:gd name="connsiteX38" fmla="*/ 1546740 w 2059179"/>
                  <a:gd name="connsiteY38" fmla="*/ 197065 h 360715"/>
                  <a:gd name="connsiteX39" fmla="*/ 1558159 w 2059179"/>
                  <a:gd name="connsiteY39" fmla="*/ 197065 h 360715"/>
                  <a:gd name="connsiteX40" fmla="*/ 1607072 w 2059179"/>
                  <a:gd name="connsiteY40" fmla="*/ 159556 h 360715"/>
                  <a:gd name="connsiteX41" fmla="*/ 1539698 w 2059179"/>
                  <a:gd name="connsiteY41" fmla="*/ 335011 h 360715"/>
                  <a:gd name="connsiteX42" fmla="*/ 1554258 w 2059179"/>
                  <a:gd name="connsiteY42" fmla="*/ 360620 h 360715"/>
                  <a:gd name="connsiteX43" fmla="*/ 1643709 w 2059179"/>
                  <a:gd name="connsiteY43" fmla="*/ 284364 h 360715"/>
                  <a:gd name="connsiteX44" fmla="*/ 1632289 w 2059179"/>
                  <a:gd name="connsiteY44" fmla="*/ 284364 h 360715"/>
                  <a:gd name="connsiteX45" fmla="*/ 1583377 w 2059179"/>
                  <a:gd name="connsiteY45" fmla="*/ 321873 h 360715"/>
                  <a:gd name="connsiteX46" fmla="*/ 1655223 w 2059179"/>
                  <a:gd name="connsiteY46" fmla="*/ 146419 h 360715"/>
                  <a:gd name="connsiteX47" fmla="*/ 1667499 w 2059179"/>
                  <a:gd name="connsiteY47" fmla="*/ 58263 h 360715"/>
                  <a:gd name="connsiteX48" fmla="*/ 1696618 w 2059179"/>
                  <a:gd name="connsiteY48" fmla="*/ 29131 h 360715"/>
                  <a:gd name="connsiteX49" fmla="*/ 1667499 w 2059179"/>
                  <a:gd name="connsiteY49" fmla="*/ 0 h 360715"/>
                  <a:gd name="connsiteX50" fmla="*/ 1638380 w 2059179"/>
                  <a:gd name="connsiteY50" fmla="*/ 29131 h 360715"/>
                  <a:gd name="connsiteX51" fmla="*/ 1667499 w 2059179"/>
                  <a:gd name="connsiteY51" fmla="*/ 58263 h 360715"/>
                  <a:gd name="connsiteX52" fmla="*/ 1279244 w 2059179"/>
                  <a:gd name="connsiteY52" fmla="*/ 328062 h 360715"/>
                  <a:gd name="connsiteX53" fmla="*/ 1299037 w 2059179"/>
                  <a:gd name="connsiteY53" fmla="*/ 360715 h 360715"/>
                  <a:gd name="connsiteX54" fmla="*/ 1321114 w 2059179"/>
                  <a:gd name="connsiteY54" fmla="*/ 344816 h 360715"/>
                  <a:gd name="connsiteX55" fmla="*/ 1367838 w 2059179"/>
                  <a:gd name="connsiteY55" fmla="*/ 220961 h 360715"/>
                  <a:gd name="connsiteX56" fmla="*/ 1451579 w 2059179"/>
                  <a:gd name="connsiteY56" fmla="*/ 166315 h 360715"/>
                  <a:gd name="connsiteX57" fmla="*/ 1454244 w 2059179"/>
                  <a:gd name="connsiteY57" fmla="*/ 192781 h 360715"/>
                  <a:gd name="connsiteX58" fmla="*/ 1382398 w 2059179"/>
                  <a:gd name="connsiteY58" fmla="*/ 330727 h 360715"/>
                  <a:gd name="connsiteX59" fmla="*/ 1400002 w 2059179"/>
                  <a:gd name="connsiteY59" fmla="*/ 360715 h 360715"/>
                  <a:gd name="connsiteX60" fmla="*/ 1493831 w 2059179"/>
                  <a:gd name="connsiteY60" fmla="*/ 284460 h 360715"/>
                  <a:gd name="connsiteX61" fmla="*/ 1482411 w 2059179"/>
                  <a:gd name="connsiteY61" fmla="*/ 284460 h 360715"/>
                  <a:gd name="connsiteX62" fmla="*/ 1433499 w 2059179"/>
                  <a:gd name="connsiteY62" fmla="*/ 321969 h 360715"/>
                  <a:gd name="connsiteX63" fmla="*/ 1495163 w 2059179"/>
                  <a:gd name="connsiteY63" fmla="*/ 197255 h 360715"/>
                  <a:gd name="connsiteX64" fmla="*/ 1507058 w 2059179"/>
                  <a:gd name="connsiteY64" fmla="*/ 154510 h 360715"/>
                  <a:gd name="connsiteX65" fmla="*/ 1474418 w 2059179"/>
                  <a:gd name="connsiteY65" fmla="*/ 121000 h 360715"/>
                  <a:gd name="connsiteX66" fmla="*/ 1376593 w 2059179"/>
                  <a:gd name="connsiteY66" fmla="*/ 197732 h 360715"/>
                  <a:gd name="connsiteX67" fmla="*/ 1376593 w 2059179"/>
                  <a:gd name="connsiteY67" fmla="*/ 165078 h 360715"/>
                  <a:gd name="connsiteX68" fmla="*/ 1347949 w 2059179"/>
                  <a:gd name="connsiteY68" fmla="*/ 121000 h 360715"/>
                  <a:gd name="connsiteX69" fmla="*/ 1310076 w 2059179"/>
                  <a:gd name="connsiteY69" fmla="*/ 148799 h 360715"/>
                  <a:gd name="connsiteX70" fmla="*/ 1310076 w 2059179"/>
                  <a:gd name="connsiteY70" fmla="*/ 153177 h 360715"/>
                  <a:gd name="connsiteX71" fmla="*/ 1326824 w 2059179"/>
                  <a:gd name="connsiteY71" fmla="*/ 222389 h 360715"/>
                  <a:gd name="connsiteX72" fmla="*/ 1279244 w 2059179"/>
                  <a:gd name="connsiteY72" fmla="*/ 328156 h 360715"/>
                  <a:gd name="connsiteX73" fmla="*/ 1278387 w 2059179"/>
                  <a:gd name="connsiteY73" fmla="*/ 174693 h 360715"/>
                  <a:gd name="connsiteX74" fmla="*/ 1260307 w 2059179"/>
                  <a:gd name="connsiteY74" fmla="*/ 120905 h 360715"/>
                  <a:gd name="connsiteX75" fmla="*/ 1201212 w 2059179"/>
                  <a:gd name="connsiteY75" fmla="*/ 197637 h 360715"/>
                  <a:gd name="connsiteX76" fmla="*/ 1201212 w 2059179"/>
                  <a:gd name="connsiteY76" fmla="*/ 164983 h 360715"/>
                  <a:gd name="connsiteX77" fmla="*/ 1172569 w 2059179"/>
                  <a:gd name="connsiteY77" fmla="*/ 120905 h 360715"/>
                  <a:gd name="connsiteX78" fmla="*/ 1108240 w 2059179"/>
                  <a:gd name="connsiteY78" fmla="*/ 197161 h 360715"/>
                  <a:gd name="connsiteX79" fmla="*/ 1119659 w 2059179"/>
                  <a:gd name="connsiteY79" fmla="*/ 197161 h 360715"/>
                  <a:gd name="connsiteX80" fmla="*/ 1151348 w 2059179"/>
                  <a:gd name="connsiteY80" fmla="*/ 169838 h 360715"/>
                  <a:gd name="connsiteX81" fmla="*/ 1151348 w 2059179"/>
                  <a:gd name="connsiteY81" fmla="*/ 222293 h 360715"/>
                  <a:gd name="connsiteX82" fmla="*/ 1103767 w 2059179"/>
                  <a:gd name="connsiteY82" fmla="*/ 328062 h 360715"/>
                  <a:gd name="connsiteX83" fmla="*/ 1123561 w 2059179"/>
                  <a:gd name="connsiteY83" fmla="*/ 360715 h 360715"/>
                  <a:gd name="connsiteX84" fmla="*/ 1145638 w 2059179"/>
                  <a:gd name="connsiteY84" fmla="*/ 344816 h 360715"/>
                  <a:gd name="connsiteX85" fmla="*/ 1192362 w 2059179"/>
                  <a:gd name="connsiteY85" fmla="*/ 220961 h 360715"/>
                  <a:gd name="connsiteX86" fmla="*/ 1232425 w 2059179"/>
                  <a:gd name="connsiteY86" fmla="*/ 174693 h 360715"/>
                  <a:gd name="connsiteX87" fmla="*/ 1278292 w 2059179"/>
                  <a:gd name="connsiteY87" fmla="*/ 174693 h 360715"/>
                  <a:gd name="connsiteX88" fmla="*/ 1007846 w 2059179"/>
                  <a:gd name="connsiteY88" fmla="*/ 153559 h 360715"/>
                  <a:gd name="connsiteX89" fmla="*/ 1030779 w 2059179"/>
                  <a:gd name="connsiteY89" fmla="*/ 197161 h 360715"/>
                  <a:gd name="connsiteX90" fmla="*/ 955032 w 2059179"/>
                  <a:gd name="connsiteY90" fmla="*/ 214773 h 360715"/>
                  <a:gd name="connsiteX91" fmla="*/ 1007941 w 2059179"/>
                  <a:gd name="connsiteY91" fmla="*/ 153463 h 360715"/>
                  <a:gd name="connsiteX92" fmla="*/ 1049811 w 2059179"/>
                  <a:gd name="connsiteY92" fmla="*/ 275606 h 360715"/>
                  <a:gd name="connsiteX93" fmla="*/ 1034871 w 2059179"/>
                  <a:gd name="connsiteY93" fmla="*/ 275606 h 360715"/>
                  <a:gd name="connsiteX94" fmla="*/ 975396 w 2059179"/>
                  <a:gd name="connsiteY94" fmla="*/ 315685 h 360715"/>
                  <a:gd name="connsiteX95" fmla="*/ 944088 w 2059179"/>
                  <a:gd name="connsiteY95" fmla="*/ 275606 h 360715"/>
                  <a:gd name="connsiteX96" fmla="*/ 947609 w 2059179"/>
                  <a:gd name="connsiteY96" fmla="*/ 242095 h 360715"/>
                  <a:gd name="connsiteX97" fmla="*/ 1069700 w 2059179"/>
                  <a:gd name="connsiteY97" fmla="*/ 202015 h 360715"/>
                  <a:gd name="connsiteX98" fmla="*/ 1031350 w 2059179"/>
                  <a:gd name="connsiteY98" fmla="*/ 120905 h 360715"/>
                  <a:gd name="connsiteX99" fmla="*/ 907927 w 2059179"/>
                  <a:gd name="connsiteY99" fmla="*/ 302071 h 360715"/>
                  <a:gd name="connsiteX100" fmla="*/ 954175 w 2059179"/>
                  <a:gd name="connsiteY100" fmla="*/ 360715 h 360715"/>
                  <a:gd name="connsiteX101" fmla="*/ 1049811 w 2059179"/>
                  <a:gd name="connsiteY101" fmla="*/ 275606 h 360715"/>
                  <a:gd name="connsiteX102" fmla="*/ 762046 w 2059179"/>
                  <a:gd name="connsiteY102" fmla="*/ 154796 h 360715"/>
                  <a:gd name="connsiteX103" fmla="*/ 802584 w 2059179"/>
                  <a:gd name="connsiteY103" fmla="*/ 154796 h 360715"/>
                  <a:gd name="connsiteX104" fmla="*/ 738256 w 2059179"/>
                  <a:gd name="connsiteY104" fmla="*/ 330727 h 360715"/>
                  <a:gd name="connsiteX105" fmla="*/ 755860 w 2059179"/>
                  <a:gd name="connsiteY105" fmla="*/ 360715 h 360715"/>
                  <a:gd name="connsiteX106" fmla="*/ 872242 w 2059179"/>
                  <a:gd name="connsiteY106" fmla="*/ 275225 h 360715"/>
                  <a:gd name="connsiteX107" fmla="*/ 860822 w 2059179"/>
                  <a:gd name="connsiteY107" fmla="*/ 275225 h 360715"/>
                  <a:gd name="connsiteX108" fmla="*/ 786312 w 2059179"/>
                  <a:gd name="connsiteY108" fmla="*/ 320160 h 360715"/>
                  <a:gd name="connsiteX109" fmla="*/ 845407 w 2059179"/>
                  <a:gd name="connsiteY109" fmla="*/ 154796 h 360715"/>
                  <a:gd name="connsiteX110" fmla="*/ 905738 w 2059179"/>
                  <a:gd name="connsiteY110" fmla="*/ 154796 h 360715"/>
                  <a:gd name="connsiteX111" fmla="*/ 913256 w 2059179"/>
                  <a:gd name="connsiteY111" fmla="*/ 129663 h 360715"/>
                  <a:gd name="connsiteX112" fmla="*/ 854637 w 2059179"/>
                  <a:gd name="connsiteY112" fmla="*/ 129663 h 360715"/>
                  <a:gd name="connsiteX113" fmla="*/ 877095 w 2059179"/>
                  <a:gd name="connsiteY113" fmla="*/ 66165 h 360715"/>
                  <a:gd name="connsiteX114" fmla="*/ 853781 w 2059179"/>
                  <a:gd name="connsiteY114" fmla="*/ 66165 h 360715"/>
                  <a:gd name="connsiteX115" fmla="*/ 811910 w 2059179"/>
                  <a:gd name="connsiteY115" fmla="*/ 129663 h 360715"/>
                  <a:gd name="connsiteX116" fmla="*/ 762141 w 2059179"/>
                  <a:gd name="connsiteY116" fmla="*/ 136708 h 360715"/>
                  <a:gd name="connsiteX117" fmla="*/ 762141 w 2059179"/>
                  <a:gd name="connsiteY117" fmla="*/ 154796 h 360715"/>
                  <a:gd name="connsiteX118" fmla="*/ 539560 w 2059179"/>
                  <a:gd name="connsiteY118" fmla="*/ 291885 h 360715"/>
                  <a:gd name="connsiteX119" fmla="*/ 633865 w 2059179"/>
                  <a:gd name="connsiteY119" fmla="*/ 164030 h 360715"/>
                  <a:gd name="connsiteX120" fmla="*/ 654610 w 2059179"/>
                  <a:gd name="connsiteY120" fmla="*/ 166696 h 360715"/>
                  <a:gd name="connsiteX121" fmla="*/ 619400 w 2059179"/>
                  <a:gd name="connsiteY121" fmla="*/ 260564 h 360715"/>
                  <a:gd name="connsiteX122" fmla="*/ 553264 w 2059179"/>
                  <a:gd name="connsiteY122" fmla="*/ 315209 h 360715"/>
                  <a:gd name="connsiteX123" fmla="*/ 539560 w 2059179"/>
                  <a:gd name="connsiteY123" fmla="*/ 291885 h 360715"/>
                  <a:gd name="connsiteX124" fmla="*/ 725124 w 2059179"/>
                  <a:gd name="connsiteY124" fmla="*/ 110718 h 360715"/>
                  <a:gd name="connsiteX125" fmla="*/ 706662 w 2059179"/>
                  <a:gd name="connsiteY125" fmla="*/ 109385 h 360715"/>
                  <a:gd name="connsiteX126" fmla="*/ 685917 w 2059179"/>
                  <a:gd name="connsiteY126" fmla="*/ 129663 h 360715"/>
                  <a:gd name="connsiteX127" fmla="*/ 681540 w 2059179"/>
                  <a:gd name="connsiteY127" fmla="*/ 129663 h 360715"/>
                  <a:gd name="connsiteX128" fmla="*/ 494264 w 2059179"/>
                  <a:gd name="connsiteY128" fmla="*/ 324539 h 360715"/>
                  <a:gd name="connsiteX129" fmla="*/ 530425 w 2059179"/>
                  <a:gd name="connsiteY129" fmla="*/ 360715 h 360715"/>
                  <a:gd name="connsiteX130" fmla="*/ 610645 w 2059179"/>
                  <a:gd name="connsiteY130" fmla="*/ 283984 h 360715"/>
                  <a:gd name="connsiteX131" fmla="*/ 609313 w 2059179"/>
                  <a:gd name="connsiteY131" fmla="*/ 298073 h 360715"/>
                  <a:gd name="connsiteX132" fmla="*/ 639289 w 2059179"/>
                  <a:gd name="connsiteY132" fmla="*/ 360715 h 360715"/>
                  <a:gd name="connsiteX133" fmla="*/ 703617 w 2059179"/>
                  <a:gd name="connsiteY133" fmla="*/ 284460 h 360715"/>
                  <a:gd name="connsiteX134" fmla="*/ 692198 w 2059179"/>
                  <a:gd name="connsiteY134" fmla="*/ 284460 h 360715"/>
                  <a:gd name="connsiteX135" fmla="*/ 660509 w 2059179"/>
                  <a:gd name="connsiteY135" fmla="*/ 311782 h 360715"/>
                  <a:gd name="connsiteX136" fmla="*/ 660509 w 2059179"/>
                  <a:gd name="connsiteY136" fmla="*/ 259326 h 360715"/>
                  <a:gd name="connsiteX137" fmla="*/ 725314 w 2059179"/>
                  <a:gd name="connsiteY137" fmla="*/ 110718 h 360715"/>
                  <a:gd name="connsiteX138" fmla="*/ 511012 w 2059179"/>
                  <a:gd name="connsiteY138" fmla="*/ 174598 h 360715"/>
                  <a:gd name="connsiteX139" fmla="*/ 492932 w 2059179"/>
                  <a:gd name="connsiteY139" fmla="*/ 120810 h 360715"/>
                  <a:gd name="connsiteX140" fmla="*/ 433837 w 2059179"/>
                  <a:gd name="connsiteY140" fmla="*/ 197541 h 360715"/>
                  <a:gd name="connsiteX141" fmla="*/ 433837 w 2059179"/>
                  <a:gd name="connsiteY141" fmla="*/ 164888 h 360715"/>
                  <a:gd name="connsiteX142" fmla="*/ 405194 w 2059179"/>
                  <a:gd name="connsiteY142" fmla="*/ 120810 h 360715"/>
                  <a:gd name="connsiteX143" fmla="*/ 340865 w 2059179"/>
                  <a:gd name="connsiteY143" fmla="*/ 197065 h 360715"/>
                  <a:gd name="connsiteX144" fmla="*/ 352284 w 2059179"/>
                  <a:gd name="connsiteY144" fmla="*/ 197065 h 360715"/>
                  <a:gd name="connsiteX145" fmla="*/ 383973 w 2059179"/>
                  <a:gd name="connsiteY145" fmla="*/ 169743 h 360715"/>
                  <a:gd name="connsiteX146" fmla="*/ 383973 w 2059179"/>
                  <a:gd name="connsiteY146" fmla="*/ 222198 h 360715"/>
                  <a:gd name="connsiteX147" fmla="*/ 336393 w 2059179"/>
                  <a:gd name="connsiteY147" fmla="*/ 327966 h 360715"/>
                  <a:gd name="connsiteX148" fmla="*/ 356186 w 2059179"/>
                  <a:gd name="connsiteY148" fmla="*/ 360620 h 360715"/>
                  <a:gd name="connsiteX149" fmla="*/ 378263 w 2059179"/>
                  <a:gd name="connsiteY149" fmla="*/ 344722 h 360715"/>
                  <a:gd name="connsiteX150" fmla="*/ 424987 w 2059179"/>
                  <a:gd name="connsiteY150" fmla="*/ 220866 h 360715"/>
                  <a:gd name="connsiteX151" fmla="*/ 465050 w 2059179"/>
                  <a:gd name="connsiteY151" fmla="*/ 174598 h 360715"/>
                  <a:gd name="connsiteX152" fmla="*/ 510917 w 2059179"/>
                  <a:gd name="connsiteY152" fmla="*/ 174598 h 360715"/>
                  <a:gd name="connsiteX153" fmla="*/ 173478 w 2059179"/>
                  <a:gd name="connsiteY153" fmla="*/ 351862 h 360715"/>
                  <a:gd name="connsiteX154" fmla="*/ 177855 w 2059179"/>
                  <a:gd name="connsiteY154" fmla="*/ 338153 h 360715"/>
                  <a:gd name="connsiteX155" fmla="*/ 135128 w 2059179"/>
                  <a:gd name="connsiteY155" fmla="*/ 263229 h 360715"/>
                  <a:gd name="connsiteX156" fmla="*/ 158918 w 2059179"/>
                  <a:gd name="connsiteY156" fmla="*/ 197541 h 360715"/>
                  <a:gd name="connsiteX157" fmla="*/ 223723 w 2059179"/>
                  <a:gd name="connsiteY157" fmla="*/ 197541 h 360715"/>
                  <a:gd name="connsiteX158" fmla="*/ 248845 w 2059179"/>
                  <a:gd name="connsiteY158" fmla="*/ 241143 h 360715"/>
                  <a:gd name="connsiteX159" fmla="*/ 265593 w 2059179"/>
                  <a:gd name="connsiteY159" fmla="*/ 241143 h 360715"/>
                  <a:gd name="connsiteX160" fmla="*/ 304419 w 2059179"/>
                  <a:gd name="connsiteY160" fmla="*/ 134899 h 360715"/>
                  <a:gd name="connsiteX161" fmla="*/ 287670 w 2059179"/>
                  <a:gd name="connsiteY161" fmla="*/ 134899 h 360715"/>
                  <a:gd name="connsiteX162" fmla="*/ 229908 w 2059179"/>
                  <a:gd name="connsiteY162" fmla="*/ 178501 h 360715"/>
                  <a:gd name="connsiteX163" fmla="*/ 166055 w 2059179"/>
                  <a:gd name="connsiteY163" fmla="*/ 178501 h 360715"/>
                  <a:gd name="connsiteX164" fmla="*/ 200028 w 2059179"/>
                  <a:gd name="connsiteY164" fmla="*/ 85490 h 360715"/>
                  <a:gd name="connsiteX165" fmla="*/ 256458 w 2059179"/>
                  <a:gd name="connsiteY165" fmla="*/ 49790 h 360715"/>
                  <a:gd name="connsiteX166" fmla="*/ 284625 w 2059179"/>
                  <a:gd name="connsiteY166" fmla="*/ 49790 h 360715"/>
                  <a:gd name="connsiteX167" fmla="*/ 330493 w 2059179"/>
                  <a:gd name="connsiteY167" fmla="*/ 102245 h 360715"/>
                  <a:gd name="connsiteX168" fmla="*/ 346765 w 2059179"/>
                  <a:gd name="connsiteY168" fmla="*/ 102245 h 360715"/>
                  <a:gd name="connsiteX169" fmla="*/ 360468 w 2059179"/>
                  <a:gd name="connsiteY169" fmla="*/ 29988 h 360715"/>
                  <a:gd name="connsiteX170" fmla="*/ 117238 w 2059179"/>
                  <a:gd name="connsiteY170" fmla="*/ 29988 h 360715"/>
                  <a:gd name="connsiteX171" fmla="*/ 112860 w 2059179"/>
                  <a:gd name="connsiteY171" fmla="*/ 43697 h 360715"/>
                  <a:gd name="connsiteX172" fmla="*/ 142360 w 2059179"/>
                  <a:gd name="connsiteY172" fmla="*/ 118620 h 360715"/>
                  <a:gd name="connsiteX173" fmla="*/ 89451 w 2059179"/>
                  <a:gd name="connsiteY173" fmla="*/ 263229 h 360715"/>
                  <a:gd name="connsiteX174" fmla="*/ 3997 w 2059179"/>
                  <a:gd name="connsiteY174" fmla="*/ 338153 h 360715"/>
                  <a:gd name="connsiteX175" fmla="*/ 0 w 2059179"/>
                  <a:gd name="connsiteY175" fmla="*/ 351862 h 360715"/>
                  <a:gd name="connsiteX176" fmla="*/ 173573 w 2059179"/>
                  <a:gd name="connsiteY176" fmla="*/ 351862 h 360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2059179" h="360715">
                    <a:moveTo>
                      <a:pt x="1955550" y="153559"/>
                    </a:moveTo>
                    <a:cubicBezTo>
                      <a:pt x="1971822" y="153559"/>
                      <a:pt x="1986001" y="165935"/>
                      <a:pt x="1978483" y="197161"/>
                    </a:cubicBezTo>
                    <a:lnTo>
                      <a:pt x="1902736" y="214773"/>
                    </a:lnTo>
                    <a:cubicBezTo>
                      <a:pt x="1915963" y="179548"/>
                      <a:pt x="1937945" y="153463"/>
                      <a:pt x="1955645" y="153463"/>
                    </a:cubicBezTo>
                    <a:moveTo>
                      <a:pt x="1997515" y="275606"/>
                    </a:moveTo>
                    <a:lnTo>
                      <a:pt x="1982575" y="275606"/>
                    </a:lnTo>
                    <a:cubicBezTo>
                      <a:pt x="1963638" y="298073"/>
                      <a:pt x="1943369" y="315685"/>
                      <a:pt x="1923100" y="315685"/>
                    </a:cubicBezTo>
                    <a:cubicBezTo>
                      <a:pt x="1902831" y="315685"/>
                      <a:pt x="1891792" y="303309"/>
                      <a:pt x="1891792" y="275606"/>
                    </a:cubicBezTo>
                    <a:cubicBezTo>
                      <a:pt x="1891792" y="264182"/>
                      <a:pt x="1893124" y="252662"/>
                      <a:pt x="1895313" y="242095"/>
                    </a:cubicBezTo>
                    <a:lnTo>
                      <a:pt x="2017404" y="202015"/>
                    </a:lnTo>
                    <a:cubicBezTo>
                      <a:pt x="2041194" y="145562"/>
                      <a:pt x="2012551" y="120905"/>
                      <a:pt x="1979054" y="120905"/>
                    </a:cubicBezTo>
                    <a:cubicBezTo>
                      <a:pt x="1921292" y="120905"/>
                      <a:pt x="1855631" y="217438"/>
                      <a:pt x="1855631" y="302071"/>
                    </a:cubicBezTo>
                    <a:cubicBezTo>
                      <a:pt x="1855631" y="339962"/>
                      <a:pt x="1873712" y="360715"/>
                      <a:pt x="1901879" y="360715"/>
                    </a:cubicBezTo>
                    <a:cubicBezTo>
                      <a:pt x="1934900" y="360715"/>
                      <a:pt x="1969253" y="328537"/>
                      <a:pt x="1997515" y="275606"/>
                    </a:cubicBezTo>
                    <a:moveTo>
                      <a:pt x="1973250" y="98342"/>
                    </a:moveTo>
                    <a:lnTo>
                      <a:pt x="2059180" y="18088"/>
                    </a:lnTo>
                    <a:lnTo>
                      <a:pt x="2059180" y="8854"/>
                    </a:lnTo>
                    <a:lnTo>
                      <a:pt x="2012931" y="8854"/>
                    </a:lnTo>
                    <a:lnTo>
                      <a:pt x="1960022" y="98342"/>
                    </a:lnTo>
                    <a:lnTo>
                      <a:pt x="1973250" y="98342"/>
                    </a:lnTo>
                    <a:close/>
                    <a:moveTo>
                      <a:pt x="1709750" y="154796"/>
                    </a:moveTo>
                    <a:lnTo>
                      <a:pt x="1750288" y="154796"/>
                    </a:lnTo>
                    <a:lnTo>
                      <a:pt x="1685960" y="330727"/>
                    </a:lnTo>
                    <a:cubicBezTo>
                      <a:pt x="1680250" y="345673"/>
                      <a:pt x="1688149" y="360715"/>
                      <a:pt x="1703565" y="360715"/>
                    </a:cubicBezTo>
                    <a:cubicBezTo>
                      <a:pt x="1740106" y="360715"/>
                      <a:pt x="1799201" y="324539"/>
                      <a:pt x="1819946" y="275225"/>
                    </a:cubicBezTo>
                    <a:lnTo>
                      <a:pt x="1808527" y="275225"/>
                    </a:lnTo>
                    <a:cubicBezTo>
                      <a:pt x="1792254" y="292456"/>
                      <a:pt x="1760946" y="315304"/>
                      <a:pt x="1734016" y="320160"/>
                    </a:cubicBezTo>
                    <a:lnTo>
                      <a:pt x="1793111" y="154796"/>
                    </a:lnTo>
                    <a:lnTo>
                      <a:pt x="1853442" y="154796"/>
                    </a:lnTo>
                    <a:lnTo>
                      <a:pt x="1860960" y="129663"/>
                    </a:lnTo>
                    <a:lnTo>
                      <a:pt x="1802341" y="129663"/>
                    </a:lnTo>
                    <a:lnTo>
                      <a:pt x="1824799" y="66165"/>
                    </a:lnTo>
                    <a:lnTo>
                      <a:pt x="1801485" y="66165"/>
                    </a:lnTo>
                    <a:lnTo>
                      <a:pt x="1759614" y="129663"/>
                    </a:lnTo>
                    <a:lnTo>
                      <a:pt x="1709845" y="136708"/>
                    </a:lnTo>
                    <a:lnTo>
                      <a:pt x="1709845" y="154796"/>
                    </a:lnTo>
                    <a:close/>
                    <a:moveTo>
                      <a:pt x="1655128" y="146419"/>
                    </a:moveTo>
                    <a:cubicBezTo>
                      <a:pt x="1659981" y="130139"/>
                      <a:pt x="1648942" y="120810"/>
                      <a:pt x="1640568" y="120810"/>
                    </a:cubicBezTo>
                    <a:cubicBezTo>
                      <a:pt x="1605359" y="120810"/>
                      <a:pt x="1563488" y="152512"/>
                      <a:pt x="1546740" y="197065"/>
                    </a:cubicBezTo>
                    <a:lnTo>
                      <a:pt x="1558159" y="197065"/>
                    </a:lnTo>
                    <a:cubicBezTo>
                      <a:pt x="1569578" y="180786"/>
                      <a:pt x="1588991" y="162698"/>
                      <a:pt x="1607072" y="159556"/>
                    </a:cubicBezTo>
                    <a:lnTo>
                      <a:pt x="1539698" y="335011"/>
                    </a:lnTo>
                    <a:cubicBezTo>
                      <a:pt x="1533513" y="351290"/>
                      <a:pt x="1545883" y="360620"/>
                      <a:pt x="1554258" y="360620"/>
                    </a:cubicBezTo>
                    <a:cubicBezTo>
                      <a:pt x="1587754" y="360620"/>
                      <a:pt x="1626960" y="328442"/>
                      <a:pt x="1643709" y="284364"/>
                    </a:cubicBezTo>
                    <a:lnTo>
                      <a:pt x="1632289" y="284364"/>
                    </a:lnTo>
                    <a:cubicBezTo>
                      <a:pt x="1620870" y="300644"/>
                      <a:pt x="1601457" y="318732"/>
                      <a:pt x="1583377" y="321873"/>
                    </a:cubicBezTo>
                    <a:lnTo>
                      <a:pt x="1655223" y="146419"/>
                    </a:lnTo>
                    <a:close/>
                    <a:moveTo>
                      <a:pt x="1667499" y="58263"/>
                    </a:moveTo>
                    <a:cubicBezTo>
                      <a:pt x="1683391" y="58263"/>
                      <a:pt x="1696618" y="45506"/>
                      <a:pt x="1696618" y="29131"/>
                    </a:cubicBezTo>
                    <a:cubicBezTo>
                      <a:pt x="1696618" y="12757"/>
                      <a:pt x="1683391" y="0"/>
                      <a:pt x="1667499" y="0"/>
                    </a:cubicBezTo>
                    <a:cubicBezTo>
                      <a:pt x="1651607" y="0"/>
                      <a:pt x="1638380" y="13233"/>
                      <a:pt x="1638380" y="29131"/>
                    </a:cubicBezTo>
                    <a:cubicBezTo>
                      <a:pt x="1638380" y="45030"/>
                      <a:pt x="1651131" y="58263"/>
                      <a:pt x="1667499" y="58263"/>
                    </a:cubicBezTo>
                    <a:moveTo>
                      <a:pt x="1279244" y="328062"/>
                    </a:moveTo>
                    <a:cubicBezTo>
                      <a:pt x="1270394" y="347863"/>
                      <a:pt x="1279719" y="360715"/>
                      <a:pt x="1299037" y="360715"/>
                    </a:cubicBezTo>
                    <a:cubicBezTo>
                      <a:pt x="1310932" y="360715"/>
                      <a:pt x="1316261" y="357669"/>
                      <a:pt x="1321114" y="344816"/>
                    </a:cubicBezTo>
                    <a:lnTo>
                      <a:pt x="1367838" y="220961"/>
                    </a:lnTo>
                    <a:cubicBezTo>
                      <a:pt x="1389439" y="194495"/>
                      <a:pt x="1433975" y="166315"/>
                      <a:pt x="1451579" y="166315"/>
                    </a:cubicBezTo>
                    <a:cubicBezTo>
                      <a:pt x="1464331" y="166315"/>
                      <a:pt x="1462618" y="176883"/>
                      <a:pt x="1454244" y="192781"/>
                    </a:cubicBezTo>
                    <a:lnTo>
                      <a:pt x="1382398" y="330727"/>
                    </a:lnTo>
                    <a:cubicBezTo>
                      <a:pt x="1375356" y="344436"/>
                      <a:pt x="1384586" y="360715"/>
                      <a:pt x="1400002" y="360715"/>
                    </a:cubicBezTo>
                    <a:cubicBezTo>
                      <a:pt x="1435212" y="360715"/>
                      <a:pt x="1477082" y="329013"/>
                      <a:pt x="1493831" y="284460"/>
                    </a:cubicBezTo>
                    <a:lnTo>
                      <a:pt x="1482411" y="284460"/>
                    </a:lnTo>
                    <a:cubicBezTo>
                      <a:pt x="1470992" y="300738"/>
                      <a:pt x="1451579" y="318827"/>
                      <a:pt x="1433499" y="321969"/>
                    </a:cubicBezTo>
                    <a:lnTo>
                      <a:pt x="1495163" y="197255"/>
                    </a:lnTo>
                    <a:cubicBezTo>
                      <a:pt x="1503061" y="181357"/>
                      <a:pt x="1507058" y="166411"/>
                      <a:pt x="1507058" y="154510"/>
                    </a:cubicBezTo>
                    <a:cubicBezTo>
                      <a:pt x="1507058" y="134233"/>
                      <a:pt x="1495639" y="121000"/>
                      <a:pt x="1474418" y="121000"/>
                    </a:cubicBezTo>
                    <a:cubicBezTo>
                      <a:pt x="1443966" y="121000"/>
                      <a:pt x="1413135" y="155367"/>
                      <a:pt x="1376593" y="197732"/>
                    </a:cubicBezTo>
                    <a:lnTo>
                      <a:pt x="1376593" y="165078"/>
                    </a:lnTo>
                    <a:cubicBezTo>
                      <a:pt x="1376593" y="141754"/>
                      <a:pt x="1369075" y="121000"/>
                      <a:pt x="1347949" y="121000"/>
                    </a:cubicBezTo>
                    <a:cubicBezTo>
                      <a:pt x="1334722" y="121000"/>
                      <a:pt x="1321971" y="132424"/>
                      <a:pt x="1310076" y="148799"/>
                    </a:cubicBezTo>
                    <a:lnTo>
                      <a:pt x="1310076" y="153177"/>
                    </a:lnTo>
                    <a:cubicBezTo>
                      <a:pt x="1333009" y="151845"/>
                      <a:pt x="1343096" y="186212"/>
                      <a:pt x="1326824" y="222389"/>
                    </a:cubicBezTo>
                    <a:lnTo>
                      <a:pt x="1279244" y="328156"/>
                    </a:lnTo>
                    <a:close/>
                    <a:moveTo>
                      <a:pt x="1278387" y="174693"/>
                    </a:moveTo>
                    <a:cubicBezTo>
                      <a:pt x="1286761" y="146037"/>
                      <a:pt x="1282384" y="120905"/>
                      <a:pt x="1260307" y="120905"/>
                    </a:cubicBezTo>
                    <a:cubicBezTo>
                      <a:pt x="1234328" y="120905"/>
                      <a:pt x="1227667" y="140706"/>
                      <a:pt x="1201212" y="197637"/>
                    </a:cubicBezTo>
                    <a:lnTo>
                      <a:pt x="1201212" y="164983"/>
                    </a:lnTo>
                    <a:cubicBezTo>
                      <a:pt x="1201212" y="141659"/>
                      <a:pt x="1193694" y="120905"/>
                      <a:pt x="1172569" y="120905"/>
                    </a:cubicBezTo>
                    <a:cubicBezTo>
                      <a:pt x="1147922" y="120905"/>
                      <a:pt x="1125464" y="159270"/>
                      <a:pt x="1108240" y="197161"/>
                    </a:cubicBezTo>
                    <a:lnTo>
                      <a:pt x="1119659" y="197161"/>
                    </a:lnTo>
                    <a:cubicBezTo>
                      <a:pt x="1131554" y="179929"/>
                      <a:pt x="1142593" y="169838"/>
                      <a:pt x="1151348" y="169838"/>
                    </a:cubicBezTo>
                    <a:cubicBezTo>
                      <a:pt x="1161911" y="169838"/>
                      <a:pt x="1167620" y="186117"/>
                      <a:pt x="1151348" y="222293"/>
                    </a:cubicBezTo>
                    <a:lnTo>
                      <a:pt x="1103767" y="328062"/>
                    </a:lnTo>
                    <a:cubicBezTo>
                      <a:pt x="1094918" y="347863"/>
                      <a:pt x="1104243" y="360715"/>
                      <a:pt x="1123561" y="360715"/>
                    </a:cubicBezTo>
                    <a:cubicBezTo>
                      <a:pt x="1135456" y="360715"/>
                      <a:pt x="1140785" y="357669"/>
                      <a:pt x="1145638" y="344816"/>
                    </a:cubicBezTo>
                    <a:lnTo>
                      <a:pt x="1192362" y="220961"/>
                    </a:lnTo>
                    <a:cubicBezTo>
                      <a:pt x="1205589" y="204681"/>
                      <a:pt x="1217484" y="190497"/>
                      <a:pt x="1232425" y="174693"/>
                    </a:cubicBezTo>
                    <a:lnTo>
                      <a:pt x="1278292" y="174693"/>
                    </a:lnTo>
                    <a:close/>
                    <a:moveTo>
                      <a:pt x="1007846" y="153559"/>
                    </a:moveTo>
                    <a:cubicBezTo>
                      <a:pt x="1024118" y="153559"/>
                      <a:pt x="1038297" y="165935"/>
                      <a:pt x="1030779" y="197161"/>
                    </a:cubicBezTo>
                    <a:lnTo>
                      <a:pt x="955032" y="214773"/>
                    </a:lnTo>
                    <a:cubicBezTo>
                      <a:pt x="968259" y="179548"/>
                      <a:pt x="990241" y="153463"/>
                      <a:pt x="1007941" y="153463"/>
                    </a:cubicBezTo>
                    <a:moveTo>
                      <a:pt x="1049811" y="275606"/>
                    </a:moveTo>
                    <a:lnTo>
                      <a:pt x="1034871" y="275606"/>
                    </a:lnTo>
                    <a:cubicBezTo>
                      <a:pt x="1015934" y="298073"/>
                      <a:pt x="995665" y="315685"/>
                      <a:pt x="975396" y="315685"/>
                    </a:cubicBezTo>
                    <a:cubicBezTo>
                      <a:pt x="955127" y="315685"/>
                      <a:pt x="944088" y="303309"/>
                      <a:pt x="944088" y="275606"/>
                    </a:cubicBezTo>
                    <a:cubicBezTo>
                      <a:pt x="944088" y="264182"/>
                      <a:pt x="945420" y="252662"/>
                      <a:pt x="947609" y="242095"/>
                    </a:cubicBezTo>
                    <a:lnTo>
                      <a:pt x="1069700" y="202015"/>
                    </a:lnTo>
                    <a:cubicBezTo>
                      <a:pt x="1093490" y="145562"/>
                      <a:pt x="1064847" y="120905"/>
                      <a:pt x="1031350" y="120905"/>
                    </a:cubicBezTo>
                    <a:cubicBezTo>
                      <a:pt x="973588" y="120905"/>
                      <a:pt x="907927" y="217438"/>
                      <a:pt x="907927" y="302071"/>
                    </a:cubicBezTo>
                    <a:cubicBezTo>
                      <a:pt x="907927" y="339962"/>
                      <a:pt x="926008" y="360715"/>
                      <a:pt x="954175" y="360715"/>
                    </a:cubicBezTo>
                    <a:cubicBezTo>
                      <a:pt x="987196" y="360715"/>
                      <a:pt x="1021549" y="328537"/>
                      <a:pt x="1049811" y="275606"/>
                    </a:cubicBezTo>
                    <a:moveTo>
                      <a:pt x="762046" y="154796"/>
                    </a:moveTo>
                    <a:lnTo>
                      <a:pt x="802584" y="154796"/>
                    </a:lnTo>
                    <a:lnTo>
                      <a:pt x="738256" y="330727"/>
                    </a:lnTo>
                    <a:cubicBezTo>
                      <a:pt x="732546" y="345673"/>
                      <a:pt x="740444" y="360715"/>
                      <a:pt x="755860" y="360715"/>
                    </a:cubicBezTo>
                    <a:cubicBezTo>
                      <a:pt x="792402" y="360715"/>
                      <a:pt x="851497" y="324539"/>
                      <a:pt x="872242" y="275225"/>
                    </a:cubicBezTo>
                    <a:lnTo>
                      <a:pt x="860822" y="275225"/>
                    </a:lnTo>
                    <a:cubicBezTo>
                      <a:pt x="844550" y="292456"/>
                      <a:pt x="813242" y="315304"/>
                      <a:pt x="786312" y="320160"/>
                    </a:cubicBezTo>
                    <a:lnTo>
                      <a:pt x="845407" y="154796"/>
                    </a:lnTo>
                    <a:lnTo>
                      <a:pt x="905738" y="154796"/>
                    </a:lnTo>
                    <a:lnTo>
                      <a:pt x="913256" y="129663"/>
                    </a:lnTo>
                    <a:lnTo>
                      <a:pt x="854637" y="129663"/>
                    </a:lnTo>
                    <a:lnTo>
                      <a:pt x="877095" y="66165"/>
                    </a:lnTo>
                    <a:lnTo>
                      <a:pt x="853781" y="66165"/>
                    </a:lnTo>
                    <a:lnTo>
                      <a:pt x="811910" y="129663"/>
                    </a:lnTo>
                    <a:lnTo>
                      <a:pt x="762141" y="136708"/>
                    </a:lnTo>
                    <a:lnTo>
                      <a:pt x="762141" y="154796"/>
                    </a:lnTo>
                    <a:close/>
                    <a:moveTo>
                      <a:pt x="539560" y="291885"/>
                    </a:moveTo>
                    <a:cubicBezTo>
                      <a:pt x="539560" y="237621"/>
                      <a:pt x="599892" y="164030"/>
                      <a:pt x="633865" y="164030"/>
                    </a:cubicBezTo>
                    <a:cubicBezTo>
                      <a:pt x="641382" y="164030"/>
                      <a:pt x="648424" y="164888"/>
                      <a:pt x="654610" y="166696"/>
                    </a:cubicBezTo>
                    <a:lnTo>
                      <a:pt x="619400" y="260564"/>
                    </a:lnTo>
                    <a:cubicBezTo>
                      <a:pt x="599131" y="285221"/>
                      <a:pt x="567823" y="315209"/>
                      <a:pt x="553264" y="315209"/>
                    </a:cubicBezTo>
                    <a:cubicBezTo>
                      <a:pt x="544889" y="315209"/>
                      <a:pt x="539560" y="308164"/>
                      <a:pt x="539560" y="291885"/>
                    </a:cubicBezTo>
                    <a:moveTo>
                      <a:pt x="725124" y="110718"/>
                    </a:moveTo>
                    <a:lnTo>
                      <a:pt x="706662" y="109385"/>
                    </a:lnTo>
                    <a:lnTo>
                      <a:pt x="685917" y="129663"/>
                    </a:lnTo>
                    <a:lnTo>
                      <a:pt x="681540" y="129663"/>
                    </a:lnTo>
                    <a:cubicBezTo>
                      <a:pt x="581050" y="129663"/>
                      <a:pt x="494264" y="242476"/>
                      <a:pt x="494264" y="324539"/>
                    </a:cubicBezTo>
                    <a:cubicBezTo>
                      <a:pt x="494264" y="347482"/>
                      <a:pt x="508348" y="360715"/>
                      <a:pt x="530425" y="360715"/>
                    </a:cubicBezTo>
                    <a:cubicBezTo>
                      <a:pt x="556404" y="360715"/>
                      <a:pt x="582002" y="323682"/>
                      <a:pt x="610645" y="283984"/>
                    </a:cubicBezTo>
                    <a:lnTo>
                      <a:pt x="609313" y="298073"/>
                    </a:lnTo>
                    <a:cubicBezTo>
                      <a:pt x="605792" y="338629"/>
                      <a:pt x="618163" y="360715"/>
                      <a:pt x="639289" y="360715"/>
                    </a:cubicBezTo>
                    <a:cubicBezTo>
                      <a:pt x="663935" y="360715"/>
                      <a:pt x="686393" y="322349"/>
                      <a:pt x="703617" y="284460"/>
                    </a:cubicBezTo>
                    <a:lnTo>
                      <a:pt x="692198" y="284460"/>
                    </a:lnTo>
                    <a:cubicBezTo>
                      <a:pt x="680303" y="301691"/>
                      <a:pt x="669264" y="311782"/>
                      <a:pt x="660509" y="311782"/>
                    </a:cubicBezTo>
                    <a:cubicBezTo>
                      <a:pt x="651279" y="311782"/>
                      <a:pt x="644618" y="295027"/>
                      <a:pt x="660509" y="259326"/>
                    </a:cubicBezTo>
                    <a:lnTo>
                      <a:pt x="725314" y="110718"/>
                    </a:lnTo>
                    <a:close/>
                    <a:moveTo>
                      <a:pt x="511012" y="174598"/>
                    </a:moveTo>
                    <a:cubicBezTo>
                      <a:pt x="519386" y="145943"/>
                      <a:pt x="515009" y="120810"/>
                      <a:pt x="492932" y="120810"/>
                    </a:cubicBezTo>
                    <a:cubicBezTo>
                      <a:pt x="466953" y="120810"/>
                      <a:pt x="460292" y="140612"/>
                      <a:pt x="433837" y="197541"/>
                    </a:cubicBezTo>
                    <a:lnTo>
                      <a:pt x="433837" y="164888"/>
                    </a:lnTo>
                    <a:cubicBezTo>
                      <a:pt x="433837" y="141563"/>
                      <a:pt x="426319" y="120810"/>
                      <a:pt x="405194" y="120810"/>
                    </a:cubicBezTo>
                    <a:cubicBezTo>
                      <a:pt x="380547" y="120810"/>
                      <a:pt x="358089" y="159175"/>
                      <a:pt x="340865" y="197065"/>
                    </a:cubicBezTo>
                    <a:lnTo>
                      <a:pt x="352284" y="197065"/>
                    </a:lnTo>
                    <a:cubicBezTo>
                      <a:pt x="364180" y="179834"/>
                      <a:pt x="375218" y="169743"/>
                      <a:pt x="383973" y="169743"/>
                    </a:cubicBezTo>
                    <a:cubicBezTo>
                      <a:pt x="394536" y="169743"/>
                      <a:pt x="400245" y="186022"/>
                      <a:pt x="383973" y="222198"/>
                    </a:cubicBezTo>
                    <a:lnTo>
                      <a:pt x="336393" y="327966"/>
                    </a:lnTo>
                    <a:cubicBezTo>
                      <a:pt x="327543" y="347768"/>
                      <a:pt x="336868" y="360620"/>
                      <a:pt x="356186" y="360620"/>
                    </a:cubicBezTo>
                    <a:cubicBezTo>
                      <a:pt x="368081" y="360620"/>
                      <a:pt x="373410" y="357574"/>
                      <a:pt x="378263" y="344722"/>
                    </a:cubicBezTo>
                    <a:lnTo>
                      <a:pt x="424987" y="220866"/>
                    </a:lnTo>
                    <a:cubicBezTo>
                      <a:pt x="438215" y="204586"/>
                      <a:pt x="450110" y="190401"/>
                      <a:pt x="465050" y="174598"/>
                    </a:cubicBezTo>
                    <a:lnTo>
                      <a:pt x="510917" y="174598"/>
                    </a:lnTo>
                    <a:close/>
                    <a:moveTo>
                      <a:pt x="173478" y="351862"/>
                    </a:moveTo>
                    <a:lnTo>
                      <a:pt x="177855" y="338153"/>
                    </a:lnTo>
                    <a:cubicBezTo>
                      <a:pt x="119236" y="327109"/>
                      <a:pt x="111719" y="327109"/>
                      <a:pt x="135128" y="263229"/>
                    </a:cubicBezTo>
                    <a:lnTo>
                      <a:pt x="158918" y="197541"/>
                    </a:lnTo>
                    <a:lnTo>
                      <a:pt x="223723" y="197541"/>
                    </a:lnTo>
                    <a:cubicBezTo>
                      <a:pt x="252842" y="197541"/>
                      <a:pt x="253222" y="209441"/>
                      <a:pt x="248845" y="241143"/>
                    </a:cubicBezTo>
                    <a:lnTo>
                      <a:pt x="265593" y="241143"/>
                    </a:lnTo>
                    <a:lnTo>
                      <a:pt x="304419" y="134899"/>
                    </a:lnTo>
                    <a:lnTo>
                      <a:pt x="287670" y="134899"/>
                    </a:lnTo>
                    <a:cubicBezTo>
                      <a:pt x="273111" y="160032"/>
                      <a:pt x="261692" y="178501"/>
                      <a:pt x="229908" y="178501"/>
                    </a:cubicBezTo>
                    <a:lnTo>
                      <a:pt x="166055" y="178501"/>
                    </a:lnTo>
                    <a:lnTo>
                      <a:pt x="200028" y="85490"/>
                    </a:lnTo>
                    <a:cubicBezTo>
                      <a:pt x="210590" y="55978"/>
                      <a:pt x="216776" y="49790"/>
                      <a:pt x="256458" y="49790"/>
                    </a:cubicBezTo>
                    <a:lnTo>
                      <a:pt x="284625" y="49790"/>
                    </a:lnTo>
                    <a:cubicBezTo>
                      <a:pt x="325639" y="49790"/>
                      <a:pt x="330493" y="60833"/>
                      <a:pt x="330493" y="102245"/>
                    </a:cubicBezTo>
                    <a:lnTo>
                      <a:pt x="346765" y="102245"/>
                    </a:lnTo>
                    <a:lnTo>
                      <a:pt x="360468" y="29988"/>
                    </a:lnTo>
                    <a:lnTo>
                      <a:pt x="117238" y="29988"/>
                    </a:lnTo>
                    <a:lnTo>
                      <a:pt x="112860" y="43697"/>
                    </a:lnTo>
                    <a:cubicBezTo>
                      <a:pt x="159965" y="53407"/>
                      <a:pt x="164438" y="57787"/>
                      <a:pt x="142360" y="118620"/>
                    </a:cubicBezTo>
                    <a:lnTo>
                      <a:pt x="89451" y="263229"/>
                    </a:lnTo>
                    <a:cubicBezTo>
                      <a:pt x="67374" y="323587"/>
                      <a:pt x="58143" y="328442"/>
                      <a:pt x="3997" y="338153"/>
                    </a:cubicBezTo>
                    <a:lnTo>
                      <a:pt x="0" y="351862"/>
                    </a:lnTo>
                    <a:lnTo>
                      <a:pt x="173573" y="351862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1" name="Forme libre 30">
                <a:extLst>
                  <a:ext uri="{FF2B5EF4-FFF2-40B4-BE49-F238E27FC236}">
                    <a16:creationId xmlns:a16="http://schemas.microsoft.com/office/drawing/2014/main" id="{B3E96451-6B14-46A5-63C2-1A61A3A18493}"/>
                  </a:ext>
                </a:extLst>
              </p:cNvPr>
              <p:cNvSpPr/>
              <p:nvPr/>
            </p:nvSpPr>
            <p:spPr>
              <a:xfrm>
                <a:off x="3517148" y="4727346"/>
                <a:ext cx="1469374" cy="521985"/>
              </a:xfrm>
              <a:custGeom>
                <a:avLst/>
                <a:gdLst>
                  <a:gd name="connsiteX0" fmla="*/ 1365745 w 1469374"/>
                  <a:gd name="connsiteY0" fmla="*/ 213535 h 521985"/>
                  <a:gd name="connsiteX1" fmla="*/ 1388678 w 1469374"/>
                  <a:gd name="connsiteY1" fmla="*/ 257137 h 521985"/>
                  <a:gd name="connsiteX2" fmla="*/ 1312930 w 1469374"/>
                  <a:gd name="connsiteY2" fmla="*/ 274749 h 521985"/>
                  <a:gd name="connsiteX3" fmla="*/ 1365840 w 1469374"/>
                  <a:gd name="connsiteY3" fmla="*/ 213440 h 521985"/>
                  <a:gd name="connsiteX4" fmla="*/ 1407710 w 1469374"/>
                  <a:gd name="connsiteY4" fmla="*/ 335582 h 521985"/>
                  <a:gd name="connsiteX5" fmla="*/ 1392770 w 1469374"/>
                  <a:gd name="connsiteY5" fmla="*/ 335582 h 521985"/>
                  <a:gd name="connsiteX6" fmla="*/ 1333295 w 1469374"/>
                  <a:gd name="connsiteY6" fmla="*/ 375662 h 521985"/>
                  <a:gd name="connsiteX7" fmla="*/ 1301987 w 1469374"/>
                  <a:gd name="connsiteY7" fmla="*/ 335582 h 521985"/>
                  <a:gd name="connsiteX8" fmla="*/ 1305508 w 1469374"/>
                  <a:gd name="connsiteY8" fmla="*/ 302071 h 521985"/>
                  <a:gd name="connsiteX9" fmla="*/ 1427599 w 1469374"/>
                  <a:gd name="connsiteY9" fmla="*/ 261992 h 521985"/>
                  <a:gd name="connsiteX10" fmla="*/ 1389249 w 1469374"/>
                  <a:gd name="connsiteY10" fmla="*/ 180881 h 521985"/>
                  <a:gd name="connsiteX11" fmla="*/ 1265826 w 1469374"/>
                  <a:gd name="connsiteY11" fmla="*/ 362048 h 521985"/>
                  <a:gd name="connsiteX12" fmla="*/ 1312074 w 1469374"/>
                  <a:gd name="connsiteY12" fmla="*/ 420692 h 521985"/>
                  <a:gd name="connsiteX13" fmla="*/ 1407710 w 1469374"/>
                  <a:gd name="connsiteY13" fmla="*/ 335582 h 521985"/>
                  <a:gd name="connsiteX14" fmla="*/ 1383444 w 1469374"/>
                  <a:gd name="connsiteY14" fmla="*/ 158319 h 521985"/>
                  <a:gd name="connsiteX15" fmla="*/ 1469374 w 1469374"/>
                  <a:gd name="connsiteY15" fmla="*/ 78064 h 521985"/>
                  <a:gd name="connsiteX16" fmla="*/ 1469374 w 1469374"/>
                  <a:gd name="connsiteY16" fmla="*/ 68830 h 521985"/>
                  <a:gd name="connsiteX17" fmla="*/ 1423126 w 1469374"/>
                  <a:gd name="connsiteY17" fmla="*/ 68830 h 521985"/>
                  <a:gd name="connsiteX18" fmla="*/ 1370217 w 1469374"/>
                  <a:gd name="connsiteY18" fmla="*/ 158319 h 521985"/>
                  <a:gd name="connsiteX19" fmla="*/ 1383444 w 1469374"/>
                  <a:gd name="connsiteY19" fmla="*/ 158319 h 521985"/>
                  <a:gd name="connsiteX20" fmla="*/ 1119945 w 1469374"/>
                  <a:gd name="connsiteY20" fmla="*/ 214773 h 521985"/>
                  <a:gd name="connsiteX21" fmla="*/ 1160483 w 1469374"/>
                  <a:gd name="connsiteY21" fmla="*/ 214773 h 521985"/>
                  <a:gd name="connsiteX22" fmla="*/ 1096155 w 1469374"/>
                  <a:gd name="connsiteY22" fmla="*/ 390703 h 521985"/>
                  <a:gd name="connsiteX23" fmla="*/ 1113759 w 1469374"/>
                  <a:gd name="connsiteY23" fmla="*/ 420692 h 521985"/>
                  <a:gd name="connsiteX24" fmla="*/ 1230141 w 1469374"/>
                  <a:gd name="connsiteY24" fmla="*/ 335201 h 521985"/>
                  <a:gd name="connsiteX25" fmla="*/ 1218721 w 1469374"/>
                  <a:gd name="connsiteY25" fmla="*/ 335201 h 521985"/>
                  <a:gd name="connsiteX26" fmla="*/ 1144211 w 1469374"/>
                  <a:gd name="connsiteY26" fmla="*/ 380136 h 521985"/>
                  <a:gd name="connsiteX27" fmla="*/ 1203305 w 1469374"/>
                  <a:gd name="connsiteY27" fmla="*/ 214773 h 521985"/>
                  <a:gd name="connsiteX28" fmla="*/ 1263637 w 1469374"/>
                  <a:gd name="connsiteY28" fmla="*/ 214773 h 521985"/>
                  <a:gd name="connsiteX29" fmla="*/ 1271155 w 1469374"/>
                  <a:gd name="connsiteY29" fmla="*/ 189639 h 521985"/>
                  <a:gd name="connsiteX30" fmla="*/ 1212536 w 1469374"/>
                  <a:gd name="connsiteY30" fmla="*/ 189639 h 521985"/>
                  <a:gd name="connsiteX31" fmla="*/ 1234994 w 1469374"/>
                  <a:gd name="connsiteY31" fmla="*/ 126141 h 521985"/>
                  <a:gd name="connsiteX32" fmla="*/ 1211680 w 1469374"/>
                  <a:gd name="connsiteY32" fmla="*/ 126141 h 521985"/>
                  <a:gd name="connsiteX33" fmla="*/ 1169809 w 1469374"/>
                  <a:gd name="connsiteY33" fmla="*/ 189639 h 521985"/>
                  <a:gd name="connsiteX34" fmla="*/ 1120040 w 1469374"/>
                  <a:gd name="connsiteY34" fmla="*/ 196685 h 521985"/>
                  <a:gd name="connsiteX35" fmla="*/ 1120040 w 1469374"/>
                  <a:gd name="connsiteY35" fmla="*/ 214773 h 521985"/>
                  <a:gd name="connsiteX36" fmla="*/ 1065323 w 1469374"/>
                  <a:gd name="connsiteY36" fmla="*/ 206395 h 521985"/>
                  <a:gd name="connsiteX37" fmla="*/ 1050763 w 1469374"/>
                  <a:gd name="connsiteY37" fmla="*/ 180786 h 521985"/>
                  <a:gd name="connsiteX38" fmla="*/ 956935 w 1469374"/>
                  <a:gd name="connsiteY38" fmla="*/ 257042 h 521985"/>
                  <a:gd name="connsiteX39" fmla="*/ 968354 w 1469374"/>
                  <a:gd name="connsiteY39" fmla="*/ 257042 h 521985"/>
                  <a:gd name="connsiteX40" fmla="*/ 1017266 w 1469374"/>
                  <a:gd name="connsiteY40" fmla="*/ 219533 h 521985"/>
                  <a:gd name="connsiteX41" fmla="*/ 949893 w 1469374"/>
                  <a:gd name="connsiteY41" fmla="*/ 394987 h 521985"/>
                  <a:gd name="connsiteX42" fmla="*/ 964452 w 1469374"/>
                  <a:gd name="connsiteY42" fmla="*/ 420596 h 521985"/>
                  <a:gd name="connsiteX43" fmla="*/ 1053903 w 1469374"/>
                  <a:gd name="connsiteY43" fmla="*/ 344341 h 521985"/>
                  <a:gd name="connsiteX44" fmla="*/ 1042484 w 1469374"/>
                  <a:gd name="connsiteY44" fmla="*/ 344341 h 521985"/>
                  <a:gd name="connsiteX45" fmla="*/ 993572 w 1469374"/>
                  <a:gd name="connsiteY45" fmla="*/ 381850 h 521985"/>
                  <a:gd name="connsiteX46" fmla="*/ 1065418 w 1469374"/>
                  <a:gd name="connsiteY46" fmla="*/ 206395 h 521985"/>
                  <a:gd name="connsiteX47" fmla="*/ 1077693 w 1469374"/>
                  <a:gd name="connsiteY47" fmla="*/ 118239 h 521985"/>
                  <a:gd name="connsiteX48" fmla="*/ 1106813 w 1469374"/>
                  <a:gd name="connsiteY48" fmla="*/ 89108 h 521985"/>
                  <a:gd name="connsiteX49" fmla="*/ 1077693 w 1469374"/>
                  <a:gd name="connsiteY49" fmla="*/ 59976 h 521985"/>
                  <a:gd name="connsiteX50" fmla="*/ 1048574 w 1469374"/>
                  <a:gd name="connsiteY50" fmla="*/ 89108 h 521985"/>
                  <a:gd name="connsiteX51" fmla="*/ 1077693 w 1469374"/>
                  <a:gd name="connsiteY51" fmla="*/ 118239 h 521985"/>
                  <a:gd name="connsiteX52" fmla="*/ 843218 w 1469374"/>
                  <a:gd name="connsiteY52" fmla="*/ 381850 h 521985"/>
                  <a:gd name="connsiteX53" fmla="*/ 966165 w 1469374"/>
                  <a:gd name="connsiteY53" fmla="*/ 59596 h 521985"/>
                  <a:gd name="connsiteX54" fmla="*/ 962168 w 1469374"/>
                  <a:gd name="connsiteY54" fmla="*/ 54740 h 521985"/>
                  <a:gd name="connsiteX55" fmla="*/ 885088 w 1469374"/>
                  <a:gd name="connsiteY55" fmla="*/ 63594 h 521985"/>
                  <a:gd name="connsiteX56" fmla="*/ 885088 w 1469374"/>
                  <a:gd name="connsiteY56" fmla="*/ 72828 h 521985"/>
                  <a:gd name="connsiteX57" fmla="*/ 900029 w 1469374"/>
                  <a:gd name="connsiteY57" fmla="*/ 84253 h 521985"/>
                  <a:gd name="connsiteX58" fmla="*/ 896983 w 1469374"/>
                  <a:gd name="connsiteY58" fmla="*/ 137565 h 521985"/>
                  <a:gd name="connsiteX59" fmla="*/ 800966 w 1469374"/>
                  <a:gd name="connsiteY59" fmla="*/ 390608 h 521985"/>
                  <a:gd name="connsiteX60" fmla="*/ 818571 w 1469374"/>
                  <a:gd name="connsiteY60" fmla="*/ 420596 h 521985"/>
                  <a:gd name="connsiteX61" fmla="*/ 908022 w 1469374"/>
                  <a:gd name="connsiteY61" fmla="*/ 344341 h 521985"/>
                  <a:gd name="connsiteX62" fmla="*/ 896603 w 1469374"/>
                  <a:gd name="connsiteY62" fmla="*/ 344341 h 521985"/>
                  <a:gd name="connsiteX63" fmla="*/ 843313 w 1469374"/>
                  <a:gd name="connsiteY63" fmla="*/ 381850 h 521985"/>
                  <a:gd name="connsiteX64" fmla="*/ 609789 w 1469374"/>
                  <a:gd name="connsiteY64" fmla="*/ 351861 h 521985"/>
                  <a:gd name="connsiteX65" fmla="*/ 704093 w 1469374"/>
                  <a:gd name="connsiteY65" fmla="*/ 224007 h 521985"/>
                  <a:gd name="connsiteX66" fmla="*/ 724838 w 1469374"/>
                  <a:gd name="connsiteY66" fmla="*/ 226673 h 521985"/>
                  <a:gd name="connsiteX67" fmla="*/ 689629 w 1469374"/>
                  <a:gd name="connsiteY67" fmla="*/ 320540 h 521985"/>
                  <a:gd name="connsiteX68" fmla="*/ 623492 w 1469374"/>
                  <a:gd name="connsiteY68" fmla="*/ 375186 h 521985"/>
                  <a:gd name="connsiteX69" fmla="*/ 609789 w 1469374"/>
                  <a:gd name="connsiteY69" fmla="*/ 351861 h 521985"/>
                  <a:gd name="connsiteX70" fmla="*/ 795352 w 1469374"/>
                  <a:gd name="connsiteY70" fmla="*/ 170695 h 521985"/>
                  <a:gd name="connsiteX71" fmla="*/ 776891 w 1469374"/>
                  <a:gd name="connsiteY71" fmla="*/ 169362 h 521985"/>
                  <a:gd name="connsiteX72" fmla="*/ 756146 w 1469374"/>
                  <a:gd name="connsiteY72" fmla="*/ 189639 h 521985"/>
                  <a:gd name="connsiteX73" fmla="*/ 751768 w 1469374"/>
                  <a:gd name="connsiteY73" fmla="*/ 189639 h 521985"/>
                  <a:gd name="connsiteX74" fmla="*/ 564493 w 1469374"/>
                  <a:gd name="connsiteY74" fmla="*/ 384515 h 521985"/>
                  <a:gd name="connsiteX75" fmla="*/ 600653 w 1469374"/>
                  <a:gd name="connsiteY75" fmla="*/ 420692 h 521985"/>
                  <a:gd name="connsiteX76" fmla="*/ 680874 w 1469374"/>
                  <a:gd name="connsiteY76" fmla="*/ 343960 h 521985"/>
                  <a:gd name="connsiteX77" fmla="*/ 679542 w 1469374"/>
                  <a:gd name="connsiteY77" fmla="*/ 358049 h 521985"/>
                  <a:gd name="connsiteX78" fmla="*/ 709517 w 1469374"/>
                  <a:gd name="connsiteY78" fmla="*/ 420692 h 521985"/>
                  <a:gd name="connsiteX79" fmla="*/ 773846 w 1469374"/>
                  <a:gd name="connsiteY79" fmla="*/ 344436 h 521985"/>
                  <a:gd name="connsiteX80" fmla="*/ 762426 w 1469374"/>
                  <a:gd name="connsiteY80" fmla="*/ 344436 h 521985"/>
                  <a:gd name="connsiteX81" fmla="*/ 730738 w 1469374"/>
                  <a:gd name="connsiteY81" fmla="*/ 371758 h 521985"/>
                  <a:gd name="connsiteX82" fmla="*/ 730738 w 1469374"/>
                  <a:gd name="connsiteY82" fmla="*/ 319303 h 521985"/>
                  <a:gd name="connsiteX83" fmla="*/ 795542 w 1469374"/>
                  <a:gd name="connsiteY83" fmla="*/ 170695 h 521985"/>
                  <a:gd name="connsiteX84" fmla="*/ 346765 w 1469374"/>
                  <a:gd name="connsiteY84" fmla="*/ 463437 h 521985"/>
                  <a:gd name="connsiteX85" fmla="*/ 401387 w 1469374"/>
                  <a:gd name="connsiteY85" fmla="*/ 412695 h 521985"/>
                  <a:gd name="connsiteX86" fmla="*/ 448967 w 1469374"/>
                  <a:gd name="connsiteY86" fmla="*/ 430783 h 521985"/>
                  <a:gd name="connsiteX87" fmla="*/ 495216 w 1469374"/>
                  <a:gd name="connsiteY87" fmla="*/ 456392 h 521985"/>
                  <a:gd name="connsiteX88" fmla="*/ 408810 w 1469374"/>
                  <a:gd name="connsiteY88" fmla="*/ 494281 h 521985"/>
                  <a:gd name="connsiteX89" fmla="*/ 346670 w 1469374"/>
                  <a:gd name="connsiteY89" fmla="*/ 463437 h 521985"/>
                  <a:gd name="connsiteX90" fmla="*/ 437929 w 1469374"/>
                  <a:gd name="connsiteY90" fmla="*/ 321017 h 521985"/>
                  <a:gd name="connsiteX91" fmla="*/ 417660 w 1469374"/>
                  <a:gd name="connsiteY91" fmla="*/ 294551 h 521985"/>
                  <a:gd name="connsiteX92" fmla="*/ 471901 w 1469374"/>
                  <a:gd name="connsiteY92" fmla="*/ 197541 h 521985"/>
                  <a:gd name="connsiteX93" fmla="*/ 492170 w 1469374"/>
                  <a:gd name="connsiteY93" fmla="*/ 224007 h 521985"/>
                  <a:gd name="connsiteX94" fmla="*/ 437929 w 1469374"/>
                  <a:gd name="connsiteY94" fmla="*/ 321017 h 521985"/>
                  <a:gd name="connsiteX95" fmla="*/ 533565 w 1469374"/>
                  <a:gd name="connsiteY95" fmla="*/ 441826 h 521985"/>
                  <a:gd name="connsiteX96" fmla="*/ 467429 w 1469374"/>
                  <a:gd name="connsiteY96" fmla="*/ 391084 h 521985"/>
                  <a:gd name="connsiteX97" fmla="*/ 416327 w 1469374"/>
                  <a:gd name="connsiteY97" fmla="*/ 365951 h 521985"/>
                  <a:gd name="connsiteX98" fmla="*/ 438785 w 1469374"/>
                  <a:gd name="connsiteY98" fmla="*/ 337772 h 521985"/>
                  <a:gd name="connsiteX99" fmla="*/ 533946 w 1469374"/>
                  <a:gd name="connsiteY99" fmla="*/ 239049 h 521985"/>
                  <a:gd name="connsiteX100" fmla="*/ 529093 w 1469374"/>
                  <a:gd name="connsiteY100" fmla="*/ 214773 h 521985"/>
                  <a:gd name="connsiteX101" fmla="*/ 578005 w 1469374"/>
                  <a:gd name="connsiteY101" fmla="*/ 214773 h 521985"/>
                  <a:gd name="connsiteX102" fmla="*/ 585523 w 1469374"/>
                  <a:gd name="connsiteY102" fmla="*/ 189639 h 521985"/>
                  <a:gd name="connsiteX103" fmla="*/ 507967 w 1469374"/>
                  <a:gd name="connsiteY103" fmla="*/ 189639 h 521985"/>
                  <a:gd name="connsiteX104" fmla="*/ 476659 w 1469374"/>
                  <a:gd name="connsiteY104" fmla="*/ 180786 h 521985"/>
                  <a:gd name="connsiteX105" fmla="*/ 375789 w 1469374"/>
                  <a:gd name="connsiteY105" fmla="*/ 278176 h 521985"/>
                  <a:gd name="connsiteX106" fmla="*/ 422513 w 1469374"/>
                  <a:gd name="connsiteY106" fmla="*/ 336820 h 521985"/>
                  <a:gd name="connsiteX107" fmla="*/ 377978 w 1469374"/>
                  <a:gd name="connsiteY107" fmla="*/ 382230 h 521985"/>
                  <a:gd name="connsiteX108" fmla="*/ 389873 w 1469374"/>
                  <a:gd name="connsiteY108" fmla="*/ 406031 h 521985"/>
                  <a:gd name="connsiteX109" fmla="*/ 297757 w 1469374"/>
                  <a:gd name="connsiteY109" fmla="*/ 478764 h 521985"/>
                  <a:gd name="connsiteX110" fmla="*/ 385495 w 1469374"/>
                  <a:gd name="connsiteY110" fmla="*/ 521985 h 521985"/>
                  <a:gd name="connsiteX111" fmla="*/ 533565 w 1469374"/>
                  <a:gd name="connsiteY111" fmla="*/ 441731 h 521985"/>
                  <a:gd name="connsiteX112" fmla="*/ 225531 w 1469374"/>
                  <a:gd name="connsiteY112" fmla="*/ 253043 h 521985"/>
                  <a:gd name="connsiteX113" fmla="*/ 250653 w 1469374"/>
                  <a:gd name="connsiteY113" fmla="*/ 296645 h 521985"/>
                  <a:gd name="connsiteX114" fmla="*/ 267401 w 1469374"/>
                  <a:gd name="connsiteY114" fmla="*/ 296645 h 521985"/>
                  <a:gd name="connsiteX115" fmla="*/ 306227 w 1469374"/>
                  <a:gd name="connsiteY115" fmla="*/ 190401 h 521985"/>
                  <a:gd name="connsiteX116" fmla="*/ 289478 w 1469374"/>
                  <a:gd name="connsiteY116" fmla="*/ 190401 h 521985"/>
                  <a:gd name="connsiteX117" fmla="*/ 231716 w 1469374"/>
                  <a:gd name="connsiteY117" fmla="*/ 234003 h 521985"/>
                  <a:gd name="connsiteX118" fmla="*/ 167863 w 1469374"/>
                  <a:gd name="connsiteY118" fmla="*/ 234003 h 521985"/>
                  <a:gd name="connsiteX119" fmla="*/ 200027 w 1469374"/>
                  <a:gd name="connsiteY119" fmla="*/ 145371 h 521985"/>
                  <a:gd name="connsiteX120" fmla="*/ 256458 w 1469374"/>
                  <a:gd name="connsiteY120" fmla="*/ 110147 h 521985"/>
                  <a:gd name="connsiteX121" fmla="*/ 284625 w 1469374"/>
                  <a:gd name="connsiteY121" fmla="*/ 110147 h 521985"/>
                  <a:gd name="connsiteX122" fmla="*/ 330493 w 1469374"/>
                  <a:gd name="connsiteY122" fmla="*/ 162127 h 521985"/>
                  <a:gd name="connsiteX123" fmla="*/ 346765 w 1469374"/>
                  <a:gd name="connsiteY123" fmla="*/ 162127 h 521985"/>
                  <a:gd name="connsiteX124" fmla="*/ 360468 w 1469374"/>
                  <a:gd name="connsiteY124" fmla="*/ 89869 h 521985"/>
                  <a:gd name="connsiteX125" fmla="*/ 117238 w 1469374"/>
                  <a:gd name="connsiteY125" fmla="*/ 89869 h 521985"/>
                  <a:gd name="connsiteX126" fmla="*/ 112860 w 1469374"/>
                  <a:gd name="connsiteY126" fmla="*/ 103578 h 521985"/>
                  <a:gd name="connsiteX127" fmla="*/ 142360 w 1469374"/>
                  <a:gd name="connsiteY127" fmla="*/ 178501 h 521985"/>
                  <a:gd name="connsiteX128" fmla="*/ 89451 w 1469374"/>
                  <a:gd name="connsiteY128" fmla="*/ 323111 h 521985"/>
                  <a:gd name="connsiteX129" fmla="*/ 3997 w 1469374"/>
                  <a:gd name="connsiteY129" fmla="*/ 398034 h 521985"/>
                  <a:gd name="connsiteX130" fmla="*/ 0 w 1469374"/>
                  <a:gd name="connsiteY130" fmla="*/ 411743 h 521985"/>
                  <a:gd name="connsiteX131" fmla="*/ 270542 w 1469374"/>
                  <a:gd name="connsiteY131" fmla="*/ 411743 h 521985"/>
                  <a:gd name="connsiteX132" fmla="*/ 318978 w 1469374"/>
                  <a:gd name="connsiteY132" fmla="*/ 335011 h 521985"/>
                  <a:gd name="connsiteX133" fmla="*/ 300517 w 1469374"/>
                  <a:gd name="connsiteY133" fmla="*/ 335011 h 521985"/>
                  <a:gd name="connsiteX134" fmla="*/ 176713 w 1469374"/>
                  <a:gd name="connsiteY134" fmla="*/ 391846 h 521985"/>
                  <a:gd name="connsiteX135" fmla="*/ 135318 w 1469374"/>
                  <a:gd name="connsiteY135" fmla="*/ 323111 h 521985"/>
                  <a:gd name="connsiteX136" fmla="*/ 160917 w 1469374"/>
                  <a:gd name="connsiteY136" fmla="*/ 253043 h 521985"/>
                  <a:gd name="connsiteX137" fmla="*/ 225721 w 1469374"/>
                  <a:gd name="connsiteY137" fmla="*/ 253043 h 521985"/>
                  <a:gd name="connsiteX138" fmla="*/ 260740 w 1469374"/>
                  <a:gd name="connsiteY138" fmla="*/ 68354 h 521985"/>
                  <a:gd name="connsiteX139" fmla="*/ 346670 w 1469374"/>
                  <a:gd name="connsiteY139" fmla="*/ 9234 h 521985"/>
                  <a:gd name="connsiteX140" fmla="*/ 346670 w 1469374"/>
                  <a:gd name="connsiteY140" fmla="*/ 0 h 521985"/>
                  <a:gd name="connsiteX141" fmla="*/ 294712 w 1469374"/>
                  <a:gd name="connsiteY141" fmla="*/ 0 h 521985"/>
                  <a:gd name="connsiteX142" fmla="*/ 247132 w 1469374"/>
                  <a:gd name="connsiteY142" fmla="*/ 68354 h 521985"/>
                  <a:gd name="connsiteX143" fmla="*/ 260835 w 1469374"/>
                  <a:gd name="connsiteY143" fmla="*/ 68354 h 5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1469374" h="521985">
                    <a:moveTo>
                      <a:pt x="1365745" y="213535"/>
                    </a:moveTo>
                    <a:cubicBezTo>
                      <a:pt x="1382017" y="213535"/>
                      <a:pt x="1396196" y="225911"/>
                      <a:pt x="1388678" y="257137"/>
                    </a:cubicBezTo>
                    <a:lnTo>
                      <a:pt x="1312930" y="274749"/>
                    </a:lnTo>
                    <a:cubicBezTo>
                      <a:pt x="1326158" y="239525"/>
                      <a:pt x="1348140" y="213440"/>
                      <a:pt x="1365840" y="213440"/>
                    </a:cubicBezTo>
                    <a:moveTo>
                      <a:pt x="1407710" y="335582"/>
                    </a:moveTo>
                    <a:lnTo>
                      <a:pt x="1392770" y="335582"/>
                    </a:lnTo>
                    <a:cubicBezTo>
                      <a:pt x="1373833" y="358049"/>
                      <a:pt x="1353564" y="375662"/>
                      <a:pt x="1333295" y="375662"/>
                    </a:cubicBezTo>
                    <a:cubicBezTo>
                      <a:pt x="1313025" y="375662"/>
                      <a:pt x="1301987" y="363286"/>
                      <a:pt x="1301987" y="335582"/>
                    </a:cubicBezTo>
                    <a:cubicBezTo>
                      <a:pt x="1301987" y="324158"/>
                      <a:pt x="1303319" y="312639"/>
                      <a:pt x="1305508" y="302071"/>
                    </a:cubicBezTo>
                    <a:lnTo>
                      <a:pt x="1427599" y="261992"/>
                    </a:lnTo>
                    <a:cubicBezTo>
                      <a:pt x="1451389" y="205538"/>
                      <a:pt x="1422746" y="180881"/>
                      <a:pt x="1389249" y="180881"/>
                    </a:cubicBezTo>
                    <a:cubicBezTo>
                      <a:pt x="1331487" y="180881"/>
                      <a:pt x="1265826" y="277414"/>
                      <a:pt x="1265826" y="362048"/>
                    </a:cubicBezTo>
                    <a:cubicBezTo>
                      <a:pt x="1265826" y="399938"/>
                      <a:pt x="1283906" y="420692"/>
                      <a:pt x="1312074" y="420692"/>
                    </a:cubicBezTo>
                    <a:cubicBezTo>
                      <a:pt x="1345095" y="420692"/>
                      <a:pt x="1379448" y="388514"/>
                      <a:pt x="1407710" y="335582"/>
                    </a:cubicBezTo>
                    <a:moveTo>
                      <a:pt x="1383444" y="158319"/>
                    </a:moveTo>
                    <a:lnTo>
                      <a:pt x="1469374" y="78064"/>
                    </a:lnTo>
                    <a:lnTo>
                      <a:pt x="1469374" y="68830"/>
                    </a:lnTo>
                    <a:lnTo>
                      <a:pt x="1423126" y="68830"/>
                    </a:lnTo>
                    <a:lnTo>
                      <a:pt x="1370217" y="158319"/>
                    </a:lnTo>
                    <a:lnTo>
                      <a:pt x="1383444" y="158319"/>
                    </a:lnTo>
                    <a:close/>
                    <a:moveTo>
                      <a:pt x="1119945" y="214773"/>
                    </a:moveTo>
                    <a:lnTo>
                      <a:pt x="1160483" y="214773"/>
                    </a:lnTo>
                    <a:lnTo>
                      <a:pt x="1096155" y="390703"/>
                    </a:lnTo>
                    <a:cubicBezTo>
                      <a:pt x="1090445" y="405650"/>
                      <a:pt x="1098343" y="420692"/>
                      <a:pt x="1113759" y="420692"/>
                    </a:cubicBezTo>
                    <a:cubicBezTo>
                      <a:pt x="1150301" y="420692"/>
                      <a:pt x="1209396" y="384515"/>
                      <a:pt x="1230141" y="335201"/>
                    </a:cubicBezTo>
                    <a:lnTo>
                      <a:pt x="1218721" y="335201"/>
                    </a:lnTo>
                    <a:cubicBezTo>
                      <a:pt x="1202449" y="352433"/>
                      <a:pt x="1171141" y="375281"/>
                      <a:pt x="1144211" y="380136"/>
                    </a:cubicBezTo>
                    <a:lnTo>
                      <a:pt x="1203305" y="214773"/>
                    </a:lnTo>
                    <a:lnTo>
                      <a:pt x="1263637" y="214773"/>
                    </a:lnTo>
                    <a:lnTo>
                      <a:pt x="1271155" y="189639"/>
                    </a:lnTo>
                    <a:lnTo>
                      <a:pt x="1212536" y="189639"/>
                    </a:lnTo>
                    <a:lnTo>
                      <a:pt x="1234994" y="126141"/>
                    </a:lnTo>
                    <a:lnTo>
                      <a:pt x="1211680" y="126141"/>
                    </a:lnTo>
                    <a:lnTo>
                      <a:pt x="1169809" y="189639"/>
                    </a:lnTo>
                    <a:lnTo>
                      <a:pt x="1120040" y="196685"/>
                    </a:lnTo>
                    <a:lnTo>
                      <a:pt x="1120040" y="214773"/>
                    </a:lnTo>
                    <a:close/>
                    <a:moveTo>
                      <a:pt x="1065323" y="206395"/>
                    </a:moveTo>
                    <a:cubicBezTo>
                      <a:pt x="1070176" y="190116"/>
                      <a:pt x="1059137" y="180786"/>
                      <a:pt x="1050763" y="180786"/>
                    </a:cubicBezTo>
                    <a:cubicBezTo>
                      <a:pt x="1015554" y="180786"/>
                      <a:pt x="973683" y="212488"/>
                      <a:pt x="956935" y="257042"/>
                    </a:cubicBezTo>
                    <a:lnTo>
                      <a:pt x="968354" y="257042"/>
                    </a:lnTo>
                    <a:cubicBezTo>
                      <a:pt x="979773" y="240762"/>
                      <a:pt x="999186" y="222674"/>
                      <a:pt x="1017266" y="219533"/>
                    </a:cubicBezTo>
                    <a:lnTo>
                      <a:pt x="949893" y="394987"/>
                    </a:lnTo>
                    <a:cubicBezTo>
                      <a:pt x="943707" y="411267"/>
                      <a:pt x="956078" y="420596"/>
                      <a:pt x="964452" y="420596"/>
                    </a:cubicBezTo>
                    <a:cubicBezTo>
                      <a:pt x="997949" y="420596"/>
                      <a:pt x="1037155" y="388418"/>
                      <a:pt x="1053903" y="344341"/>
                    </a:cubicBezTo>
                    <a:lnTo>
                      <a:pt x="1042484" y="344341"/>
                    </a:lnTo>
                    <a:cubicBezTo>
                      <a:pt x="1031065" y="360620"/>
                      <a:pt x="1011652" y="378708"/>
                      <a:pt x="993572" y="381850"/>
                    </a:cubicBezTo>
                    <a:lnTo>
                      <a:pt x="1065418" y="206395"/>
                    </a:lnTo>
                    <a:close/>
                    <a:moveTo>
                      <a:pt x="1077693" y="118239"/>
                    </a:moveTo>
                    <a:cubicBezTo>
                      <a:pt x="1093585" y="118239"/>
                      <a:pt x="1106813" y="105482"/>
                      <a:pt x="1106813" y="89108"/>
                    </a:cubicBezTo>
                    <a:cubicBezTo>
                      <a:pt x="1106813" y="72733"/>
                      <a:pt x="1093585" y="59976"/>
                      <a:pt x="1077693" y="59976"/>
                    </a:cubicBezTo>
                    <a:cubicBezTo>
                      <a:pt x="1061802" y="59976"/>
                      <a:pt x="1048574" y="73209"/>
                      <a:pt x="1048574" y="89108"/>
                    </a:cubicBezTo>
                    <a:cubicBezTo>
                      <a:pt x="1048574" y="105006"/>
                      <a:pt x="1061326" y="118239"/>
                      <a:pt x="1077693" y="118239"/>
                    </a:cubicBezTo>
                    <a:moveTo>
                      <a:pt x="843218" y="381850"/>
                    </a:moveTo>
                    <a:lnTo>
                      <a:pt x="966165" y="59596"/>
                    </a:lnTo>
                    <a:lnTo>
                      <a:pt x="962168" y="54740"/>
                    </a:lnTo>
                    <a:lnTo>
                      <a:pt x="885088" y="63594"/>
                    </a:lnTo>
                    <a:lnTo>
                      <a:pt x="885088" y="72828"/>
                    </a:lnTo>
                    <a:lnTo>
                      <a:pt x="900029" y="84253"/>
                    </a:lnTo>
                    <a:cubicBezTo>
                      <a:pt x="913732" y="94820"/>
                      <a:pt x="909259" y="105006"/>
                      <a:pt x="896983" y="137565"/>
                    </a:cubicBezTo>
                    <a:lnTo>
                      <a:pt x="800966" y="390608"/>
                    </a:lnTo>
                    <a:cubicBezTo>
                      <a:pt x="793925" y="404317"/>
                      <a:pt x="803155" y="420596"/>
                      <a:pt x="818571" y="420596"/>
                    </a:cubicBezTo>
                    <a:cubicBezTo>
                      <a:pt x="853781" y="420596"/>
                      <a:pt x="891274" y="388895"/>
                      <a:pt x="908022" y="344341"/>
                    </a:cubicBezTo>
                    <a:lnTo>
                      <a:pt x="896603" y="344341"/>
                    </a:lnTo>
                    <a:cubicBezTo>
                      <a:pt x="885184" y="360620"/>
                      <a:pt x="861393" y="378708"/>
                      <a:pt x="843313" y="381850"/>
                    </a:cubicBezTo>
                    <a:moveTo>
                      <a:pt x="609789" y="351861"/>
                    </a:moveTo>
                    <a:cubicBezTo>
                      <a:pt x="609789" y="297597"/>
                      <a:pt x="670121" y="224007"/>
                      <a:pt x="704093" y="224007"/>
                    </a:cubicBezTo>
                    <a:cubicBezTo>
                      <a:pt x="711611" y="224007"/>
                      <a:pt x="718653" y="224864"/>
                      <a:pt x="724838" y="226673"/>
                    </a:cubicBezTo>
                    <a:lnTo>
                      <a:pt x="689629" y="320540"/>
                    </a:lnTo>
                    <a:cubicBezTo>
                      <a:pt x="669359" y="345198"/>
                      <a:pt x="638052" y="375186"/>
                      <a:pt x="623492" y="375186"/>
                    </a:cubicBezTo>
                    <a:cubicBezTo>
                      <a:pt x="615118" y="375186"/>
                      <a:pt x="609789" y="368141"/>
                      <a:pt x="609789" y="351861"/>
                    </a:cubicBezTo>
                    <a:moveTo>
                      <a:pt x="795352" y="170695"/>
                    </a:moveTo>
                    <a:lnTo>
                      <a:pt x="776891" y="169362"/>
                    </a:lnTo>
                    <a:lnTo>
                      <a:pt x="756146" y="189639"/>
                    </a:lnTo>
                    <a:lnTo>
                      <a:pt x="751768" y="189639"/>
                    </a:lnTo>
                    <a:cubicBezTo>
                      <a:pt x="651279" y="189639"/>
                      <a:pt x="564493" y="302452"/>
                      <a:pt x="564493" y="384515"/>
                    </a:cubicBezTo>
                    <a:cubicBezTo>
                      <a:pt x="564493" y="407459"/>
                      <a:pt x="578576" y="420692"/>
                      <a:pt x="600653" y="420692"/>
                    </a:cubicBezTo>
                    <a:cubicBezTo>
                      <a:pt x="626632" y="420692"/>
                      <a:pt x="652230" y="383658"/>
                      <a:pt x="680874" y="343960"/>
                    </a:cubicBezTo>
                    <a:lnTo>
                      <a:pt x="679542" y="358049"/>
                    </a:lnTo>
                    <a:cubicBezTo>
                      <a:pt x="676021" y="398605"/>
                      <a:pt x="688392" y="420692"/>
                      <a:pt x="709517" y="420692"/>
                    </a:cubicBezTo>
                    <a:cubicBezTo>
                      <a:pt x="734164" y="420692"/>
                      <a:pt x="756622" y="382326"/>
                      <a:pt x="773846" y="344436"/>
                    </a:cubicBezTo>
                    <a:lnTo>
                      <a:pt x="762426" y="344436"/>
                    </a:lnTo>
                    <a:cubicBezTo>
                      <a:pt x="750531" y="361667"/>
                      <a:pt x="739493" y="371758"/>
                      <a:pt x="730738" y="371758"/>
                    </a:cubicBezTo>
                    <a:cubicBezTo>
                      <a:pt x="721507" y="371758"/>
                      <a:pt x="714846" y="355003"/>
                      <a:pt x="730738" y="319303"/>
                    </a:cubicBezTo>
                    <a:lnTo>
                      <a:pt x="795542" y="170695"/>
                    </a:lnTo>
                    <a:close/>
                    <a:moveTo>
                      <a:pt x="346765" y="463437"/>
                    </a:moveTo>
                    <a:cubicBezTo>
                      <a:pt x="346765" y="440112"/>
                      <a:pt x="369223" y="425547"/>
                      <a:pt x="401387" y="412695"/>
                    </a:cubicBezTo>
                    <a:cubicBezTo>
                      <a:pt x="411950" y="418026"/>
                      <a:pt x="427842" y="423738"/>
                      <a:pt x="448967" y="430783"/>
                    </a:cubicBezTo>
                    <a:cubicBezTo>
                      <a:pt x="482464" y="441826"/>
                      <a:pt x="495216" y="446205"/>
                      <a:pt x="495216" y="456392"/>
                    </a:cubicBezTo>
                    <a:cubicBezTo>
                      <a:pt x="495216" y="478002"/>
                      <a:pt x="458674" y="494281"/>
                      <a:pt x="408810" y="494281"/>
                    </a:cubicBezTo>
                    <a:cubicBezTo>
                      <a:pt x="366939" y="494281"/>
                      <a:pt x="346670" y="485428"/>
                      <a:pt x="346670" y="463437"/>
                    </a:cubicBezTo>
                    <a:moveTo>
                      <a:pt x="437929" y="321017"/>
                    </a:moveTo>
                    <a:cubicBezTo>
                      <a:pt x="423369" y="321017"/>
                      <a:pt x="417660" y="308640"/>
                      <a:pt x="417660" y="294551"/>
                    </a:cubicBezTo>
                    <a:cubicBezTo>
                      <a:pt x="417660" y="255328"/>
                      <a:pt x="438785" y="197541"/>
                      <a:pt x="471901" y="197541"/>
                    </a:cubicBezTo>
                    <a:cubicBezTo>
                      <a:pt x="486461" y="197541"/>
                      <a:pt x="492170" y="209917"/>
                      <a:pt x="492170" y="224007"/>
                    </a:cubicBezTo>
                    <a:cubicBezTo>
                      <a:pt x="492170" y="263230"/>
                      <a:pt x="471045" y="321017"/>
                      <a:pt x="437929" y="321017"/>
                    </a:cubicBezTo>
                    <a:moveTo>
                      <a:pt x="533565" y="441826"/>
                    </a:moveTo>
                    <a:cubicBezTo>
                      <a:pt x="533565" y="413647"/>
                      <a:pt x="508443" y="403460"/>
                      <a:pt x="467429" y="391084"/>
                    </a:cubicBezTo>
                    <a:cubicBezTo>
                      <a:pt x="432219" y="380517"/>
                      <a:pt x="416327" y="377375"/>
                      <a:pt x="416327" y="365951"/>
                    </a:cubicBezTo>
                    <a:cubicBezTo>
                      <a:pt x="416327" y="356717"/>
                      <a:pt x="423845" y="345673"/>
                      <a:pt x="438785" y="337772"/>
                    </a:cubicBezTo>
                    <a:cubicBezTo>
                      <a:pt x="496548" y="334725"/>
                      <a:pt x="533946" y="282651"/>
                      <a:pt x="533946" y="239049"/>
                    </a:cubicBezTo>
                    <a:cubicBezTo>
                      <a:pt x="533946" y="229814"/>
                      <a:pt x="532138" y="221817"/>
                      <a:pt x="529093" y="214773"/>
                    </a:cubicBezTo>
                    <a:lnTo>
                      <a:pt x="578005" y="214773"/>
                    </a:lnTo>
                    <a:lnTo>
                      <a:pt x="585523" y="189639"/>
                    </a:lnTo>
                    <a:lnTo>
                      <a:pt x="507967" y="189639"/>
                    </a:lnTo>
                    <a:cubicBezTo>
                      <a:pt x="498737" y="183928"/>
                      <a:pt x="487698" y="180786"/>
                      <a:pt x="476659" y="180786"/>
                    </a:cubicBezTo>
                    <a:cubicBezTo>
                      <a:pt x="415376" y="180786"/>
                      <a:pt x="375789" y="234574"/>
                      <a:pt x="375789" y="278176"/>
                    </a:cubicBezTo>
                    <a:cubicBezTo>
                      <a:pt x="375789" y="311211"/>
                      <a:pt x="396915" y="331965"/>
                      <a:pt x="422513" y="336820"/>
                    </a:cubicBezTo>
                    <a:cubicBezTo>
                      <a:pt x="393870" y="349577"/>
                      <a:pt x="377978" y="364618"/>
                      <a:pt x="377978" y="382230"/>
                    </a:cubicBezTo>
                    <a:cubicBezTo>
                      <a:pt x="377978" y="392417"/>
                      <a:pt x="381499" y="399462"/>
                      <a:pt x="389873" y="406031"/>
                    </a:cubicBezTo>
                    <a:cubicBezTo>
                      <a:pt x="323736" y="425452"/>
                      <a:pt x="297757" y="447443"/>
                      <a:pt x="297757" y="478764"/>
                    </a:cubicBezTo>
                    <a:cubicBezTo>
                      <a:pt x="297757" y="510085"/>
                      <a:pt x="337820" y="521985"/>
                      <a:pt x="385495" y="521985"/>
                    </a:cubicBezTo>
                    <a:cubicBezTo>
                      <a:pt x="466096" y="521985"/>
                      <a:pt x="533565" y="478383"/>
                      <a:pt x="533565" y="441731"/>
                    </a:cubicBezTo>
                    <a:moveTo>
                      <a:pt x="225531" y="253043"/>
                    </a:moveTo>
                    <a:cubicBezTo>
                      <a:pt x="254650" y="253043"/>
                      <a:pt x="255030" y="264943"/>
                      <a:pt x="250653" y="296645"/>
                    </a:cubicBezTo>
                    <a:lnTo>
                      <a:pt x="267401" y="296645"/>
                    </a:lnTo>
                    <a:lnTo>
                      <a:pt x="306227" y="190401"/>
                    </a:lnTo>
                    <a:lnTo>
                      <a:pt x="289478" y="190401"/>
                    </a:lnTo>
                    <a:cubicBezTo>
                      <a:pt x="274919" y="215534"/>
                      <a:pt x="263500" y="234003"/>
                      <a:pt x="231716" y="234003"/>
                    </a:cubicBezTo>
                    <a:lnTo>
                      <a:pt x="167863" y="234003"/>
                    </a:lnTo>
                    <a:lnTo>
                      <a:pt x="200027" y="145371"/>
                    </a:lnTo>
                    <a:cubicBezTo>
                      <a:pt x="210590" y="115859"/>
                      <a:pt x="216776" y="110147"/>
                      <a:pt x="256458" y="110147"/>
                    </a:cubicBezTo>
                    <a:lnTo>
                      <a:pt x="284625" y="110147"/>
                    </a:lnTo>
                    <a:cubicBezTo>
                      <a:pt x="325639" y="110147"/>
                      <a:pt x="330493" y="121190"/>
                      <a:pt x="330493" y="162127"/>
                    </a:cubicBezTo>
                    <a:lnTo>
                      <a:pt x="346765" y="162127"/>
                    </a:lnTo>
                    <a:lnTo>
                      <a:pt x="360468" y="89869"/>
                    </a:lnTo>
                    <a:lnTo>
                      <a:pt x="117238" y="89869"/>
                    </a:lnTo>
                    <a:lnTo>
                      <a:pt x="112860" y="103578"/>
                    </a:lnTo>
                    <a:cubicBezTo>
                      <a:pt x="159965" y="113289"/>
                      <a:pt x="164437" y="117668"/>
                      <a:pt x="142360" y="178501"/>
                    </a:cubicBezTo>
                    <a:lnTo>
                      <a:pt x="89451" y="323111"/>
                    </a:lnTo>
                    <a:cubicBezTo>
                      <a:pt x="67374" y="383468"/>
                      <a:pt x="58143" y="388323"/>
                      <a:pt x="3997" y="398034"/>
                    </a:cubicBezTo>
                    <a:lnTo>
                      <a:pt x="0" y="411743"/>
                    </a:lnTo>
                    <a:lnTo>
                      <a:pt x="270542" y="411743"/>
                    </a:lnTo>
                    <a:lnTo>
                      <a:pt x="318978" y="335011"/>
                    </a:lnTo>
                    <a:lnTo>
                      <a:pt x="300517" y="335011"/>
                    </a:lnTo>
                    <a:cubicBezTo>
                      <a:pt x="269685" y="364142"/>
                      <a:pt x="230860" y="391846"/>
                      <a:pt x="176713" y="391846"/>
                    </a:cubicBezTo>
                    <a:cubicBezTo>
                      <a:pt x="104867" y="391846"/>
                      <a:pt x="111528" y="388799"/>
                      <a:pt x="135318" y="323111"/>
                    </a:cubicBezTo>
                    <a:lnTo>
                      <a:pt x="160917" y="253043"/>
                    </a:lnTo>
                    <a:lnTo>
                      <a:pt x="225721" y="253043"/>
                    </a:lnTo>
                    <a:close/>
                    <a:moveTo>
                      <a:pt x="260740" y="68354"/>
                    </a:moveTo>
                    <a:lnTo>
                      <a:pt x="346670" y="9234"/>
                    </a:lnTo>
                    <a:lnTo>
                      <a:pt x="346670" y="0"/>
                    </a:lnTo>
                    <a:lnTo>
                      <a:pt x="294712" y="0"/>
                    </a:lnTo>
                    <a:lnTo>
                      <a:pt x="247132" y="68354"/>
                    </a:lnTo>
                    <a:lnTo>
                      <a:pt x="260835" y="68354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32" name="Forme libre 31">
                <a:extLst>
                  <a:ext uri="{FF2B5EF4-FFF2-40B4-BE49-F238E27FC236}">
                    <a16:creationId xmlns:a16="http://schemas.microsoft.com/office/drawing/2014/main" id="{C1E7BDCF-9971-CB3F-7A00-48272EA2E72F}"/>
                  </a:ext>
                </a:extLst>
              </p:cNvPr>
              <p:cNvSpPr/>
              <p:nvPr/>
            </p:nvSpPr>
            <p:spPr>
              <a:xfrm>
                <a:off x="3517053" y="4230874"/>
                <a:ext cx="1440730" cy="366141"/>
              </a:xfrm>
              <a:custGeom>
                <a:avLst/>
                <a:gdLst>
                  <a:gd name="connsiteX0" fmla="*/ 1337101 w 1440730"/>
                  <a:gd name="connsiteY0" fmla="*/ 158985 h 366141"/>
                  <a:gd name="connsiteX1" fmla="*/ 1360035 w 1440730"/>
                  <a:gd name="connsiteY1" fmla="*/ 202587 h 366141"/>
                  <a:gd name="connsiteX2" fmla="*/ 1284287 w 1440730"/>
                  <a:gd name="connsiteY2" fmla="*/ 220199 h 366141"/>
                  <a:gd name="connsiteX3" fmla="*/ 1337196 w 1440730"/>
                  <a:gd name="connsiteY3" fmla="*/ 158890 h 366141"/>
                  <a:gd name="connsiteX4" fmla="*/ 1379067 w 1440730"/>
                  <a:gd name="connsiteY4" fmla="*/ 281032 h 366141"/>
                  <a:gd name="connsiteX5" fmla="*/ 1364127 w 1440730"/>
                  <a:gd name="connsiteY5" fmla="*/ 281032 h 366141"/>
                  <a:gd name="connsiteX6" fmla="*/ 1304651 w 1440730"/>
                  <a:gd name="connsiteY6" fmla="*/ 321112 h 366141"/>
                  <a:gd name="connsiteX7" fmla="*/ 1273344 w 1440730"/>
                  <a:gd name="connsiteY7" fmla="*/ 281032 h 366141"/>
                  <a:gd name="connsiteX8" fmla="*/ 1276865 w 1440730"/>
                  <a:gd name="connsiteY8" fmla="*/ 247522 h 366141"/>
                  <a:gd name="connsiteX9" fmla="*/ 1398956 w 1440730"/>
                  <a:gd name="connsiteY9" fmla="*/ 207442 h 366141"/>
                  <a:gd name="connsiteX10" fmla="*/ 1360606 w 1440730"/>
                  <a:gd name="connsiteY10" fmla="*/ 126331 h 366141"/>
                  <a:gd name="connsiteX11" fmla="*/ 1237183 w 1440730"/>
                  <a:gd name="connsiteY11" fmla="*/ 307498 h 366141"/>
                  <a:gd name="connsiteX12" fmla="*/ 1283431 w 1440730"/>
                  <a:gd name="connsiteY12" fmla="*/ 366142 h 366141"/>
                  <a:gd name="connsiteX13" fmla="*/ 1379067 w 1440730"/>
                  <a:gd name="connsiteY13" fmla="*/ 281032 h 366141"/>
                  <a:gd name="connsiteX14" fmla="*/ 1354801 w 1440730"/>
                  <a:gd name="connsiteY14" fmla="*/ 103769 h 366141"/>
                  <a:gd name="connsiteX15" fmla="*/ 1440731 w 1440730"/>
                  <a:gd name="connsiteY15" fmla="*/ 23515 h 366141"/>
                  <a:gd name="connsiteX16" fmla="*/ 1440731 w 1440730"/>
                  <a:gd name="connsiteY16" fmla="*/ 14280 h 366141"/>
                  <a:gd name="connsiteX17" fmla="*/ 1394483 w 1440730"/>
                  <a:gd name="connsiteY17" fmla="*/ 14280 h 366141"/>
                  <a:gd name="connsiteX18" fmla="*/ 1341574 w 1440730"/>
                  <a:gd name="connsiteY18" fmla="*/ 103769 h 366141"/>
                  <a:gd name="connsiteX19" fmla="*/ 1354801 w 1440730"/>
                  <a:gd name="connsiteY19" fmla="*/ 103769 h 366141"/>
                  <a:gd name="connsiteX20" fmla="*/ 1102340 w 1440730"/>
                  <a:gd name="connsiteY20" fmla="*/ 160223 h 366141"/>
                  <a:gd name="connsiteX21" fmla="*/ 1134504 w 1440730"/>
                  <a:gd name="connsiteY21" fmla="*/ 160223 h 366141"/>
                  <a:gd name="connsiteX22" fmla="*/ 1070176 w 1440730"/>
                  <a:gd name="connsiteY22" fmla="*/ 336153 h 366141"/>
                  <a:gd name="connsiteX23" fmla="*/ 1087781 w 1440730"/>
                  <a:gd name="connsiteY23" fmla="*/ 366142 h 366141"/>
                  <a:gd name="connsiteX24" fmla="*/ 1204162 w 1440730"/>
                  <a:gd name="connsiteY24" fmla="*/ 280651 h 366141"/>
                  <a:gd name="connsiteX25" fmla="*/ 1192743 w 1440730"/>
                  <a:gd name="connsiteY25" fmla="*/ 280651 h 366141"/>
                  <a:gd name="connsiteX26" fmla="*/ 1118232 w 1440730"/>
                  <a:gd name="connsiteY26" fmla="*/ 325586 h 366141"/>
                  <a:gd name="connsiteX27" fmla="*/ 1177327 w 1440730"/>
                  <a:gd name="connsiteY27" fmla="*/ 160223 h 366141"/>
                  <a:gd name="connsiteX28" fmla="*/ 1237658 w 1440730"/>
                  <a:gd name="connsiteY28" fmla="*/ 160223 h 366141"/>
                  <a:gd name="connsiteX29" fmla="*/ 1245176 w 1440730"/>
                  <a:gd name="connsiteY29" fmla="*/ 135090 h 366141"/>
                  <a:gd name="connsiteX30" fmla="*/ 1186557 w 1440730"/>
                  <a:gd name="connsiteY30" fmla="*/ 135090 h 366141"/>
                  <a:gd name="connsiteX31" fmla="*/ 1209015 w 1440730"/>
                  <a:gd name="connsiteY31" fmla="*/ 71591 h 366141"/>
                  <a:gd name="connsiteX32" fmla="*/ 1185701 w 1440730"/>
                  <a:gd name="connsiteY32" fmla="*/ 71591 h 366141"/>
                  <a:gd name="connsiteX33" fmla="*/ 1143830 w 1440730"/>
                  <a:gd name="connsiteY33" fmla="*/ 135090 h 366141"/>
                  <a:gd name="connsiteX34" fmla="*/ 1102435 w 1440730"/>
                  <a:gd name="connsiteY34" fmla="*/ 142134 h 366141"/>
                  <a:gd name="connsiteX35" fmla="*/ 1102435 w 1440730"/>
                  <a:gd name="connsiteY35" fmla="*/ 160223 h 366141"/>
                  <a:gd name="connsiteX36" fmla="*/ 1070652 w 1440730"/>
                  <a:gd name="connsiteY36" fmla="*/ 180024 h 366141"/>
                  <a:gd name="connsiteX37" fmla="*/ 1052571 w 1440730"/>
                  <a:gd name="connsiteY37" fmla="*/ 126236 h 366141"/>
                  <a:gd name="connsiteX38" fmla="*/ 993476 w 1440730"/>
                  <a:gd name="connsiteY38" fmla="*/ 202968 h 366141"/>
                  <a:gd name="connsiteX39" fmla="*/ 993476 w 1440730"/>
                  <a:gd name="connsiteY39" fmla="*/ 170314 h 366141"/>
                  <a:gd name="connsiteX40" fmla="*/ 964833 w 1440730"/>
                  <a:gd name="connsiteY40" fmla="*/ 126236 h 366141"/>
                  <a:gd name="connsiteX41" fmla="*/ 900504 w 1440730"/>
                  <a:gd name="connsiteY41" fmla="*/ 202492 h 366141"/>
                  <a:gd name="connsiteX42" fmla="*/ 911924 w 1440730"/>
                  <a:gd name="connsiteY42" fmla="*/ 202492 h 366141"/>
                  <a:gd name="connsiteX43" fmla="*/ 943612 w 1440730"/>
                  <a:gd name="connsiteY43" fmla="*/ 175169 h 366141"/>
                  <a:gd name="connsiteX44" fmla="*/ 943612 w 1440730"/>
                  <a:gd name="connsiteY44" fmla="*/ 227625 h 366141"/>
                  <a:gd name="connsiteX45" fmla="*/ 896032 w 1440730"/>
                  <a:gd name="connsiteY45" fmla="*/ 333392 h 366141"/>
                  <a:gd name="connsiteX46" fmla="*/ 915825 w 1440730"/>
                  <a:gd name="connsiteY46" fmla="*/ 366046 h 366141"/>
                  <a:gd name="connsiteX47" fmla="*/ 937903 w 1440730"/>
                  <a:gd name="connsiteY47" fmla="*/ 350148 h 366141"/>
                  <a:gd name="connsiteX48" fmla="*/ 984626 w 1440730"/>
                  <a:gd name="connsiteY48" fmla="*/ 226292 h 366141"/>
                  <a:gd name="connsiteX49" fmla="*/ 1024689 w 1440730"/>
                  <a:gd name="connsiteY49" fmla="*/ 180024 h 366141"/>
                  <a:gd name="connsiteX50" fmla="*/ 1070556 w 1440730"/>
                  <a:gd name="connsiteY50" fmla="*/ 180024 h 366141"/>
                  <a:gd name="connsiteX51" fmla="*/ 800110 w 1440730"/>
                  <a:gd name="connsiteY51" fmla="*/ 158890 h 366141"/>
                  <a:gd name="connsiteX52" fmla="*/ 823044 w 1440730"/>
                  <a:gd name="connsiteY52" fmla="*/ 202492 h 366141"/>
                  <a:gd name="connsiteX53" fmla="*/ 747296 w 1440730"/>
                  <a:gd name="connsiteY53" fmla="*/ 220104 h 366141"/>
                  <a:gd name="connsiteX54" fmla="*/ 800205 w 1440730"/>
                  <a:gd name="connsiteY54" fmla="*/ 158795 h 366141"/>
                  <a:gd name="connsiteX55" fmla="*/ 842076 w 1440730"/>
                  <a:gd name="connsiteY55" fmla="*/ 280937 h 366141"/>
                  <a:gd name="connsiteX56" fmla="*/ 827136 w 1440730"/>
                  <a:gd name="connsiteY56" fmla="*/ 280937 h 366141"/>
                  <a:gd name="connsiteX57" fmla="*/ 767660 w 1440730"/>
                  <a:gd name="connsiteY57" fmla="*/ 321017 h 366141"/>
                  <a:gd name="connsiteX58" fmla="*/ 736352 w 1440730"/>
                  <a:gd name="connsiteY58" fmla="*/ 280937 h 366141"/>
                  <a:gd name="connsiteX59" fmla="*/ 739873 w 1440730"/>
                  <a:gd name="connsiteY59" fmla="*/ 247426 h 366141"/>
                  <a:gd name="connsiteX60" fmla="*/ 861965 w 1440730"/>
                  <a:gd name="connsiteY60" fmla="*/ 207347 h 366141"/>
                  <a:gd name="connsiteX61" fmla="*/ 823615 w 1440730"/>
                  <a:gd name="connsiteY61" fmla="*/ 126236 h 366141"/>
                  <a:gd name="connsiteX62" fmla="*/ 700192 w 1440730"/>
                  <a:gd name="connsiteY62" fmla="*/ 307403 h 366141"/>
                  <a:gd name="connsiteX63" fmla="*/ 746439 w 1440730"/>
                  <a:gd name="connsiteY63" fmla="*/ 366046 h 366141"/>
                  <a:gd name="connsiteX64" fmla="*/ 842076 w 1440730"/>
                  <a:gd name="connsiteY64" fmla="*/ 280937 h 366141"/>
                  <a:gd name="connsiteX65" fmla="*/ 542891 w 1440730"/>
                  <a:gd name="connsiteY65" fmla="*/ 330346 h 366141"/>
                  <a:gd name="connsiteX66" fmla="*/ 513772 w 1440730"/>
                  <a:gd name="connsiteY66" fmla="*/ 309592 h 366141"/>
                  <a:gd name="connsiteX67" fmla="*/ 525667 w 1440730"/>
                  <a:gd name="connsiteY67" fmla="*/ 275606 h 366141"/>
                  <a:gd name="connsiteX68" fmla="*/ 545460 w 1440730"/>
                  <a:gd name="connsiteY68" fmla="*/ 223150 h 366141"/>
                  <a:gd name="connsiteX69" fmla="*/ 616831 w 1440730"/>
                  <a:gd name="connsiteY69" fmla="*/ 171171 h 366141"/>
                  <a:gd name="connsiteX70" fmla="*/ 636244 w 1440730"/>
                  <a:gd name="connsiteY70" fmla="*/ 194495 h 366141"/>
                  <a:gd name="connsiteX71" fmla="*/ 542796 w 1440730"/>
                  <a:gd name="connsiteY71" fmla="*/ 330251 h 366141"/>
                  <a:gd name="connsiteX72" fmla="*/ 681635 w 1440730"/>
                  <a:gd name="connsiteY72" fmla="*/ 175074 h 366141"/>
                  <a:gd name="connsiteX73" fmla="*/ 643761 w 1440730"/>
                  <a:gd name="connsiteY73" fmla="*/ 126141 h 366141"/>
                  <a:gd name="connsiteX74" fmla="*/ 554786 w 1440730"/>
                  <a:gd name="connsiteY74" fmla="*/ 198398 h 366141"/>
                  <a:gd name="connsiteX75" fmla="*/ 628345 w 1440730"/>
                  <a:gd name="connsiteY75" fmla="*/ 4855 h 366141"/>
                  <a:gd name="connsiteX76" fmla="*/ 624349 w 1440730"/>
                  <a:gd name="connsiteY76" fmla="*/ 0 h 366141"/>
                  <a:gd name="connsiteX77" fmla="*/ 547268 w 1440730"/>
                  <a:gd name="connsiteY77" fmla="*/ 8854 h 366141"/>
                  <a:gd name="connsiteX78" fmla="*/ 547268 w 1440730"/>
                  <a:gd name="connsiteY78" fmla="*/ 18088 h 366141"/>
                  <a:gd name="connsiteX79" fmla="*/ 562209 w 1440730"/>
                  <a:gd name="connsiteY79" fmla="*/ 29512 h 366141"/>
                  <a:gd name="connsiteX80" fmla="*/ 559164 w 1440730"/>
                  <a:gd name="connsiteY80" fmla="*/ 82824 h 366141"/>
                  <a:gd name="connsiteX81" fmla="*/ 479800 w 1440730"/>
                  <a:gd name="connsiteY81" fmla="*/ 287411 h 366141"/>
                  <a:gd name="connsiteX82" fmla="*/ 467048 w 1440730"/>
                  <a:gd name="connsiteY82" fmla="*/ 324919 h 366141"/>
                  <a:gd name="connsiteX83" fmla="*/ 521670 w 1440730"/>
                  <a:gd name="connsiteY83" fmla="*/ 365951 h 366141"/>
                  <a:gd name="connsiteX84" fmla="*/ 681635 w 1440730"/>
                  <a:gd name="connsiteY84" fmla="*/ 175074 h 366141"/>
                  <a:gd name="connsiteX85" fmla="*/ 441926 w 1440730"/>
                  <a:gd name="connsiteY85" fmla="*/ 151750 h 366141"/>
                  <a:gd name="connsiteX86" fmla="*/ 427366 w 1440730"/>
                  <a:gd name="connsiteY86" fmla="*/ 126141 h 366141"/>
                  <a:gd name="connsiteX87" fmla="*/ 333538 w 1440730"/>
                  <a:gd name="connsiteY87" fmla="*/ 202396 h 366141"/>
                  <a:gd name="connsiteX88" fmla="*/ 344957 w 1440730"/>
                  <a:gd name="connsiteY88" fmla="*/ 202396 h 366141"/>
                  <a:gd name="connsiteX89" fmla="*/ 393870 w 1440730"/>
                  <a:gd name="connsiteY89" fmla="*/ 164887 h 366141"/>
                  <a:gd name="connsiteX90" fmla="*/ 326496 w 1440730"/>
                  <a:gd name="connsiteY90" fmla="*/ 340342 h 366141"/>
                  <a:gd name="connsiteX91" fmla="*/ 341056 w 1440730"/>
                  <a:gd name="connsiteY91" fmla="*/ 365951 h 366141"/>
                  <a:gd name="connsiteX92" fmla="*/ 430506 w 1440730"/>
                  <a:gd name="connsiteY92" fmla="*/ 289695 h 366141"/>
                  <a:gd name="connsiteX93" fmla="*/ 419087 w 1440730"/>
                  <a:gd name="connsiteY93" fmla="*/ 289695 h 366141"/>
                  <a:gd name="connsiteX94" fmla="*/ 370175 w 1440730"/>
                  <a:gd name="connsiteY94" fmla="*/ 327205 h 366141"/>
                  <a:gd name="connsiteX95" fmla="*/ 442021 w 1440730"/>
                  <a:gd name="connsiteY95" fmla="*/ 151750 h 366141"/>
                  <a:gd name="connsiteX96" fmla="*/ 454297 w 1440730"/>
                  <a:gd name="connsiteY96" fmla="*/ 63594 h 366141"/>
                  <a:gd name="connsiteX97" fmla="*/ 483416 w 1440730"/>
                  <a:gd name="connsiteY97" fmla="*/ 34463 h 366141"/>
                  <a:gd name="connsiteX98" fmla="*/ 454297 w 1440730"/>
                  <a:gd name="connsiteY98" fmla="*/ 5331 h 366141"/>
                  <a:gd name="connsiteX99" fmla="*/ 425177 w 1440730"/>
                  <a:gd name="connsiteY99" fmla="*/ 34463 h 366141"/>
                  <a:gd name="connsiteX100" fmla="*/ 454297 w 1440730"/>
                  <a:gd name="connsiteY100" fmla="*/ 63594 h 366141"/>
                  <a:gd name="connsiteX101" fmla="*/ 276727 w 1440730"/>
                  <a:gd name="connsiteY101" fmla="*/ 35415 h 366141"/>
                  <a:gd name="connsiteX102" fmla="*/ 116286 w 1440730"/>
                  <a:gd name="connsiteY102" fmla="*/ 35415 h 366141"/>
                  <a:gd name="connsiteX103" fmla="*/ 111909 w 1440730"/>
                  <a:gd name="connsiteY103" fmla="*/ 49124 h 366141"/>
                  <a:gd name="connsiteX104" fmla="*/ 141409 w 1440730"/>
                  <a:gd name="connsiteY104" fmla="*/ 124046 h 366141"/>
                  <a:gd name="connsiteX105" fmla="*/ 89451 w 1440730"/>
                  <a:gd name="connsiteY105" fmla="*/ 268656 h 366141"/>
                  <a:gd name="connsiteX106" fmla="*/ 3997 w 1440730"/>
                  <a:gd name="connsiteY106" fmla="*/ 343579 h 366141"/>
                  <a:gd name="connsiteX107" fmla="*/ 0 w 1440730"/>
                  <a:gd name="connsiteY107" fmla="*/ 357288 h 366141"/>
                  <a:gd name="connsiteX108" fmla="*/ 244087 w 1440730"/>
                  <a:gd name="connsiteY108" fmla="*/ 357288 h 366141"/>
                  <a:gd name="connsiteX109" fmla="*/ 296996 w 1440730"/>
                  <a:gd name="connsiteY109" fmla="*/ 262944 h 366141"/>
                  <a:gd name="connsiteX110" fmla="*/ 278535 w 1440730"/>
                  <a:gd name="connsiteY110" fmla="*/ 262944 h 366141"/>
                  <a:gd name="connsiteX111" fmla="*/ 159108 w 1440730"/>
                  <a:gd name="connsiteY111" fmla="*/ 337486 h 366141"/>
                  <a:gd name="connsiteX112" fmla="*/ 135318 w 1440730"/>
                  <a:gd name="connsiteY112" fmla="*/ 268751 h 366141"/>
                  <a:gd name="connsiteX113" fmla="*/ 187276 w 1440730"/>
                  <a:gd name="connsiteY113" fmla="*/ 124141 h 366141"/>
                  <a:gd name="connsiteX114" fmla="*/ 272730 w 1440730"/>
                  <a:gd name="connsiteY114" fmla="*/ 49219 h 366141"/>
                  <a:gd name="connsiteX115" fmla="*/ 276727 w 1440730"/>
                  <a:gd name="connsiteY115" fmla="*/ 35510 h 36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440730" h="366141">
                    <a:moveTo>
                      <a:pt x="1337101" y="158985"/>
                    </a:moveTo>
                    <a:cubicBezTo>
                      <a:pt x="1353374" y="158985"/>
                      <a:pt x="1367553" y="171361"/>
                      <a:pt x="1360035" y="202587"/>
                    </a:cubicBezTo>
                    <a:lnTo>
                      <a:pt x="1284287" y="220199"/>
                    </a:lnTo>
                    <a:cubicBezTo>
                      <a:pt x="1297514" y="184975"/>
                      <a:pt x="1319496" y="158890"/>
                      <a:pt x="1337196" y="158890"/>
                    </a:cubicBezTo>
                    <a:moveTo>
                      <a:pt x="1379067" y="281032"/>
                    </a:moveTo>
                    <a:lnTo>
                      <a:pt x="1364127" y="281032"/>
                    </a:lnTo>
                    <a:cubicBezTo>
                      <a:pt x="1345190" y="303499"/>
                      <a:pt x="1324921" y="321112"/>
                      <a:pt x="1304651" y="321112"/>
                    </a:cubicBezTo>
                    <a:cubicBezTo>
                      <a:pt x="1284382" y="321112"/>
                      <a:pt x="1273344" y="308736"/>
                      <a:pt x="1273344" y="281032"/>
                    </a:cubicBezTo>
                    <a:cubicBezTo>
                      <a:pt x="1273344" y="269608"/>
                      <a:pt x="1274676" y="258089"/>
                      <a:pt x="1276865" y="247522"/>
                    </a:cubicBezTo>
                    <a:lnTo>
                      <a:pt x="1398956" y="207442"/>
                    </a:lnTo>
                    <a:cubicBezTo>
                      <a:pt x="1422746" y="150988"/>
                      <a:pt x="1394102" y="126331"/>
                      <a:pt x="1360606" y="126331"/>
                    </a:cubicBezTo>
                    <a:cubicBezTo>
                      <a:pt x="1302843" y="126331"/>
                      <a:pt x="1237183" y="222865"/>
                      <a:pt x="1237183" y="307498"/>
                    </a:cubicBezTo>
                    <a:cubicBezTo>
                      <a:pt x="1237183" y="345388"/>
                      <a:pt x="1255263" y="366142"/>
                      <a:pt x="1283431" y="366142"/>
                    </a:cubicBezTo>
                    <a:cubicBezTo>
                      <a:pt x="1316451" y="366142"/>
                      <a:pt x="1350804" y="333964"/>
                      <a:pt x="1379067" y="281032"/>
                    </a:cubicBezTo>
                    <a:moveTo>
                      <a:pt x="1354801" y="103769"/>
                    </a:moveTo>
                    <a:lnTo>
                      <a:pt x="1440731" y="23515"/>
                    </a:lnTo>
                    <a:lnTo>
                      <a:pt x="1440731" y="14280"/>
                    </a:lnTo>
                    <a:lnTo>
                      <a:pt x="1394483" y="14280"/>
                    </a:lnTo>
                    <a:lnTo>
                      <a:pt x="1341574" y="103769"/>
                    </a:lnTo>
                    <a:lnTo>
                      <a:pt x="1354801" y="103769"/>
                    </a:lnTo>
                    <a:close/>
                    <a:moveTo>
                      <a:pt x="1102340" y="160223"/>
                    </a:moveTo>
                    <a:lnTo>
                      <a:pt x="1134504" y="160223"/>
                    </a:lnTo>
                    <a:lnTo>
                      <a:pt x="1070176" y="336153"/>
                    </a:lnTo>
                    <a:cubicBezTo>
                      <a:pt x="1064466" y="351100"/>
                      <a:pt x="1072364" y="366142"/>
                      <a:pt x="1087781" y="366142"/>
                    </a:cubicBezTo>
                    <a:cubicBezTo>
                      <a:pt x="1124322" y="366142"/>
                      <a:pt x="1183417" y="329965"/>
                      <a:pt x="1204162" y="280651"/>
                    </a:cubicBezTo>
                    <a:lnTo>
                      <a:pt x="1192743" y="280651"/>
                    </a:lnTo>
                    <a:cubicBezTo>
                      <a:pt x="1176470" y="297883"/>
                      <a:pt x="1145162" y="320731"/>
                      <a:pt x="1118232" y="325586"/>
                    </a:cubicBezTo>
                    <a:lnTo>
                      <a:pt x="1177327" y="160223"/>
                    </a:lnTo>
                    <a:lnTo>
                      <a:pt x="1237658" y="160223"/>
                    </a:lnTo>
                    <a:lnTo>
                      <a:pt x="1245176" y="135090"/>
                    </a:lnTo>
                    <a:lnTo>
                      <a:pt x="1186557" y="135090"/>
                    </a:lnTo>
                    <a:lnTo>
                      <a:pt x="1209015" y="71591"/>
                    </a:lnTo>
                    <a:lnTo>
                      <a:pt x="1185701" y="71591"/>
                    </a:lnTo>
                    <a:lnTo>
                      <a:pt x="1143830" y="135090"/>
                    </a:lnTo>
                    <a:lnTo>
                      <a:pt x="1102435" y="142134"/>
                    </a:lnTo>
                    <a:lnTo>
                      <a:pt x="1102435" y="160223"/>
                    </a:lnTo>
                    <a:close/>
                    <a:moveTo>
                      <a:pt x="1070652" y="180024"/>
                    </a:moveTo>
                    <a:cubicBezTo>
                      <a:pt x="1079026" y="151369"/>
                      <a:pt x="1074648" y="126236"/>
                      <a:pt x="1052571" y="126236"/>
                    </a:cubicBezTo>
                    <a:cubicBezTo>
                      <a:pt x="1026592" y="126236"/>
                      <a:pt x="1019931" y="146038"/>
                      <a:pt x="993476" y="202968"/>
                    </a:cubicBezTo>
                    <a:lnTo>
                      <a:pt x="993476" y="170314"/>
                    </a:lnTo>
                    <a:cubicBezTo>
                      <a:pt x="993476" y="146990"/>
                      <a:pt x="985959" y="126236"/>
                      <a:pt x="964833" y="126236"/>
                    </a:cubicBezTo>
                    <a:cubicBezTo>
                      <a:pt x="940186" y="126236"/>
                      <a:pt x="917728" y="164602"/>
                      <a:pt x="900504" y="202492"/>
                    </a:cubicBezTo>
                    <a:lnTo>
                      <a:pt x="911924" y="202492"/>
                    </a:lnTo>
                    <a:cubicBezTo>
                      <a:pt x="923819" y="185260"/>
                      <a:pt x="934857" y="175169"/>
                      <a:pt x="943612" y="175169"/>
                    </a:cubicBezTo>
                    <a:cubicBezTo>
                      <a:pt x="954175" y="175169"/>
                      <a:pt x="959885" y="191448"/>
                      <a:pt x="943612" y="227625"/>
                    </a:cubicBezTo>
                    <a:lnTo>
                      <a:pt x="896032" y="333392"/>
                    </a:lnTo>
                    <a:cubicBezTo>
                      <a:pt x="887182" y="353194"/>
                      <a:pt x="896508" y="366046"/>
                      <a:pt x="915825" y="366046"/>
                    </a:cubicBezTo>
                    <a:cubicBezTo>
                      <a:pt x="927720" y="366046"/>
                      <a:pt x="933049" y="363000"/>
                      <a:pt x="937903" y="350148"/>
                    </a:cubicBezTo>
                    <a:lnTo>
                      <a:pt x="984626" y="226292"/>
                    </a:lnTo>
                    <a:cubicBezTo>
                      <a:pt x="997854" y="210013"/>
                      <a:pt x="1009749" y="195827"/>
                      <a:pt x="1024689" y="180024"/>
                    </a:cubicBezTo>
                    <a:lnTo>
                      <a:pt x="1070556" y="180024"/>
                    </a:lnTo>
                    <a:close/>
                    <a:moveTo>
                      <a:pt x="800110" y="158890"/>
                    </a:moveTo>
                    <a:cubicBezTo>
                      <a:pt x="816383" y="158890"/>
                      <a:pt x="830561" y="171266"/>
                      <a:pt x="823044" y="202492"/>
                    </a:cubicBezTo>
                    <a:lnTo>
                      <a:pt x="747296" y="220104"/>
                    </a:lnTo>
                    <a:cubicBezTo>
                      <a:pt x="760523" y="184879"/>
                      <a:pt x="782505" y="158795"/>
                      <a:pt x="800205" y="158795"/>
                    </a:cubicBezTo>
                    <a:moveTo>
                      <a:pt x="842076" y="280937"/>
                    </a:moveTo>
                    <a:lnTo>
                      <a:pt x="827136" y="280937"/>
                    </a:lnTo>
                    <a:cubicBezTo>
                      <a:pt x="808199" y="303404"/>
                      <a:pt x="787929" y="321017"/>
                      <a:pt x="767660" y="321017"/>
                    </a:cubicBezTo>
                    <a:cubicBezTo>
                      <a:pt x="747391" y="321017"/>
                      <a:pt x="736352" y="308640"/>
                      <a:pt x="736352" y="280937"/>
                    </a:cubicBezTo>
                    <a:cubicBezTo>
                      <a:pt x="736352" y="269513"/>
                      <a:pt x="737685" y="257993"/>
                      <a:pt x="739873" y="247426"/>
                    </a:cubicBezTo>
                    <a:lnTo>
                      <a:pt x="861965" y="207347"/>
                    </a:lnTo>
                    <a:cubicBezTo>
                      <a:pt x="885755" y="150893"/>
                      <a:pt x="857111" y="126236"/>
                      <a:pt x="823615" y="126236"/>
                    </a:cubicBezTo>
                    <a:cubicBezTo>
                      <a:pt x="765852" y="126236"/>
                      <a:pt x="700192" y="222769"/>
                      <a:pt x="700192" y="307403"/>
                    </a:cubicBezTo>
                    <a:cubicBezTo>
                      <a:pt x="700192" y="345293"/>
                      <a:pt x="718272" y="366046"/>
                      <a:pt x="746439" y="366046"/>
                    </a:cubicBezTo>
                    <a:cubicBezTo>
                      <a:pt x="779460" y="366046"/>
                      <a:pt x="813813" y="333868"/>
                      <a:pt x="842076" y="280937"/>
                    </a:cubicBezTo>
                    <a:moveTo>
                      <a:pt x="542891" y="330346"/>
                    </a:moveTo>
                    <a:cubicBezTo>
                      <a:pt x="530996" y="330346"/>
                      <a:pt x="513772" y="319303"/>
                      <a:pt x="513772" y="309592"/>
                    </a:cubicBezTo>
                    <a:cubicBezTo>
                      <a:pt x="513772" y="306546"/>
                      <a:pt x="519101" y="292837"/>
                      <a:pt x="525667" y="275606"/>
                    </a:cubicBezTo>
                    <a:lnTo>
                      <a:pt x="545460" y="223150"/>
                    </a:lnTo>
                    <a:cubicBezTo>
                      <a:pt x="566586" y="198017"/>
                      <a:pt x="598750" y="171171"/>
                      <a:pt x="616831" y="171171"/>
                    </a:cubicBezTo>
                    <a:cubicBezTo>
                      <a:pt x="627869" y="171171"/>
                      <a:pt x="636244" y="178216"/>
                      <a:pt x="636244" y="194495"/>
                    </a:cubicBezTo>
                    <a:cubicBezTo>
                      <a:pt x="636244" y="242571"/>
                      <a:pt x="591328" y="330251"/>
                      <a:pt x="542796" y="330251"/>
                    </a:cubicBezTo>
                    <a:moveTo>
                      <a:pt x="681635" y="175074"/>
                    </a:moveTo>
                    <a:cubicBezTo>
                      <a:pt x="681635" y="139374"/>
                      <a:pt x="668408" y="126141"/>
                      <a:pt x="643761" y="126141"/>
                    </a:cubicBezTo>
                    <a:cubicBezTo>
                      <a:pt x="612929" y="126141"/>
                      <a:pt x="583810" y="158795"/>
                      <a:pt x="554786" y="198398"/>
                    </a:cubicBezTo>
                    <a:lnTo>
                      <a:pt x="628345" y="4855"/>
                    </a:lnTo>
                    <a:lnTo>
                      <a:pt x="624349" y="0"/>
                    </a:lnTo>
                    <a:lnTo>
                      <a:pt x="547268" y="8854"/>
                    </a:lnTo>
                    <a:lnTo>
                      <a:pt x="547268" y="18088"/>
                    </a:lnTo>
                    <a:lnTo>
                      <a:pt x="562209" y="29512"/>
                    </a:lnTo>
                    <a:cubicBezTo>
                      <a:pt x="575912" y="40079"/>
                      <a:pt x="571439" y="51123"/>
                      <a:pt x="559164" y="82824"/>
                    </a:cubicBezTo>
                    <a:lnTo>
                      <a:pt x="479800" y="287411"/>
                    </a:lnTo>
                    <a:cubicBezTo>
                      <a:pt x="474090" y="302357"/>
                      <a:pt x="467048" y="320064"/>
                      <a:pt x="467048" y="324919"/>
                    </a:cubicBezTo>
                    <a:cubicBezTo>
                      <a:pt x="467048" y="346054"/>
                      <a:pt x="495691" y="365951"/>
                      <a:pt x="521670" y="365951"/>
                    </a:cubicBezTo>
                    <a:cubicBezTo>
                      <a:pt x="581621" y="365951"/>
                      <a:pt x="681635" y="257898"/>
                      <a:pt x="681635" y="175074"/>
                    </a:cubicBezTo>
                    <a:moveTo>
                      <a:pt x="441926" y="151750"/>
                    </a:moveTo>
                    <a:cubicBezTo>
                      <a:pt x="446779" y="135470"/>
                      <a:pt x="435740" y="126141"/>
                      <a:pt x="427366" y="126141"/>
                    </a:cubicBezTo>
                    <a:cubicBezTo>
                      <a:pt x="392157" y="126141"/>
                      <a:pt x="350286" y="157843"/>
                      <a:pt x="333538" y="202396"/>
                    </a:cubicBezTo>
                    <a:lnTo>
                      <a:pt x="344957" y="202396"/>
                    </a:lnTo>
                    <a:cubicBezTo>
                      <a:pt x="356376" y="186117"/>
                      <a:pt x="375789" y="168029"/>
                      <a:pt x="393870" y="164887"/>
                    </a:cubicBezTo>
                    <a:lnTo>
                      <a:pt x="326496" y="340342"/>
                    </a:lnTo>
                    <a:cubicBezTo>
                      <a:pt x="320311" y="356621"/>
                      <a:pt x="332681" y="365951"/>
                      <a:pt x="341056" y="365951"/>
                    </a:cubicBezTo>
                    <a:cubicBezTo>
                      <a:pt x="374552" y="365951"/>
                      <a:pt x="413758" y="333773"/>
                      <a:pt x="430506" y="289695"/>
                    </a:cubicBezTo>
                    <a:lnTo>
                      <a:pt x="419087" y="289695"/>
                    </a:lnTo>
                    <a:cubicBezTo>
                      <a:pt x="407668" y="305975"/>
                      <a:pt x="388255" y="324063"/>
                      <a:pt x="370175" y="327205"/>
                    </a:cubicBezTo>
                    <a:lnTo>
                      <a:pt x="442021" y="151750"/>
                    </a:lnTo>
                    <a:close/>
                    <a:moveTo>
                      <a:pt x="454297" y="63594"/>
                    </a:moveTo>
                    <a:cubicBezTo>
                      <a:pt x="470188" y="63594"/>
                      <a:pt x="483416" y="50837"/>
                      <a:pt x="483416" y="34463"/>
                    </a:cubicBezTo>
                    <a:cubicBezTo>
                      <a:pt x="483416" y="18088"/>
                      <a:pt x="470188" y="5331"/>
                      <a:pt x="454297" y="5331"/>
                    </a:cubicBezTo>
                    <a:cubicBezTo>
                      <a:pt x="438405" y="5331"/>
                      <a:pt x="425177" y="18564"/>
                      <a:pt x="425177" y="34463"/>
                    </a:cubicBezTo>
                    <a:cubicBezTo>
                      <a:pt x="425177" y="50361"/>
                      <a:pt x="437929" y="63594"/>
                      <a:pt x="454297" y="63594"/>
                    </a:cubicBezTo>
                    <a:moveTo>
                      <a:pt x="276727" y="35415"/>
                    </a:moveTo>
                    <a:lnTo>
                      <a:pt x="116286" y="35415"/>
                    </a:lnTo>
                    <a:lnTo>
                      <a:pt x="111909" y="49124"/>
                    </a:lnTo>
                    <a:cubicBezTo>
                      <a:pt x="159013" y="58834"/>
                      <a:pt x="163486" y="63213"/>
                      <a:pt x="141409" y="124046"/>
                    </a:cubicBezTo>
                    <a:lnTo>
                      <a:pt x="89451" y="268656"/>
                    </a:lnTo>
                    <a:cubicBezTo>
                      <a:pt x="67374" y="329013"/>
                      <a:pt x="58143" y="333868"/>
                      <a:pt x="3997" y="343579"/>
                    </a:cubicBezTo>
                    <a:lnTo>
                      <a:pt x="0" y="357288"/>
                    </a:lnTo>
                    <a:lnTo>
                      <a:pt x="244087" y="357288"/>
                    </a:lnTo>
                    <a:lnTo>
                      <a:pt x="296996" y="262944"/>
                    </a:lnTo>
                    <a:lnTo>
                      <a:pt x="278535" y="262944"/>
                    </a:lnTo>
                    <a:cubicBezTo>
                      <a:pt x="248559" y="295979"/>
                      <a:pt x="213350" y="337486"/>
                      <a:pt x="159108" y="337486"/>
                    </a:cubicBezTo>
                    <a:cubicBezTo>
                      <a:pt x="118094" y="337486"/>
                      <a:pt x="113241" y="330441"/>
                      <a:pt x="135318" y="268751"/>
                    </a:cubicBezTo>
                    <a:lnTo>
                      <a:pt x="187276" y="124141"/>
                    </a:lnTo>
                    <a:cubicBezTo>
                      <a:pt x="208877" y="63784"/>
                      <a:pt x="218584" y="58929"/>
                      <a:pt x="272730" y="49219"/>
                    </a:cubicBezTo>
                    <a:lnTo>
                      <a:pt x="276727" y="3551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5" name="Graphique 110">
              <a:extLst>
                <a:ext uri="{FF2B5EF4-FFF2-40B4-BE49-F238E27FC236}">
                  <a16:creationId xmlns:a16="http://schemas.microsoft.com/office/drawing/2014/main" id="{0FF31032-84E7-0DEB-2F00-E6991AFD17BD}"/>
                </a:ext>
              </a:extLst>
            </p:cNvPr>
            <p:cNvGrpSpPr/>
            <p:nvPr/>
          </p:nvGrpSpPr>
          <p:grpSpPr>
            <a:xfrm>
              <a:off x="3515055" y="1165700"/>
              <a:ext cx="2194878" cy="798542"/>
              <a:chOff x="3515055" y="1165700"/>
              <a:chExt cx="2194878" cy="798542"/>
            </a:xfrm>
          </p:grpSpPr>
          <p:sp>
            <p:nvSpPr>
              <p:cNvPr id="6" name="Forme libre 5">
                <a:extLst>
                  <a:ext uri="{FF2B5EF4-FFF2-40B4-BE49-F238E27FC236}">
                    <a16:creationId xmlns:a16="http://schemas.microsoft.com/office/drawing/2014/main" id="{F7728019-F429-4491-687F-7B315FF60874}"/>
                  </a:ext>
                </a:extLst>
              </p:cNvPr>
              <p:cNvSpPr/>
              <p:nvPr/>
            </p:nvSpPr>
            <p:spPr>
              <a:xfrm>
                <a:off x="3515055" y="1165700"/>
                <a:ext cx="1035061" cy="798352"/>
              </a:xfrm>
              <a:custGeom>
                <a:avLst/>
                <a:gdLst>
                  <a:gd name="connsiteX0" fmla="*/ 907356 w 1035061"/>
                  <a:gd name="connsiteY0" fmla="*/ 704485 h 798352"/>
                  <a:gd name="connsiteX1" fmla="*/ 933144 w 1035061"/>
                  <a:gd name="connsiteY1" fmla="*/ 677448 h 798352"/>
                  <a:gd name="connsiteX2" fmla="*/ 932954 w 1035061"/>
                  <a:gd name="connsiteY2" fmla="*/ 677448 h 798352"/>
                  <a:gd name="connsiteX3" fmla="*/ 983294 w 1035061"/>
                  <a:gd name="connsiteY3" fmla="*/ 626134 h 798352"/>
                  <a:gd name="connsiteX4" fmla="*/ 999662 w 1035061"/>
                  <a:gd name="connsiteY4" fmla="*/ 612997 h 798352"/>
                  <a:gd name="connsiteX5" fmla="*/ 1002707 w 1035061"/>
                  <a:gd name="connsiteY5" fmla="*/ 606999 h 798352"/>
                  <a:gd name="connsiteX6" fmla="*/ 983104 w 1035061"/>
                  <a:gd name="connsiteY6" fmla="*/ 619090 h 798352"/>
                  <a:gd name="connsiteX7" fmla="*/ 981581 w 1035061"/>
                  <a:gd name="connsiteY7" fmla="*/ 616043 h 798352"/>
                  <a:gd name="connsiteX8" fmla="*/ 997663 w 1035061"/>
                  <a:gd name="connsiteY8" fmla="*/ 603953 h 798352"/>
                  <a:gd name="connsiteX9" fmla="*/ 996617 w 1035061"/>
                  <a:gd name="connsiteY9" fmla="*/ 603953 h 798352"/>
                  <a:gd name="connsiteX10" fmla="*/ 995094 w 1035061"/>
                  <a:gd name="connsiteY10" fmla="*/ 600906 h 798352"/>
                  <a:gd name="connsiteX11" fmla="*/ 946848 w 1035061"/>
                  <a:gd name="connsiteY11" fmla="*/ 623564 h 798352"/>
                  <a:gd name="connsiteX12" fmla="*/ 939330 w 1035061"/>
                  <a:gd name="connsiteY12" fmla="*/ 622041 h 798352"/>
                  <a:gd name="connsiteX13" fmla="*/ 877476 w 1035061"/>
                  <a:gd name="connsiteY13" fmla="*/ 658217 h 798352"/>
                  <a:gd name="connsiteX14" fmla="*/ 877476 w 1035061"/>
                  <a:gd name="connsiteY14" fmla="*/ 655171 h 798352"/>
                  <a:gd name="connsiteX15" fmla="*/ 850355 w 1035061"/>
                  <a:gd name="connsiteY15" fmla="*/ 665738 h 798352"/>
                  <a:gd name="connsiteX16" fmla="*/ 812671 w 1035061"/>
                  <a:gd name="connsiteY16" fmla="*/ 667261 h 798352"/>
                  <a:gd name="connsiteX17" fmla="*/ 757859 w 1035061"/>
                  <a:gd name="connsiteY17" fmla="*/ 677067 h 798352"/>
                  <a:gd name="connsiteX18" fmla="*/ 756241 w 1035061"/>
                  <a:gd name="connsiteY18" fmla="*/ 677448 h 798352"/>
                  <a:gd name="connsiteX19" fmla="*/ 728169 w 1035061"/>
                  <a:gd name="connsiteY19" fmla="*/ 688777 h 798352"/>
                  <a:gd name="connsiteX20" fmla="*/ 727122 w 1035061"/>
                  <a:gd name="connsiteY20" fmla="*/ 689348 h 798352"/>
                  <a:gd name="connsiteX21" fmla="*/ 724933 w 1035061"/>
                  <a:gd name="connsiteY21" fmla="*/ 691918 h 798352"/>
                  <a:gd name="connsiteX22" fmla="*/ 714561 w 1035061"/>
                  <a:gd name="connsiteY22" fmla="*/ 700962 h 798352"/>
                  <a:gd name="connsiteX23" fmla="*/ 689534 w 1035061"/>
                  <a:gd name="connsiteY23" fmla="*/ 720573 h 798352"/>
                  <a:gd name="connsiteX24" fmla="*/ 687155 w 1035061"/>
                  <a:gd name="connsiteY24" fmla="*/ 721335 h 798352"/>
                  <a:gd name="connsiteX25" fmla="*/ 662889 w 1035061"/>
                  <a:gd name="connsiteY25" fmla="*/ 744564 h 798352"/>
                  <a:gd name="connsiteX26" fmla="*/ 658321 w 1035061"/>
                  <a:gd name="connsiteY26" fmla="*/ 745135 h 798352"/>
                  <a:gd name="connsiteX27" fmla="*/ 658416 w 1035061"/>
                  <a:gd name="connsiteY27" fmla="*/ 745040 h 798352"/>
                  <a:gd name="connsiteX28" fmla="*/ 659272 w 1035061"/>
                  <a:gd name="connsiteY28" fmla="*/ 743612 h 798352"/>
                  <a:gd name="connsiteX29" fmla="*/ 663174 w 1035061"/>
                  <a:gd name="connsiteY29" fmla="*/ 737234 h 798352"/>
                  <a:gd name="connsiteX30" fmla="*/ 667647 w 1035061"/>
                  <a:gd name="connsiteY30" fmla="*/ 730189 h 798352"/>
                  <a:gd name="connsiteX31" fmla="*/ 674022 w 1035061"/>
                  <a:gd name="connsiteY31" fmla="*/ 721050 h 798352"/>
                  <a:gd name="connsiteX32" fmla="*/ 674022 w 1035061"/>
                  <a:gd name="connsiteY32" fmla="*/ 719050 h 798352"/>
                  <a:gd name="connsiteX33" fmla="*/ 671929 w 1035061"/>
                  <a:gd name="connsiteY33" fmla="*/ 718289 h 798352"/>
                  <a:gd name="connsiteX34" fmla="*/ 697242 w 1035061"/>
                  <a:gd name="connsiteY34" fmla="*/ 699344 h 798352"/>
                  <a:gd name="connsiteX35" fmla="*/ 697242 w 1035061"/>
                  <a:gd name="connsiteY35" fmla="*/ 699058 h 798352"/>
                  <a:gd name="connsiteX36" fmla="*/ 695529 w 1035061"/>
                  <a:gd name="connsiteY36" fmla="*/ 697535 h 798352"/>
                  <a:gd name="connsiteX37" fmla="*/ 698098 w 1035061"/>
                  <a:gd name="connsiteY37" fmla="*/ 693441 h 798352"/>
                  <a:gd name="connsiteX38" fmla="*/ 698574 w 1035061"/>
                  <a:gd name="connsiteY38" fmla="*/ 692109 h 798352"/>
                  <a:gd name="connsiteX39" fmla="*/ 697432 w 1035061"/>
                  <a:gd name="connsiteY39" fmla="*/ 690871 h 798352"/>
                  <a:gd name="connsiteX40" fmla="*/ 690390 w 1035061"/>
                  <a:gd name="connsiteY40" fmla="*/ 695821 h 798352"/>
                  <a:gd name="connsiteX41" fmla="*/ 678495 w 1035061"/>
                  <a:gd name="connsiteY41" fmla="*/ 705627 h 798352"/>
                  <a:gd name="connsiteX42" fmla="*/ 676211 w 1035061"/>
                  <a:gd name="connsiteY42" fmla="*/ 705341 h 798352"/>
                  <a:gd name="connsiteX43" fmla="*/ 674593 w 1035061"/>
                  <a:gd name="connsiteY43" fmla="*/ 704770 h 798352"/>
                  <a:gd name="connsiteX44" fmla="*/ 674784 w 1035061"/>
                  <a:gd name="connsiteY44" fmla="*/ 704389 h 798352"/>
                  <a:gd name="connsiteX45" fmla="*/ 674974 w 1035061"/>
                  <a:gd name="connsiteY45" fmla="*/ 704009 h 798352"/>
                  <a:gd name="connsiteX46" fmla="*/ 675164 w 1035061"/>
                  <a:gd name="connsiteY46" fmla="*/ 703628 h 798352"/>
                  <a:gd name="connsiteX47" fmla="*/ 675926 w 1035061"/>
                  <a:gd name="connsiteY47" fmla="*/ 702295 h 798352"/>
                  <a:gd name="connsiteX48" fmla="*/ 676687 w 1035061"/>
                  <a:gd name="connsiteY48" fmla="*/ 700962 h 798352"/>
                  <a:gd name="connsiteX49" fmla="*/ 677258 w 1035061"/>
                  <a:gd name="connsiteY49" fmla="*/ 699915 h 798352"/>
                  <a:gd name="connsiteX50" fmla="*/ 678305 w 1035061"/>
                  <a:gd name="connsiteY50" fmla="*/ 698011 h 798352"/>
                  <a:gd name="connsiteX51" fmla="*/ 679066 w 1035061"/>
                  <a:gd name="connsiteY51" fmla="*/ 696678 h 798352"/>
                  <a:gd name="connsiteX52" fmla="*/ 680969 w 1035061"/>
                  <a:gd name="connsiteY52" fmla="*/ 693346 h 798352"/>
                  <a:gd name="connsiteX53" fmla="*/ 681921 w 1035061"/>
                  <a:gd name="connsiteY53" fmla="*/ 691728 h 798352"/>
                  <a:gd name="connsiteX54" fmla="*/ 683538 w 1035061"/>
                  <a:gd name="connsiteY54" fmla="*/ 688967 h 798352"/>
                  <a:gd name="connsiteX55" fmla="*/ 682396 w 1035061"/>
                  <a:gd name="connsiteY55" fmla="*/ 686301 h 798352"/>
                  <a:gd name="connsiteX56" fmla="*/ 692769 w 1035061"/>
                  <a:gd name="connsiteY56" fmla="*/ 677257 h 798352"/>
                  <a:gd name="connsiteX57" fmla="*/ 692293 w 1035061"/>
                  <a:gd name="connsiteY57" fmla="*/ 677257 h 798352"/>
                  <a:gd name="connsiteX58" fmla="*/ 709612 w 1035061"/>
                  <a:gd name="connsiteY58" fmla="*/ 667547 h 798352"/>
                  <a:gd name="connsiteX59" fmla="*/ 712087 w 1035061"/>
                  <a:gd name="connsiteY59" fmla="*/ 665357 h 798352"/>
                  <a:gd name="connsiteX60" fmla="*/ 688106 w 1035061"/>
                  <a:gd name="connsiteY60" fmla="*/ 677162 h 798352"/>
                  <a:gd name="connsiteX61" fmla="*/ 685537 w 1035061"/>
                  <a:gd name="connsiteY61" fmla="*/ 678495 h 798352"/>
                  <a:gd name="connsiteX62" fmla="*/ 681730 w 1035061"/>
                  <a:gd name="connsiteY62" fmla="*/ 677162 h 798352"/>
                  <a:gd name="connsiteX63" fmla="*/ 681350 w 1035061"/>
                  <a:gd name="connsiteY63" fmla="*/ 676020 h 798352"/>
                  <a:gd name="connsiteX64" fmla="*/ 690390 w 1035061"/>
                  <a:gd name="connsiteY64" fmla="*/ 668499 h 798352"/>
                  <a:gd name="connsiteX65" fmla="*/ 693435 w 1035061"/>
                  <a:gd name="connsiteY65" fmla="*/ 670022 h 798352"/>
                  <a:gd name="connsiteX66" fmla="*/ 863868 w 1035061"/>
                  <a:gd name="connsiteY66" fmla="*/ 621755 h 798352"/>
                  <a:gd name="connsiteX67" fmla="*/ 877476 w 1035061"/>
                  <a:gd name="connsiteY67" fmla="*/ 612711 h 798352"/>
                  <a:gd name="connsiteX68" fmla="*/ 900124 w 1035061"/>
                  <a:gd name="connsiteY68" fmla="*/ 597669 h 798352"/>
                  <a:gd name="connsiteX69" fmla="*/ 925722 w 1035061"/>
                  <a:gd name="connsiteY69" fmla="*/ 563016 h 798352"/>
                  <a:gd name="connsiteX70" fmla="*/ 924199 w 1035061"/>
                  <a:gd name="connsiteY70" fmla="*/ 559970 h 798352"/>
                  <a:gd name="connsiteX71" fmla="*/ 857872 w 1035061"/>
                  <a:gd name="connsiteY71" fmla="*/ 609760 h 798352"/>
                  <a:gd name="connsiteX72" fmla="*/ 758335 w 1035061"/>
                  <a:gd name="connsiteY72" fmla="*/ 627848 h 798352"/>
                  <a:gd name="connsiteX73" fmla="*/ 765852 w 1035061"/>
                  <a:gd name="connsiteY73" fmla="*/ 624802 h 798352"/>
                  <a:gd name="connsiteX74" fmla="*/ 771847 w 1035061"/>
                  <a:gd name="connsiteY74" fmla="*/ 615758 h 798352"/>
                  <a:gd name="connsiteX75" fmla="*/ 776415 w 1035061"/>
                  <a:gd name="connsiteY75" fmla="*/ 615758 h 798352"/>
                  <a:gd name="connsiteX76" fmla="*/ 779460 w 1035061"/>
                  <a:gd name="connsiteY76" fmla="*/ 612711 h 798352"/>
                  <a:gd name="connsiteX77" fmla="*/ 785455 w 1035061"/>
                  <a:gd name="connsiteY77" fmla="*/ 611188 h 798352"/>
                  <a:gd name="connsiteX78" fmla="*/ 764330 w 1035061"/>
                  <a:gd name="connsiteY78" fmla="*/ 611188 h 798352"/>
                  <a:gd name="connsiteX79" fmla="*/ 768897 w 1035061"/>
                  <a:gd name="connsiteY79" fmla="*/ 602144 h 798352"/>
                  <a:gd name="connsiteX80" fmla="*/ 774893 w 1035061"/>
                  <a:gd name="connsiteY80" fmla="*/ 602144 h 798352"/>
                  <a:gd name="connsiteX81" fmla="*/ 777938 w 1035061"/>
                  <a:gd name="connsiteY81" fmla="*/ 596146 h 798352"/>
                  <a:gd name="connsiteX82" fmla="*/ 842742 w 1035061"/>
                  <a:gd name="connsiteY82" fmla="*/ 559970 h 798352"/>
                  <a:gd name="connsiteX83" fmla="*/ 830657 w 1035061"/>
                  <a:gd name="connsiteY83" fmla="*/ 561493 h 798352"/>
                  <a:gd name="connsiteX84" fmla="*/ 833702 w 1035061"/>
                  <a:gd name="connsiteY84" fmla="*/ 556924 h 798352"/>
                  <a:gd name="connsiteX85" fmla="*/ 880426 w 1035061"/>
                  <a:gd name="connsiteY85" fmla="*/ 537312 h 798352"/>
                  <a:gd name="connsiteX86" fmla="*/ 863868 w 1035061"/>
                  <a:gd name="connsiteY86" fmla="*/ 537312 h 798352"/>
                  <a:gd name="connsiteX87" fmla="*/ 872908 w 1035061"/>
                  <a:gd name="connsiteY87" fmla="*/ 532743 h 798352"/>
                  <a:gd name="connsiteX88" fmla="*/ 872908 w 1035061"/>
                  <a:gd name="connsiteY88" fmla="*/ 528173 h 798352"/>
                  <a:gd name="connsiteX89" fmla="*/ 875953 w 1035061"/>
                  <a:gd name="connsiteY89" fmla="*/ 526650 h 798352"/>
                  <a:gd name="connsiteX90" fmla="*/ 872908 w 1035061"/>
                  <a:gd name="connsiteY90" fmla="*/ 525127 h 798352"/>
                  <a:gd name="connsiteX91" fmla="*/ 881948 w 1035061"/>
                  <a:gd name="connsiteY91" fmla="*/ 520557 h 798352"/>
                  <a:gd name="connsiteX92" fmla="*/ 877380 w 1035061"/>
                  <a:gd name="connsiteY92" fmla="*/ 519034 h 798352"/>
                  <a:gd name="connsiteX93" fmla="*/ 896983 w 1035061"/>
                  <a:gd name="connsiteY93" fmla="*/ 509990 h 798352"/>
                  <a:gd name="connsiteX94" fmla="*/ 890988 w 1035061"/>
                  <a:gd name="connsiteY94" fmla="*/ 506943 h 798352"/>
                  <a:gd name="connsiteX95" fmla="*/ 894033 w 1035061"/>
                  <a:gd name="connsiteY95" fmla="*/ 505420 h 798352"/>
                  <a:gd name="connsiteX96" fmla="*/ 890988 w 1035061"/>
                  <a:gd name="connsiteY96" fmla="*/ 505420 h 798352"/>
                  <a:gd name="connsiteX97" fmla="*/ 889466 w 1035061"/>
                  <a:gd name="connsiteY97" fmla="*/ 499422 h 798352"/>
                  <a:gd name="connsiteX98" fmla="*/ 903074 w 1035061"/>
                  <a:gd name="connsiteY98" fmla="*/ 463246 h 798352"/>
                  <a:gd name="connsiteX99" fmla="*/ 900029 w 1035061"/>
                  <a:gd name="connsiteY99" fmla="*/ 461723 h 798352"/>
                  <a:gd name="connsiteX100" fmla="*/ 838174 w 1035061"/>
                  <a:gd name="connsiteY100" fmla="*/ 490378 h 798352"/>
                  <a:gd name="connsiteX101" fmla="*/ 830657 w 1035061"/>
                  <a:gd name="connsiteY101" fmla="*/ 490378 h 798352"/>
                  <a:gd name="connsiteX102" fmla="*/ 805058 w 1035061"/>
                  <a:gd name="connsiteY102" fmla="*/ 488855 h 798352"/>
                  <a:gd name="connsiteX103" fmla="*/ 790023 w 1035061"/>
                  <a:gd name="connsiteY103" fmla="*/ 476765 h 798352"/>
                  <a:gd name="connsiteX104" fmla="*/ 752339 w 1035061"/>
                  <a:gd name="connsiteY104" fmla="*/ 458677 h 798352"/>
                  <a:gd name="connsiteX105" fmla="*/ 636244 w 1035061"/>
                  <a:gd name="connsiteY105" fmla="*/ 442112 h 798352"/>
                  <a:gd name="connsiteX106" fmla="*/ 689058 w 1035061"/>
                  <a:gd name="connsiteY106" fmla="*/ 427070 h 798352"/>
                  <a:gd name="connsiteX107" fmla="*/ 765947 w 1035061"/>
                  <a:gd name="connsiteY107" fmla="*/ 412028 h 798352"/>
                  <a:gd name="connsiteX108" fmla="*/ 750912 w 1035061"/>
                  <a:gd name="connsiteY108" fmla="*/ 412028 h 798352"/>
                  <a:gd name="connsiteX109" fmla="*/ 686108 w 1035061"/>
                  <a:gd name="connsiteY109" fmla="*/ 421072 h 798352"/>
                  <a:gd name="connsiteX110" fmla="*/ 642334 w 1035061"/>
                  <a:gd name="connsiteY110" fmla="*/ 433163 h 798352"/>
                  <a:gd name="connsiteX111" fmla="*/ 618163 w 1035061"/>
                  <a:gd name="connsiteY111" fmla="*/ 443730 h 798352"/>
                  <a:gd name="connsiteX112" fmla="*/ 618163 w 1035061"/>
                  <a:gd name="connsiteY112" fmla="*/ 439160 h 798352"/>
                  <a:gd name="connsiteX113" fmla="*/ 675450 w 1035061"/>
                  <a:gd name="connsiteY113" fmla="*/ 401461 h 798352"/>
                  <a:gd name="connsiteX114" fmla="*/ 755385 w 1035061"/>
                  <a:gd name="connsiteY114" fmla="*/ 404507 h 798352"/>
                  <a:gd name="connsiteX115" fmla="*/ 812671 w 1035061"/>
                  <a:gd name="connsiteY115" fmla="*/ 415075 h 798352"/>
                  <a:gd name="connsiteX116" fmla="*/ 827802 w 1035061"/>
                  <a:gd name="connsiteY116" fmla="*/ 428688 h 798352"/>
                  <a:gd name="connsiteX117" fmla="*/ 854922 w 1035061"/>
                  <a:gd name="connsiteY117" fmla="*/ 434686 h 798352"/>
                  <a:gd name="connsiteX118" fmla="*/ 854922 w 1035061"/>
                  <a:gd name="connsiteY118" fmla="*/ 425642 h 798352"/>
                  <a:gd name="connsiteX119" fmla="*/ 874526 w 1035061"/>
                  <a:gd name="connsiteY119" fmla="*/ 424119 h 798352"/>
                  <a:gd name="connsiteX120" fmla="*/ 857968 w 1035061"/>
                  <a:gd name="connsiteY120" fmla="*/ 392417 h 798352"/>
                  <a:gd name="connsiteX121" fmla="*/ 859490 w 1035061"/>
                  <a:gd name="connsiteY121" fmla="*/ 389371 h 798352"/>
                  <a:gd name="connsiteX122" fmla="*/ 895651 w 1035061"/>
                  <a:gd name="connsiteY122" fmla="*/ 419549 h 798352"/>
                  <a:gd name="connsiteX123" fmla="*/ 918299 w 1035061"/>
                  <a:gd name="connsiteY123" fmla="*/ 418026 h 798352"/>
                  <a:gd name="connsiteX124" fmla="*/ 883661 w 1035061"/>
                  <a:gd name="connsiteY124" fmla="*/ 372806 h 798352"/>
                  <a:gd name="connsiteX125" fmla="*/ 883661 w 1035061"/>
                  <a:gd name="connsiteY125" fmla="*/ 366808 h 798352"/>
                  <a:gd name="connsiteX126" fmla="*/ 879093 w 1035061"/>
                  <a:gd name="connsiteY126" fmla="*/ 363762 h 798352"/>
                  <a:gd name="connsiteX127" fmla="*/ 879093 w 1035061"/>
                  <a:gd name="connsiteY127" fmla="*/ 357764 h 798352"/>
                  <a:gd name="connsiteX128" fmla="*/ 871576 w 1035061"/>
                  <a:gd name="connsiteY128" fmla="*/ 344150 h 798352"/>
                  <a:gd name="connsiteX129" fmla="*/ 867008 w 1035061"/>
                  <a:gd name="connsiteY129" fmla="*/ 317018 h 798352"/>
                  <a:gd name="connsiteX130" fmla="*/ 861013 w 1035061"/>
                  <a:gd name="connsiteY130" fmla="*/ 291409 h 798352"/>
                  <a:gd name="connsiteX131" fmla="*/ 847405 w 1035061"/>
                  <a:gd name="connsiteY131" fmla="*/ 218961 h 798352"/>
                  <a:gd name="connsiteX132" fmla="*/ 877571 w 1035061"/>
                  <a:gd name="connsiteY132" fmla="*/ 142039 h 798352"/>
                  <a:gd name="connsiteX133" fmla="*/ 919822 w 1035061"/>
                  <a:gd name="connsiteY133" fmla="*/ 93773 h 798352"/>
                  <a:gd name="connsiteX134" fmla="*/ 948465 w 1035061"/>
                  <a:gd name="connsiteY134" fmla="*/ 45506 h 798352"/>
                  <a:gd name="connsiteX135" fmla="*/ 994999 w 1035061"/>
                  <a:gd name="connsiteY135" fmla="*/ 15327 h 798352"/>
                  <a:gd name="connsiteX136" fmla="*/ 1035062 w 1035061"/>
                  <a:gd name="connsiteY136" fmla="*/ 0 h 798352"/>
                  <a:gd name="connsiteX137" fmla="*/ 0 w 1035061"/>
                  <a:gd name="connsiteY137" fmla="*/ 0 h 798352"/>
                  <a:gd name="connsiteX138" fmla="*/ 0 w 1035061"/>
                  <a:gd name="connsiteY138" fmla="*/ 798352 h 798352"/>
                  <a:gd name="connsiteX139" fmla="*/ 732927 w 1035061"/>
                  <a:gd name="connsiteY139" fmla="*/ 798352 h 798352"/>
                  <a:gd name="connsiteX140" fmla="*/ 830371 w 1035061"/>
                  <a:gd name="connsiteY140" fmla="*/ 748086 h 798352"/>
                  <a:gd name="connsiteX141" fmla="*/ 907261 w 1035061"/>
                  <a:gd name="connsiteY141" fmla="*/ 704199 h 798352"/>
                  <a:gd name="connsiteX142" fmla="*/ 675450 w 1035061"/>
                  <a:gd name="connsiteY142" fmla="*/ 596432 h 798352"/>
                  <a:gd name="connsiteX143" fmla="*/ 667932 w 1035061"/>
                  <a:gd name="connsiteY143" fmla="*/ 594909 h 798352"/>
                  <a:gd name="connsiteX144" fmla="*/ 686012 w 1035061"/>
                  <a:gd name="connsiteY144" fmla="*/ 584341 h 798352"/>
                  <a:gd name="connsiteX145" fmla="*/ 696575 w 1035061"/>
                  <a:gd name="connsiteY145" fmla="*/ 581295 h 798352"/>
                  <a:gd name="connsiteX146" fmla="*/ 707138 w 1035061"/>
                  <a:gd name="connsiteY146" fmla="*/ 587293 h 798352"/>
                  <a:gd name="connsiteX147" fmla="*/ 675450 w 1035061"/>
                  <a:gd name="connsiteY147" fmla="*/ 596337 h 798352"/>
                  <a:gd name="connsiteX148" fmla="*/ 444685 w 1035061"/>
                  <a:gd name="connsiteY148" fmla="*/ 563207 h 798352"/>
                  <a:gd name="connsiteX149" fmla="*/ 443163 w 1035061"/>
                  <a:gd name="connsiteY149" fmla="*/ 560161 h 798352"/>
                  <a:gd name="connsiteX150" fmla="*/ 491409 w 1035061"/>
                  <a:gd name="connsiteY150" fmla="*/ 483238 h 798352"/>
                  <a:gd name="connsiteX151" fmla="*/ 542701 w 1035061"/>
                  <a:gd name="connsiteY151" fmla="*/ 440969 h 798352"/>
                  <a:gd name="connsiteX152" fmla="*/ 627108 w 1035061"/>
                  <a:gd name="connsiteY152" fmla="*/ 374614 h 798352"/>
                  <a:gd name="connsiteX153" fmla="*/ 666314 w 1035061"/>
                  <a:gd name="connsiteY153" fmla="*/ 376138 h 798352"/>
                  <a:gd name="connsiteX154" fmla="*/ 648234 w 1035061"/>
                  <a:gd name="connsiteY154" fmla="*/ 385182 h 798352"/>
                  <a:gd name="connsiteX155" fmla="*/ 643666 w 1035061"/>
                  <a:gd name="connsiteY155" fmla="*/ 383658 h 798352"/>
                  <a:gd name="connsiteX156" fmla="*/ 645189 w 1035061"/>
                  <a:gd name="connsiteY156" fmla="*/ 379089 h 798352"/>
                  <a:gd name="connsiteX157" fmla="*/ 596942 w 1035061"/>
                  <a:gd name="connsiteY157" fmla="*/ 422881 h 798352"/>
                  <a:gd name="connsiteX158" fmla="*/ 562304 w 1035061"/>
                  <a:gd name="connsiteY158" fmla="*/ 462104 h 798352"/>
                  <a:gd name="connsiteX159" fmla="*/ 560781 w 1035061"/>
                  <a:gd name="connsiteY159" fmla="*/ 459057 h 798352"/>
                  <a:gd name="connsiteX160" fmla="*/ 444685 w 1035061"/>
                  <a:gd name="connsiteY160" fmla="*/ 563112 h 798352"/>
                  <a:gd name="connsiteX161" fmla="*/ 569822 w 1035061"/>
                  <a:gd name="connsiteY161" fmla="*/ 463627 h 798352"/>
                  <a:gd name="connsiteX162" fmla="*/ 565254 w 1035061"/>
                  <a:gd name="connsiteY162" fmla="*/ 469625 h 798352"/>
                  <a:gd name="connsiteX163" fmla="*/ 559259 w 1035061"/>
                  <a:gd name="connsiteY163" fmla="*/ 475622 h 798352"/>
                  <a:gd name="connsiteX164" fmla="*/ 556213 w 1035061"/>
                  <a:gd name="connsiteY164" fmla="*/ 474099 h 798352"/>
                  <a:gd name="connsiteX165" fmla="*/ 568299 w 1035061"/>
                  <a:gd name="connsiteY165" fmla="*/ 460485 h 798352"/>
                  <a:gd name="connsiteX166" fmla="*/ 569822 w 1035061"/>
                  <a:gd name="connsiteY166" fmla="*/ 463532 h 798352"/>
                  <a:gd name="connsiteX167" fmla="*/ 639860 w 1035061"/>
                  <a:gd name="connsiteY167" fmla="*/ 689633 h 798352"/>
                  <a:gd name="connsiteX168" fmla="*/ 636148 w 1035061"/>
                  <a:gd name="connsiteY168" fmla="*/ 694013 h 798352"/>
                  <a:gd name="connsiteX169" fmla="*/ 638147 w 1035061"/>
                  <a:gd name="connsiteY169" fmla="*/ 696393 h 798352"/>
                  <a:gd name="connsiteX170" fmla="*/ 626728 w 1035061"/>
                  <a:gd name="connsiteY170" fmla="*/ 704389 h 798352"/>
                  <a:gd name="connsiteX171" fmla="*/ 624444 w 1035061"/>
                  <a:gd name="connsiteY171" fmla="*/ 704675 h 798352"/>
                  <a:gd name="connsiteX172" fmla="*/ 618829 w 1035061"/>
                  <a:gd name="connsiteY172" fmla="*/ 709911 h 798352"/>
                  <a:gd name="connsiteX173" fmla="*/ 611312 w 1035061"/>
                  <a:gd name="connsiteY173" fmla="*/ 708102 h 798352"/>
                  <a:gd name="connsiteX174" fmla="*/ 622445 w 1035061"/>
                  <a:gd name="connsiteY174" fmla="*/ 697535 h 798352"/>
                  <a:gd name="connsiteX175" fmla="*/ 628726 w 1035061"/>
                  <a:gd name="connsiteY175" fmla="*/ 691537 h 798352"/>
                  <a:gd name="connsiteX176" fmla="*/ 631961 w 1035061"/>
                  <a:gd name="connsiteY176" fmla="*/ 688205 h 798352"/>
                  <a:gd name="connsiteX177" fmla="*/ 639955 w 1035061"/>
                  <a:gd name="connsiteY177" fmla="*/ 689633 h 798352"/>
                  <a:gd name="connsiteX178" fmla="*/ 612834 w 1035061"/>
                  <a:gd name="connsiteY178" fmla="*/ 677162 h 798352"/>
                  <a:gd name="connsiteX179" fmla="*/ 612453 w 1035061"/>
                  <a:gd name="connsiteY179" fmla="*/ 677448 h 798352"/>
                  <a:gd name="connsiteX180" fmla="*/ 595229 w 1035061"/>
                  <a:gd name="connsiteY180" fmla="*/ 688967 h 798352"/>
                  <a:gd name="connsiteX181" fmla="*/ 575341 w 1035061"/>
                  <a:gd name="connsiteY181" fmla="*/ 698773 h 798352"/>
                  <a:gd name="connsiteX182" fmla="*/ 575150 w 1035061"/>
                  <a:gd name="connsiteY182" fmla="*/ 698392 h 798352"/>
                  <a:gd name="connsiteX183" fmla="*/ 572581 w 1035061"/>
                  <a:gd name="connsiteY183" fmla="*/ 697821 h 798352"/>
                  <a:gd name="connsiteX184" fmla="*/ 557356 w 1035061"/>
                  <a:gd name="connsiteY184" fmla="*/ 709340 h 798352"/>
                  <a:gd name="connsiteX185" fmla="*/ 555262 w 1035061"/>
                  <a:gd name="connsiteY185" fmla="*/ 711339 h 798352"/>
                  <a:gd name="connsiteX186" fmla="*/ 555167 w 1035061"/>
                  <a:gd name="connsiteY186" fmla="*/ 711339 h 798352"/>
                  <a:gd name="connsiteX187" fmla="*/ 555167 w 1035061"/>
                  <a:gd name="connsiteY187" fmla="*/ 711529 h 798352"/>
                  <a:gd name="connsiteX188" fmla="*/ 552883 w 1035061"/>
                  <a:gd name="connsiteY188" fmla="*/ 713624 h 798352"/>
                  <a:gd name="connsiteX189" fmla="*/ 552597 w 1035061"/>
                  <a:gd name="connsiteY189" fmla="*/ 713909 h 798352"/>
                  <a:gd name="connsiteX190" fmla="*/ 552597 w 1035061"/>
                  <a:gd name="connsiteY190" fmla="*/ 714005 h 798352"/>
                  <a:gd name="connsiteX191" fmla="*/ 549362 w 1035061"/>
                  <a:gd name="connsiteY191" fmla="*/ 717527 h 798352"/>
                  <a:gd name="connsiteX192" fmla="*/ 547364 w 1035061"/>
                  <a:gd name="connsiteY192" fmla="*/ 719622 h 798352"/>
                  <a:gd name="connsiteX193" fmla="*/ 544033 w 1035061"/>
                  <a:gd name="connsiteY193" fmla="*/ 718479 h 798352"/>
                  <a:gd name="connsiteX194" fmla="*/ 544033 w 1035061"/>
                  <a:gd name="connsiteY194" fmla="*/ 718193 h 798352"/>
                  <a:gd name="connsiteX195" fmla="*/ 541368 w 1035061"/>
                  <a:gd name="connsiteY195" fmla="*/ 719526 h 798352"/>
                  <a:gd name="connsiteX196" fmla="*/ 538989 w 1035061"/>
                  <a:gd name="connsiteY196" fmla="*/ 720859 h 798352"/>
                  <a:gd name="connsiteX197" fmla="*/ 537943 w 1035061"/>
                  <a:gd name="connsiteY197" fmla="*/ 720669 h 798352"/>
                  <a:gd name="connsiteX198" fmla="*/ 536896 w 1035061"/>
                  <a:gd name="connsiteY198" fmla="*/ 721050 h 798352"/>
                  <a:gd name="connsiteX199" fmla="*/ 531472 w 1035061"/>
                  <a:gd name="connsiteY199" fmla="*/ 725619 h 798352"/>
                  <a:gd name="connsiteX200" fmla="*/ 522717 w 1035061"/>
                  <a:gd name="connsiteY200" fmla="*/ 734949 h 798352"/>
                  <a:gd name="connsiteX201" fmla="*/ 522622 w 1035061"/>
                  <a:gd name="connsiteY201" fmla="*/ 734949 h 798352"/>
                  <a:gd name="connsiteX202" fmla="*/ 522336 w 1035061"/>
                  <a:gd name="connsiteY202" fmla="*/ 735520 h 798352"/>
                  <a:gd name="connsiteX203" fmla="*/ 521861 w 1035061"/>
                  <a:gd name="connsiteY203" fmla="*/ 736091 h 798352"/>
                  <a:gd name="connsiteX204" fmla="*/ 521385 w 1035061"/>
                  <a:gd name="connsiteY204" fmla="*/ 736758 h 798352"/>
                  <a:gd name="connsiteX205" fmla="*/ 521194 w 1035061"/>
                  <a:gd name="connsiteY205" fmla="*/ 736948 h 798352"/>
                  <a:gd name="connsiteX206" fmla="*/ 520148 w 1035061"/>
                  <a:gd name="connsiteY206" fmla="*/ 738471 h 798352"/>
                  <a:gd name="connsiteX207" fmla="*/ 520148 w 1035061"/>
                  <a:gd name="connsiteY207" fmla="*/ 738471 h 798352"/>
                  <a:gd name="connsiteX208" fmla="*/ 518911 w 1035061"/>
                  <a:gd name="connsiteY208" fmla="*/ 739138 h 798352"/>
                  <a:gd name="connsiteX209" fmla="*/ 518340 w 1035061"/>
                  <a:gd name="connsiteY209" fmla="*/ 738281 h 798352"/>
                  <a:gd name="connsiteX210" fmla="*/ 517959 w 1035061"/>
                  <a:gd name="connsiteY210" fmla="*/ 737519 h 798352"/>
                  <a:gd name="connsiteX211" fmla="*/ 516627 w 1035061"/>
                  <a:gd name="connsiteY211" fmla="*/ 735139 h 798352"/>
                  <a:gd name="connsiteX212" fmla="*/ 516627 w 1035061"/>
                  <a:gd name="connsiteY212" fmla="*/ 735139 h 798352"/>
                  <a:gd name="connsiteX213" fmla="*/ 516246 w 1035061"/>
                  <a:gd name="connsiteY213" fmla="*/ 734282 h 798352"/>
                  <a:gd name="connsiteX214" fmla="*/ 521004 w 1035061"/>
                  <a:gd name="connsiteY214" fmla="*/ 728856 h 798352"/>
                  <a:gd name="connsiteX215" fmla="*/ 521290 w 1035061"/>
                  <a:gd name="connsiteY215" fmla="*/ 728475 h 798352"/>
                  <a:gd name="connsiteX216" fmla="*/ 522812 w 1035061"/>
                  <a:gd name="connsiteY216" fmla="*/ 726571 h 798352"/>
                  <a:gd name="connsiteX217" fmla="*/ 525382 w 1035061"/>
                  <a:gd name="connsiteY217" fmla="*/ 723334 h 798352"/>
                  <a:gd name="connsiteX218" fmla="*/ 526333 w 1035061"/>
                  <a:gd name="connsiteY218" fmla="*/ 722097 h 798352"/>
                  <a:gd name="connsiteX219" fmla="*/ 531091 w 1035061"/>
                  <a:gd name="connsiteY219" fmla="*/ 715718 h 798352"/>
                  <a:gd name="connsiteX220" fmla="*/ 531091 w 1035061"/>
                  <a:gd name="connsiteY220" fmla="*/ 715528 h 798352"/>
                  <a:gd name="connsiteX221" fmla="*/ 531852 w 1035061"/>
                  <a:gd name="connsiteY221" fmla="*/ 714576 h 798352"/>
                  <a:gd name="connsiteX222" fmla="*/ 533946 w 1035061"/>
                  <a:gd name="connsiteY222" fmla="*/ 711339 h 798352"/>
                  <a:gd name="connsiteX223" fmla="*/ 535564 w 1035061"/>
                  <a:gd name="connsiteY223" fmla="*/ 708293 h 798352"/>
                  <a:gd name="connsiteX224" fmla="*/ 535564 w 1035061"/>
                  <a:gd name="connsiteY224" fmla="*/ 708102 h 798352"/>
                  <a:gd name="connsiteX225" fmla="*/ 535849 w 1035061"/>
                  <a:gd name="connsiteY225" fmla="*/ 707817 h 798352"/>
                  <a:gd name="connsiteX226" fmla="*/ 536135 w 1035061"/>
                  <a:gd name="connsiteY226" fmla="*/ 707245 h 798352"/>
                  <a:gd name="connsiteX227" fmla="*/ 537562 w 1035061"/>
                  <a:gd name="connsiteY227" fmla="*/ 703723 h 798352"/>
                  <a:gd name="connsiteX228" fmla="*/ 537562 w 1035061"/>
                  <a:gd name="connsiteY228" fmla="*/ 703342 h 798352"/>
                  <a:gd name="connsiteX229" fmla="*/ 538038 w 1035061"/>
                  <a:gd name="connsiteY229" fmla="*/ 702390 h 798352"/>
                  <a:gd name="connsiteX230" fmla="*/ 538514 w 1035061"/>
                  <a:gd name="connsiteY230" fmla="*/ 700772 h 798352"/>
                  <a:gd name="connsiteX231" fmla="*/ 538514 w 1035061"/>
                  <a:gd name="connsiteY231" fmla="*/ 700772 h 798352"/>
                  <a:gd name="connsiteX232" fmla="*/ 538514 w 1035061"/>
                  <a:gd name="connsiteY232" fmla="*/ 700391 h 798352"/>
                  <a:gd name="connsiteX233" fmla="*/ 539085 w 1035061"/>
                  <a:gd name="connsiteY233" fmla="*/ 698201 h 798352"/>
                  <a:gd name="connsiteX234" fmla="*/ 538894 w 1035061"/>
                  <a:gd name="connsiteY234" fmla="*/ 697154 h 798352"/>
                  <a:gd name="connsiteX235" fmla="*/ 544889 w 1035061"/>
                  <a:gd name="connsiteY235" fmla="*/ 688967 h 798352"/>
                  <a:gd name="connsiteX236" fmla="*/ 544223 w 1035061"/>
                  <a:gd name="connsiteY236" fmla="*/ 689348 h 798352"/>
                  <a:gd name="connsiteX237" fmla="*/ 538609 w 1035061"/>
                  <a:gd name="connsiteY237" fmla="*/ 694203 h 798352"/>
                  <a:gd name="connsiteX238" fmla="*/ 535849 w 1035061"/>
                  <a:gd name="connsiteY238" fmla="*/ 691918 h 798352"/>
                  <a:gd name="connsiteX239" fmla="*/ 539275 w 1035061"/>
                  <a:gd name="connsiteY239" fmla="*/ 688777 h 798352"/>
                  <a:gd name="connsiteX240" fmla="*/ 539465 w 1035061"/>
                  <a:gd name="connsiteY240" fmla="*/ 688491 h 798352"/>
                  <a:gd name="connsiteX241" fmla="*/ 547173 w 1035061"/>
                  <a:gd name="connsiteY241" fmla="*/ 680875 h 798352"/>
                  <a:gd name="connsiteX242" fmla="*/ 551836 w 1035061"/>
                  <a:gd name="connsiteY242" fmla="*/ 677352 h 798352"/>
                  <a:gd name="connsiteX243" fmla="*/ 552502 w 1035061"/>
                  <a:gd name="connsiteY243" fmla="*/ 676781 h 798352"/>
                  <a:gd name="connsiteX244" fmla="*/ 555833 w 1035061"/>
                  <a:gd name="connsiteY244" fmla="*/ 672973 h 798352"/>
                  <a:gd name="connsiteX245" fmla="*/ 556023 w 1035061"/>
                  <a:gd name="connsiteY245" fmla="*/ 672783 h 798352"/>
                  <a:gd name="connsiteX246" fmla="*/ 613786 w 1035061"/>
                  <a:gd name="connsiteY246" fmla="*/ 650601 h 798352"/>
                  <a:gd name="connsiteX247" fmla="*/ 637957 w 1035061"/>
                  <a:gd name="connsiteY247" fmla="*/ 650601 h 798352"/>
                  <a:gd name="connsiteX248" fmla="*/ 651564 w 1035061"/>
                  <a:gd name="connsiteY248" fmla="*/ 653647 h 798352"/>
                  <a:gd name="connsiteX249" fmla="*/ 613120 w 1035061"/>
                  <a:gd name="connsiteY249" fmla="*/ 677162 h 798352"/>
                  <a:gd name="connsiteX250" fmla="*/ 643761 w 1035061"/>
                  <a:gd name="connsiteY250" fmla="*/ 572251 h 798352"/>
                  <a:gd name="connsiteX251" fmla="*/ 649756 w 1035061"/>
                  <a:gd name="connsiteY251" fmla="*/ 569205 h 798352"/>
                  <a:gd name="connsiteX252" fmla="*/ 637671 w 1035061"/>
                  <a:gd name="connsiteY252" fmla="*/ 569205 h 798352"/>
                  <a:gd name="connsiteX253" fmla="*/ 636148 w 1035061"/>
                  <a:gd name="connsiteY253" fmla="*/ 566158 h 798352"/>
                  <a:gd name="connsiteX254" fmla="*/ 611978 w 1035061"/>
                  <a:gd name="connsiteY254" fmla="*/ 572156 h 798352"/>
                  <a:gd name="connsiteX255" fmla="*/ 580289 w 1035061"/>
                  <a:gd name="connsiteY255" fmla="*/ 585769 h 798352"/>
                  <a:gd name="connsiteX256" fmla="*/ 532043 w 1035061"/>
                  <a:gd name="connsiteY256" fmla="*/ 611378 h 798352"/>
                  <a:gd name="connsiteX257" fmla="*/ 530520 w 1035061"/>
                  <a:gd name="connsiteY257" fmla="*/ 608332 h 798352"/>
                  <a:gd name="connsiteX258" fmla="*/ 541083 w 1035061"/>
                  <a:gd name="connsiteY258" fmla="*/ 597765 h 798352"/>
                  <a:gd name="connsiteX259" fmla="*/ 539560 w 1035061"/>
                  <a:gd name="connsiteY259" fmla="*/ 594718 h 798352"/>
                  <a:gd name="connsiteX260" fmla="*/ 583334 w 1035061"/>
                  <a:gd name="connsiteY260" fmla="*/ 555496 h 798352"/>
                  <a:gd name="connsiteX261" fmla="*/ 583334 w 1035061"/>
                  <a:gd name="connsiteY261" fmla="*/ 550926 h 798352"/>
                  <a:gd name="connsiteX262" fmla="*/ 598370 w 1035061"/>
                  <a:gd name="connsiteY262" fmla="*/ 534361 h 798352"/>
                  <a:gd name="connsiteX263" fmla="*/ 613405 w 1035061"/>
                  <a:gd name="connsiteY263" fmla="*/ 520747 h 798352"/>
                  <a:gd name="connsiteX264" fmla="*/ 608837 w 1035061"/>
                  <a:gd name="connsiteY264" fmla="*/ 516178 h 798352"/>
                  <a:gd name="connsiteX265" fmla="*/ 590757 w 1035061"/>
                  <a:gd name="connsiteY265" fmla="*/ 514655 h 798352"/>
                  <a:gd name="connsiteX266" fmla="*/ 600178 w 1035061"/>
                  <a:gd name="connsiteY266" fmla="*/ 509323 h 798352"/>
                  <a:gd name="connsiteX267" fmla="*/ 596752 w 1035061"/>
                  <a:gd name="connsiteY267" fmla="*/ 507134 h 798352"/>
                  <a:gd name="connsiteX268" fmla="*/ 604270 w 1035061"/>
                  <a:gd name="connsiteY268" fmla="*/ 499613 h 798352"/>
                  <a:gd name="connsiteX269" fmla="*/ 622350 w 1035061"/>
                  <a:gd name="connsiteY269" fmla="*/ 493615 h 798352"/>
                  <a:gd name="connsiteX270" fmla="*/ 589139 w 1035061"/>
                  <a:gd name="connsiteY270" fmla="*/ 490569 h 798352"/>
                  <a:gd name="connsiteX271" fmla="*/ 626823 w 1035061"/>
                  <a:gd name="connsiteY271" fmla="*/ 445348 h 798352"/>
                  <a:gd name="connsiteX272" fmla="*/ 631390 w 1035061"/>
                  <a:gd name="connsiteY272" fmla="*/ 446872 h 798352"/>
                  <a:gd name="connsiteX273" fmla="*/ 619305 w 1035061"/>
                  <a:gd name="connsiteY273" fmla="*/ 461913 h 798352"/>
                  <a:gd name="connsiteX274" fmla="*/ 655466 w 1035061"/>
                  <a:gd name="connsiteY274" fmla="*/ 470957 h 798352"/>
                  <a:gd name="connsiteX275" fmla="*/ 649471 w 1035061"/>
                  <a:gd name="connsiteY275" fmla="*/ 472481 h 798352"/>
                  <a:gd name="connsiteX276" fmla="*/ 673642 w 1035061"/>
                  <a:gd name="connsiteY276" fmla="*/ 480001 h 798352"/>
                  <a:gd name="connsiteX277" fmla="*/ 660034 w 1035061"/>
                  <a:gd name="connsiteY277" fmla="*/ 480001 h 798352"/>
                  <a:gd name="connsiteX278" fmla="*/ 795733 w 1035061"/>
                  <a:gd name="connsiteY278" fmla="*/ 534266 h 798352"/>
                  <a:gd name="connsiteX279" fmla="*/ 691722 w 1035061"/>
                  <a:gd name="connsiteY279" fmla="*/ 565968 h 798352"/>
                  <a:gd name="connsiteX280" fmla="*/ 679637 w 1035061"/>
                  <a:gd name="connsiteY280" fmla="*/ 564445 h 798352"/>
                  <a:gd name="connsiteX281" fmla="*/ 678114 w 1035061"/>
                  <a:gd name="connsiteY281" fmla="*/ 569014 h 798352"/>
                  <a:gd name="connsiteX282" fmla="*/ 663079 w 1035061"/>
                  <a:gd name="connsiteY282" fmla="*/ 572061 h 798352"/>
                  <a:gd name="connsiteX283" fmla="*/ 643476 w 1035061"/>
                  <a:gd name="connsiteY283" fmla="*/ 572061 h 79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</a:cxnLst>
                <a:rect l="l" t="t" r="r" b="b"/>
                <a:pathLst>
                  <a:path w="1035061" h="798352">
                    <a:moveTo>
                      <a:pt x="907356" y="704485"/>
                    </a:moveTo>
                    <a:cubicBezTo>
                      <a:pt x="915920" y="695917"/>
                      <a:pt x="924580" y="686682"/>
                      <a:pt x="933144" y="677448"/>
                    </a:cubicBezTo>
                    <a:lnTo>
                      <a:pt x="932954" y="677448"/>
                    </a:lnTo>
                    <a:cubicBezTo>
                      <a:pt x="948941" y="659264"/>
                      <a:pt x="964643" y="642033"/>
                      <a:pt x="983294" y="626134"/>
                    </a:cubicBezTo>
                    <a:cubicBezTo>
                      <a:pt x="988909" y="621089"/>
                      <a:pt x="994428" y="616614"/>
                      <a:pt x="999662" y="612997"/>
                    </a:cubicBezTo>
                    <a:cubicBezTo>
                      <a:pt x="1001184" y="611474"/>
                      <a:pt x="1001184" y="608427"/>
                      <a:pt x="1002707" y="606999"/>
                    </a:cubicBezTo>
                    <a:cubicBezTo>
                      <a:pt x="995189" y="610046"/>
                      <a:pt x="990622" y="616043"/>
                      <a:pt x="983104" y="619090"/>
                    </a:cubicBezTo>
                    <a:cubicBezTo>
                      <a:pt x="981581" y="619090"/>
                      <a:pt x="980059" y="617566"/>
                      <a:pt x="981581" y="616043"/>
                    </a:cubicBezTo>
                    <a:cubicBezTo>
                      <a:pt x="986910" y="612045"/>
                      <a:pt x="992334" y="607951"/>
                      <a:pt x="997663" y="603953"/>
                    </a:cubicBezTo>
                    <a:cubicBezTo>
                      <a:pt x="997378" y="603953"/>
                      <a:pt x="996997" y="603953"/>
                      <a:pt x="996617" y="603953"/>
                    </a:cubicBezTo>
                    <a:cubicBezTo>
                      <a:pt x="995094" y="603953"/>
                      <a:pt x="995094" y="602429"/>
                      <a:pt x="995094" y="600906"/>
                    </a:cubicBezTo>
                    <a:cubicBezTo>
                      <a:pt x="975491" y="597860"/>
                      <a:pt x="960360" y="611474"/>
                      <a:pt x="946848" y="623564"/>
                    </a:cubicBezTo>
                    <a:cubicBezTo>
                      <a:pt x="943803" y="625087"/>
                      <a:pt x="940852" y="622041"/>
                      <a:pt x="939330" y="622041"/>
                    </a:cubicBezTo>
                    <a:cubicBezTo>
                      <a:pt x="916682" y="629562"/>
                      <a:pt x="900124" y="649173"/>
                      <a:pt x="877476" y="658217"/>
                    </a:cubicBezTo>
                    <a:lnTo>
                      <a:pt x="877476" y="655171"/>
                    </a:lnTo>
                    <a:cubicBezTo>
                      <a:pt x="868435" y="658217"/>
                      <a:pt x="859681" y="663644"/>
                      <a:pt x="850355" y="665738"/>
                    </a:cubicBezTo>
                    <a:cubicBezTo>
                      <a:pt x="836747" y="668784"/>
                      <a:pt x="824757" y="667261"/>
                      <a:pt x="812671" y="667261"/>
                    </a:cubicBezTo>
                    <a:cubicBezTo>
                      <a:pt x="794400" y="669070"/>
                      <a:pt x="776130" y="673164"/>
                      <a:pt x="757859" y="677067"/>
                    </a:cubicBezTo>
                    <a:cubicBezTo>
                      <a:pt x="757288" y="677162"/>
                      <a:pt x="756812" y="677352"/>
                      <a:pt x="756241" y="677448"/>
                    </a:cubicBezTo>
                    <a:cubicBezTo>
                      <a:pt x="746440" y="680113"/>
                      <a:pt x="737209" y="683826"/>
                      <a:pt x="728169" y="688777"/>
                    </a:cubicBezTo>
                    <a:cubicBezTo>
                      <a:pt x="727788" y="688967"/>
                      <a:pt x="727503" y="689157"/>
                      <a:pt x="727122" y="689348"/>
                    </a:cubicBezTo>
                    <a:cubicBezTo>
                      <a:pt x="726361" y="690300"/>
                      <a:pt x="725599" y="691157"/>
                      <a:pt x="724933" y="691918"/>
                    </a:cubicBezTo>
                    <a:cubicBezTo>
                      <a:pt x="721698" y="695441"/>
                      <a:pt x="718938" y="698773"/>
                      <a:pt x="714561" y="700962"/>
                    </a:cubicBezTo>
                    <a:cubicBezTo>
                      <a:pt x="705330" y="705722"/>
                      <a:pt x="697717" y="713909"/>
                      <a:pt x="689534" y="720573"/>
                    </a:cubicBezTo>
                    <a:cubicBezTo>
                      <a:pt x="688962" y="721050"/>
                      <a:pt x="688011" y="721240"/>
                      <a:pt x="687155" y="721335"/>
                    </a:cubicBezTo>
                    <a:cubicBezTo>
                      <a:pt x="679066" y="729142"/>
                      <a:pt x="671072" y="736948"/>
                      <a:pt x="662889" y="744564"/>
                    </a:cubicBezTo>
                    <a:cubicBezTo>
                      <a:pt x="662318" y="745135"/>
                      <a:pt x="659939" y="745421"/>
                      <a:pt x="658321" y="745135"/>
                    </a:cubicBezTo>
                    <a:cubicBezTo>
                      <a:pt x="658321" y="745135"/>
                      <a:pt x="658416" y="745135"/>
                      <a:pt x="658416" y="745040"/>
                    </a:cubicBezTo>
                    <a:cubicBezTo>
                      <a:pt x="658701" y="744564"/>
                      <a:pt x="658987" y="744088"/>
                      <a:pt x="659272" y="743612"/>
                    </a:cubicBezTo>
                    <a:cubicBezTo>
                      <a:pt x="660510" y="741518"/>
                      <a:pt x="661842" y="739328"/>
                      <a:pt x="663174" y="737234"/>
                    </a:cubicBezTo>
                    <a:cubicBezTo>
                      <a:pt x="664601" y="734854"/>
                      <a:pt x="666124" y="732569"/>
                      <a:pt x="667647" y="730189"/>
                    </a:cubicBezTo>
                    <a:cubicBezTo>
                      <a:pt x="669740" y="727047"/>
                      <a:pt x="671834" y="724001"/>
                      <a:pt x="674022" y="721050"/>
                    </a:cubicBezTo>
                    <a:cubicBezTo>
                      <a:pt x="674593" y="720288"/>
                      <a:pt x="674403" y="719622"/>
                      <a:pt x="674022" y="719050"/>
                    </a:cubicBezTo>
                    <a:cubicBezTo>
                      <a:pt x="673546" y="718574"/>
                      <a:pt x="672785" y="718289"/>
                      <a:pt x="671929" y="718289"/>
                    </a:cubicBezTo>
                    <a:cubicBezTo>
                      <a:pt x="679446" y="710958"/>
                      <a:pt x="688392" y="704770"/>
                      <a:pt x="697242" y="699344"/>
                    </a:cubicBezTo>
                    <a:lnTo>
                      <a:pt x="697242" y="699058"/>
                    </a:lnTo>
                    <a:cubicBezTo>
                      <a:pt x="696195" y="699439"/>
                      <a:pt x="694767" y="698582"/>
                      <a:pt x="695529" y="697535"/>
                    </a:cubicBezTo>
                    <a:cubicBezTo>
                      <a:pt x="696480" y="696202"/>
                      <a:pt x="697242" y="694774"/>
                      <a:pt x="698098" y="693441"/>
                    </a:cubicBezTo>
                    <a:cubicBezTo>
                      <a:pt x="698288" y="692965"/>
                      <a:pt x="698383" y="692584"/>
                      <a:pt x="698574" y="692109"/>
                    </a:cubicBezTo>
                    <a:cubicBezTo>
                      <a:pt x="698193" y="691728"/>
                      <a:pt x="697812" y="691347"/>
                      <a:pt x="697432" y="690871"/>
                    </a:cubicBezTo>
                    <a:cubicBezTo>
                      <a:pt x="694958" y="692489"/>
                      <a:pt x="692388" y="693917"/>
                      <a:pt x="690390" y="695821"/>
                    </a:cubicBezTo>
                    <a:cubicBezTo>
                      <a:pt x="686774" y="699058"/>
                      <a:pt x="683919" y="705722"/>
                      <a:pt x="678495" y="705627"/>
                    </a:cubicBezTo>
                    <a:cubicBezTo>
                      <a:pt x="678114" y="705627"/>
                      <a:pt x="677067" y="705627"/>
                      <a:pt x="676211" y="705341"/>
                    </a:cubicBezTo>
                    <a:cubicBezTo>
                      <a:pt x="675545" y="705246"/>
                      <a:pt x="674974" y="705056"/>
                      <a:pt x="674593" y="704770"/>
                    </a:cubicBezTo>
                    <a:lnTo>
                      <a:pt x="674784" y="704389"/>
                    </a:lnTo>
                    <a:lnTo>
                      <a:pt x="674974" y="704009"/>
                    </a:lnTo>
                    <a:lnTo>
                      <a:pt x="675164" y="703628"/>
                    </a:lnTo>
                    <a:cubicBezTo>
                      <a:pt x="675164" y="703628"/>
                      <a:pt x="675640" y="702771"/>
                      <a:pt x="675926" y="702295"/>
                    </a:cubicBezTo>
                    <a:cubicBezTo>
                      <a:pt x="676211" y="701819"/>
                      <a:pt x="676401" y="701438"/>
                      <a:pt x="676687" y="700962"/>
                    </a:cubicBezTo>
                    <a:cubicBezTo>
                      <a:pt x="676877" y="700581"/>
                      <a:pt x="677067" y="700296"/>
                      <a:pt x="677258" y="699915"/>
                    </a:cubicBezTo>
                    <a:cubicBezTo>
                      <a:pt x="677638" y="699249"/>
                      <a:pt x="677924" y="698677"/>
                      <a:pt x="678305" y="698011"/>
                    </a:cubicBezTo>
                    <a:cubicBezTo>
                      <a:pt x="678590" y="697535"/>
                      <a:pt x="678875" y="697059"/>
                      <a:pt x="679066" y="696678"/>
                    </a:cubicBezTo>
                    <a:cubicBezTo>
                      <a:pt x="679732" y="695536"/>
                      <a:pt x="680398" y="694489"/>
                      <a:pt x="680969" y="693346"/>
                    </a:cubicBezTo>
                    <a:cubicBezTo>
                      <a:pt x="681254" y="692775"/>
                      <a:pt x="681635" y="692299"/>
                      <a:pt x="681921" y="691728"/>
                    </a:cubicBezTo>
                    <a:cubicBezTo>
                      <a:pt x="682492" y="690776"/>
                      <a:pt x="682967" y="689919"/>
                      <a:pt x="683538" y="688967"/>
                    </a:cubicBezTo>
                    <a:cubicBezTo>
                      <a:pt x="684300" y="687729"/>
                      <a:pt x="683538" y="686682"/>
                      <a:pt x="682396" y="686301"/>
                    </a:cubicBezTo>
                    <a:cubicBezTo>
                      <a:pt x="685156" y="682684"/>
                      <a:pt x="688582" y="679637"/>
                      <a:pt x="692769" y="677257"/>
                    </a:cubicBezTo>
                    <a:lnTo>
                      <a:pt x="692293" y="677257"/>
                    </a:lnTo>
                    <a:cubicBezTo>
                      <a:pt x="698098" y="674306"/>
                      <a:pt x="703808" y="670784"/>
                      <a:pt x="709612" y="667547"/>
                    </a:cubicBezTo>
                    <a:cubicBezTo>
                      <a:pt x="710469" y="666785"/>
                      <a:pt x="711230" y="666119"/>
                      <a:pt x="712087" y="665357"/>
                    </a:cubicBezTo>
                    <a:cubicBezTo>
                      <a:pt x="703522" y="668213"/>
                      <a:pt x="695719" y="672116"/>
                      <a:pt x="688106" y="677162"/>
                    </a:cubicBezTo>
                    <a:cubicBezTo>
                      <a:pt x="688106" y="677162"/>
                      <a:pt x="686108" y="678019"/>
                      <a:pt x="685537" y="678495"/>
                    </a:cubicBezTo>
                    <a:cubicBezTo>
                      <a:pt x="685537" y="678495"/>
                      <a:pt x="683824" y="679161"/>
                      <a:pt x="681730" y="677162"/>
                    </a:cubicBezTo>
                    <a:cubicBezTo>
                      <a:pt x="681540" y="676876"/>
                      <a:pt x="681350" y="676591"/>
                      <a:pt x="681350" y="676020"/>
                    </a:cubicBezTo>
                    <a:cubicBezTo>
                      <a:pt x="682872" y="672973"/>
                      <a:pt x="687345" y="671450"/>
                      <a:pt x="690390" y="668499"/>
                    </a:cubicBezTo>
                    <a:cubicBezTo>
                      <a:pt x="691913" y="668499"/>
                      <a:pt x="693435" y="668499"/>
                      <a:pt x="693435" y="670022"/>
                    </a:cubicBezTo>
                    <a:cubicBezTo>
                      <a:pt x="741681" y="632322"/>
                      <a:pt x="808008" y="641367"/>
                      <a:pt x="863868" y="621755"/>
                    </a:cubicBezTo>
                    <a:cubicBezTo>
                      <a:pt x="868435" y="618709"/>
                      <a:pt x="872908" y="615758"/>
                      <a:pt x="877476" y="612711"/>
                    </a:cubicBezTo>
                    <a:cubicBezTo>
                      <a:pt x="884993" y="609665"/>
                      <a:pt x="891084" y="602144"/>
                      <a:pt x="900124" y="597669"/>
                    </a:cubicBezTo>
                    <a:cubicBezTo>
                      <a:pt x="912209" y="588625"/>
                      <a:pt x="921249" y="578058"/>
                      <a:pt x="925722" y="563016"/>
                    </a:cubicBezTo>
                    <a:cubicBezTo>
                      <a:pt x="925722" y="561493"/>
                      <a:pt x="924199" y="559970"/>
                      <a:pt x="924199" y="559970"/>
                    </a:cubicBezTo>
                    <a:cubicBezTo>
                      <a:pt x="904596" y="581105"/>
                      <a:pt x="881948" y="597669"/>
                      <a:pt x="857872" y="609760"/>
                    </a:cubicBezTo>
                    <a:cubicBezTo>
                      <a:pt x="826184" y="626325"/>
                      <a:pt x="791546" y="623374"/>
                      <a:pt x="758335" y="627848"/>
                    </a:cubicBezTo>
                    <a:cubicBezTo>
                      <a:pt x="759857" y="624802"/>
                      <a:pt x="762902" y="624802"/>
                      <a:pt x="765852" y="624802"/>
                    </a:cubicBezTo>
                    <a:cubicBezTo>
                      <a:pt x="765852" y="620232"/>
                      <a:pt x="768897" y="618804"/>
                      <a:pt x="771847" y="615758"/>
                    </a:cubicBezTo>
                    <a:lnTo>
                      <a:pt x="776415" y="615758"/>
                    </a:lnTo>
                    <a:cubicBezTo>
                      <a:pt x="777938" y="615758"/>
                      <a:pt x="777938" y="612711"/>
                      <a:pt x="779460" y="612711"/>
                    </a:cubicBezTo>
                    <a:cubicBezTo>
                      <a:pt x="782505" y="612711"/>
                      <a:pt x="786978" y="611188"/>
                      <a:pt x="785455" y="611188"/>
                    </a:cubicBezTo>
                    <a:cubicBezTo>
                      <a:pt x="780888" y="605190"/>
                      <a:pt x="771847" y="615758"/>
                      <a:pt x="764330" y="611188"/>
                    </a:cubicBezTo>
                    <a:cubicBezTo>
                      <a:pt x="767375" y="608142"/>
                      <a:pt x="765852" y="603667"/>
                      <a:pt x="768897" y="602144"/>
                    </a:cubicBezTo>
                    <a:lnTo>
                      <a:pt x="774893" y="602144"/>
                    </a:lnTo>
                    <a:cubicBezTo>
                      <a:pt x="774893" y="599098"/>
                      <a:pt x="777938" y="596146"/>
                      <a:pt x="777938" y="596146"/>
                    </a:cubicBezTo>
                    <a:cubicBezTo>
                      <a:pt x="800586" y="582533"/>
                      <a:pt x="821712" y="571965"/>
                      <a:pt x="842742" y="559970"/>
                    </a:cubicBezTo>
                    <a:cubicBezTo>
                      <a:pt x="838174" y="559970"/>
                      <a:pt x="835224" y="564540"/>
                      <a:pt x="830657" y="561493"/>
                    </a:cubicBezTo>
                    <a:cubicBezTo>
                      <a:pt x="833702" y="561493"/>
                      <a:pt x="830657" y="556924"/>
                      <a:pt x="833702" y="556924"/>
                    </a:cubicBezTo>
                    <a:cubicBezTo>
                      <a:pt x="850260" y="552354"/>
                      <a:pt x="863868" y="543310"/>
                      <a:pt x="880426" y="537312"/>
                    </a:cubicBezTo>
                    <a:cubicBezTo>
                      <a:pt x="874430" y="537312"/>
                      <a:pt x="869863" y="541882"/>
                      <a:pt x="863868" y="537312"/>
                    </a:cubicBezTo>
                    <a:cubicBezTo>
                      <a:pt x="866913" y="535789"/>
                      <a:pt x="868435" y="532743"/>
                      <a:pt x="872908" y="532743"/>
                    </a:cubicBezTo>
                    <a:lnTo>
                      <a:pt x="872908" y="528173"/>
                    </a:lnTo>
                    <a:cubicBezTo>
                      <a:pt x="872908" y="526650"/>
                      <a:pt x="874430" y="526650"/>
                      <a:pt x="875953" y="526650"/>
                    </a:cubicBezTo>
                    <a:cubicBezTo>
                      <a:pt x="874430" y="526650"/>
                      <a:pt x="872908" y="525127"/>
                      <a:pt x="872908" y="525127"/>
                    </a:cubicBezTo>
                    <a:cubicBezTo>
                      <a:pt x="874430" y="522080"/>
                      <a:pt x="878903" y="523603"/>
                      <a:pt x="881948" y="520557"/>
                    </a:cubicBezTo>
                    <a:cubicBezTo>
                      <a:pt x="880426" y="520557"/>
                      <a:pt x="877380" y="520557"/>
                      <a:pt x="877380" y="519034"/>
                    </a:cubicBezTo>
                    <a:cubicBezTo>
                      <a:pt x="881948" y="513036"/>
                      <a:pt x="889466" y="511513"/>
                      <a:pt x="896983" y="509990"/>
                    </a:cubicBezTo>
                    <a:cubicBezTo>
                      <a:pt x="895461" y="506943"/>
                      <a:pt x="890988" y="509990"/>
                      <a:pt x="890988" y="506943"/>
                    </a:cubicBezTo>
                    <a:cubicBezTo>
                      <a:pt x="890988" y="505420"/>
                      <a:pt x="892511" y="505420"/>
                      <a:pt x="894033" y="505420"/>
                    </a:cubicBezTo>
                    <a:lnTo>
                      <a:pt x="890988" y="505420"/>
                    </a:lnTo>
                    <a:cubicBezTo>
                      <a:pt x="887943" y="503897"/>
                      <a:pt x="889466" y="500850"/>
                      <a:pt x="889466" y="499422"/>
                    </a:cubicBezTo>
                    <a:cubicBezTo>
                      <a:pt x="898506" y="488855"/>
                      <a:pt x="898506" y="475241"/>
                      <a:pt x="903074" y="463246"/>
                    </a:cubicBezTo>
                    <a:cubicBezTo>
                      <a:pt x="901551" y="463246"/>
                      <a:pt x="900029" y="463246"/>
                      <a:pt x="900029" y="461723"/>
                    </a:cubicBezTo>
                    <a:cubicBezTo>
                      <a:pt x="884993" y="478288"/>
                      <a:pt x="860823" y="484381"/>
                      <a:pt x="838174" y="490378"/>
                    </a:cubicBezTo>
                    <a:lnTo>
                      <a:pt x="830657" y="490378"/>
                    </a:lnTo>
                    <a:cubicBezTo>
                      <a:pt x="823139" y="493425"/>
                      <a:pt x="812576" y="493425"/>
                      <a:pt x="805058" y="488855"/>
                    </a:cubicBezTo>
                    <a:cubicBezTo>
                      <a:pt x="799063" y="485809"/>
                      <a:pt x="796018" y="481334"/>
                      <a:pt x="790023" y="476765"/>
                    </a:cubicBezTo>
                    <a:cubicBezTo>
                      <a:pt x="777938" y="469244"/>
                      <a:pt x="765852" y="463151"/>
                      <a:pt x="752339" y="458677"/>
                    </a:cubicBezTo>
                    <a:cubicBezTo>
                      <a:pt x="714656" y="446586"/>
                      <a:pt x="675450" y="440588"/>
                      <a:pt x="636244" y="442112"/>
                    </a:cubicBezTo>
                    <a:cubicBezTo>
                      <a:pt x="652802" y="433068"/>
                      <a:pt x="671167" y="432306"/>
                      <a:pt x="689058" y="427070"/>
                    </a:cubicBezTo>
                    <a:cubicBezTo>
                      <a:pt x="714656" y="419549"/>
                      <a:pt x="738827" y="410505"/>
                      <a:pt x="765947" y="412028"/>
                    </a:cubicBezTo>
                    <a:cubicBezTo>
                      <a:pt x="761380" y="410505"/>
                      <a:pt x="755385" y="412028"/>
                      <a:pt x="750912" y="412028"/>
                    </a:cubicBezTo>
                    <a:cubicBezTo>
                      <a:pt x="729786" y="410505"/>
                      <a:pt x="708661" y="416598"/>
                      <a:pt x="686108" y="421072"/>
                    </a:cubicBezTo>
                    <a:cubicBezTo>
                      <a:pt x="671072" y="424119"/>
                      <a:pt x="657464" y="430116"/>
                      <a:pt x="642334" y="433163"/>
                    </a:cubicBezTo>
                    <a:cubicBezTo>
                      <a:pt x="633294" y="436209"/>
                      <a:pt x="628726" y="445253"/>
                      <a:pt x="618163" y="443730"/>
                    </a:cubicBezTo>
                    <a:lnTo>
                      <a:pt x="618163" y="439160"/>
                    </a:lnTo>
                    <a:cubicBezTo>
                      <a:pt x="633199" y="421072"/>
                      <a:pt x="651374" y="402984"/>
                      <a:pt x="675450" y="401461"/>
                    </a:cubicBezTo>
                    <a:cubicBezTo>
                      <a:pt x="702570" y="396891"/>
                      <a:pt x="728264" y="401461"/>
                      <a:pt x="755385" y="404507"/>
                    </a:cubicBezTo>
                    <a:cubicBezTo>
                      <a:pt x="774988" y="406031"/>
                      <a:pt x="793068" y="410505"/>
                      <a:pt x="812671" y="415075"/>
                    </a:cubicBezTo>
                    <a:cubicBezTo>
                      <a:pt x="820189" y="415075"/>
                      <a:pt x="821712" y="427165"/>
                      <a:pt x="827802" y="428688"/>
                    </a:cubicBezTo>
                    <a:cubicBezTo>
                      <a:pt x="836842" y="431735"/>
                      <a:pt x="845882" y="428688"/>
                      <a:pt x="854922" y="434686"/>
                    </a:cubicBezTo>
                    <a:cubicBezTo>
                      <a:pt x="854922" y="431640"/>
                      <a:pt x="853400" y="428688"/>
                      <a:pt x="854922" y="425642"/>
                    </a:cubicBezTo>
                    <a:cubicBezTo>
                      <a:pt x="860918" y="419644"/>
                      <a:pt x="868531" y="427165"/>
                      <a:pt x="874526" y="424119"/>
                    </a:cubicBezTo>
                    <a:cubicBezTo>
                      <a:pt x="886611" y="416598"/>
                      <a:pt x="863963" y="402984"/>
                      <a:pt x="857968" y="392417"/>
                    </a:cubicBezTo>
                    <a:cubicBezTo>
                      <a:pt x="857968" y="390894"/>
                      <a:pt x="859490" y="389371"/>
                      <a:pt x="859490" y="389371"/>
                    </a:cubicBezTo>
                    <a:cubicBezTo>
                      <a:pt x="871576" y="399938"/>
                      <a:pt x="880616" y="412028"/>
                      <a:pt x="895651" y="419549"/>
                    </a:cubicBezTo>
                    <a:cubicBezTo>
                      <a:pt x="903169" y="422595"/>
                      <a:pt x="921249" y="427070"/>
                      <a:pt x="918299" y="418026"/>
                    </a:cubicBezTo>
                    <a:cubicBezTo>
                      <a:pt x="910782" y="401461"/>
                      <a:pt x="895651" y="387847"/>
                      <a:pt x="883661" y="372806"/>
                    </a:cubicBezTo>
                    <a:lnTo>
                      <a:pt x="883661" y="366808"/>
                    </a:lnTo>
                    <a:cubicBezTo>
                      <a:pt x="880616" y="366808"/>
                      <a:pt x="880616" y="365285"/>
                      <a:pt x="879093" y="363762"/>
                    </a:cubicBezTo>
                    <a:lnTo>
                      <a:pt x="879093" y="357764"/>
                    </a:lnTo>
                    <a:cubicBezTo>
                      <a:pt x="873098" y="354717"/>
                      <a:pt x="874526" y="348720"/>
                      <a:pt x="871576" y="344150"/>
                    </a:cubicBezTo>
                    <a:cubicBezTo>
                      <a:pt x="867008" y="336629"/>
                      <a:pt x="870053" y="326062"/>
                      <a:pt x="867008" y="317018"/>
                    </a:cubicBezTo>
                    <a:cubicBezTo>
                      <a:pt x="863963" y="307974"/>
                      <a:pt x="862440" y="300453"/>
                      <a:pt x="861013" y="291409"/>
                    </a:cubicBezTo>
                    <a:cubicBezTo>
                      <a:pt x="856445" y="265800"/>
                      <a:pt x="850450" y="243142"/>
                      <a:pt x="847405" y="218961"/>
                    </a:cubicBezTo>
                    <a:cubicBezTo>
                      <a:pt x="844360" y="190306"/>
                      <a:pt x="863963" y="167648"/>
                      <a:pt x="877571" y="142039"/>
                    </a:cubicBezTo>
                    <a:cubicBezTo>
                      <a:pt x="888134" y="123951"/>
                      <a:pt x="900219" y="105863"/>
                      <a:pt x="919822" y="93773"/>
                    </a:cubicBezTo>
                    <a:cubicBezTo>
                      <a:pt x="924390" y="75684"/>
                      <a:pt x="936380" y="60548"/>
                      <a:pt x="948465" y="45506"/>
                    </a:cubicBezTo>
                    <a:cubicBezTo>
                      <a:pt x="960551" y="30750"/>
                      <a:pt x="980535" y="21801"/>
                      <a:pt x="994999" y="15327"/>
                    </a:cubicBezTo>
                    <a:cubicBezTo>
                      <a:pt x="1016029" y="5902"/>
                      <a:pt x="1035062" y="0"/>
                      <a:pt x="1035062" y="0"/>
                    </a:cubicBezTo>
                    <a:lnTo>
                      <a:pt x="0" y="0"/>
                    </a:lnTo>
                    <a:lnTo>
                      <a:pt x="0" y="798352"/>
                    </a:lnTo>
                    <a:lnTo>
                      <a:pt x="732927" y="798352"/>
                    </a:lnTo>
                    <a:cubicBezTo>
                      <a:pt x="761665" y="777694"/>
                      <a:pt x="790309" y="767888"/>
                      <a:pt x="830371" y="748086"/>
                    </a:cubicBezTo>
                    <a:cubicBezTo>
                      <a:pt x="849308" y="738757"/>
                      <a:pt x="892606" y="718860"/>
                      <a:pt x="907261" y="704199"/>
                    </a:cubicBezTo>
                    <a:close/>
                    <a:moveTo>
                      <a:pt x="675450" y="596432"/>
                    </a:moveTo>
                    <a:cubicBezTo>
                      <a:pt x="672405" y="596432"/>
                      <a:pt x="666409" y="597955"/>
                      <a:pt x="667932" y="594909"/>
                    </a:cubicBezTo>
                    <a:cubicBezTo>
                      <a:pt x="669455" y="587388"/>
                      <a:pt x="680017" y="587388"/>
                      <a:pt x="686012" y="584341"/>
                    </a:cubicBezTo>
                    <a:cubicBezTo>
                      <a:pt x="689058" y="582818"/>
                      <a:pt x="693530" y="579772"/>
                      <a:pt x="696575" y="581295"/>
                    </a:cubicBezTo>
                    <a:cubicBezTo>
                      <a:pt x="699621" y="585865"/>
                      <a:pt x="704093" y="584341"/>
                      <a:pt x="707138" y="587293"/>
                    </a:cubicBezTo>
                    <a:cubicBezTo>
                      <a:pt x="698098" y="596337"/>
                      <a:pt x="686012" y="591862"/>
                      <a:pt x="675450" y="596337"/>
                    </a:cubicBezTo>
                    <a:close/>
                    <a:moveTo>
                      <a:pt x="444685" y="563207"/>
                    </a:moveTo>
                    <a:cubicBezTo>
                      <a:pt x="444685" y="563207"/>
                      <a:pt x="443163" y="561684"/>
                      <a:pt x="443163" y="560161"/>
                    </a:cubicBezTo>
                    <a:cubicBezTo>
                      <a:pt x="462766" y="534552"/>
                      <a:pt x="477801" y="510370"/>
                      <a:pt x="491409" y="483238"/>
                    </a:cubicBezTo>
                    <a:cubicBezTo>
                      <a:pt x="511012" y="472671"/>
                      <a:pt x="527285" y="457344"/>
                      <a:pt x="542701" y="440969"/>
                    </a:cubicBezTo>
                    <a:cubicBezTo>
                      <a:pt x="568299" y="413837"/>
                      <a:pt x="595515" y="389656"/>
                      <a:pt x="627108" y="374614"/>
                    </a:cubicBezTo>
                    <a:cubicBezTo>
                      <a:pt x="639194" y="370045"/>
                      <a:pt x="654229" y="371568"/>
                      <a:pt x="666314" y="376138"/>
                    </a:cubicBezTo>
                    <a:cubicBezTo>
                      <a:pt x="661747" y="382135"/>
                      <a:pt x="654229" y="380707"/>
                      <a:pt x="648234" y="385182"/>
                    </a:cubicBezTo>
                    <a:cubicBezTo>
                      <a:pt x="646711" y="385182"/>
                      <a:pt x="645189" y="385182"/>
                      <a:pt x="643666" y="383658"/>
                    </a:cubicBezTo>
                    <a:cubicBezTo>
                      <a:pt x="645189" y="382135"/>
                      <a:pt x="645189" y="380612"/>
                      <a:pt x="645189" y="379089"/>
                    </a:cubicBezTo>
                    <a:cubicBezTo>
                      <a:pt x="630153" y="395654"/>
                      <a:pt x="609028" y="403270"/>
                      <a:pt x="596942" y="422881"/>
                    </a:cubicBezTo>
                    <a:cubicBezTo>
                      <a:pt x="587902" y="437923"/>
                      <a:pt x="581907" y="457629"/>
                      <a:pt x="562304" y="462104"/>
                    </a:cubicBezTo>
                    <a:cubicBezTo>
                      <a:pt x="556309" y="463627"/>
                      <a:pt x="563826" y="457534"/>
                      <a:pt x="560781" y="459057"/>
                    </a:cubicBezTo>
                    <a:cubicBezTo>
                      <a:pt x="514057" y="487713"/>
                      <a:pt x="480846" y="522461"/>
                      <a:pt x="444685" y="563112"/>
                    </a:cubicBezTo>
                    <a:close/>
                    <a:moveTo>
                      <a:pt x="569822" y="463627"/>
                    </a:moveTo>
                    <a:cubicBezTo>
                      <a:pt x="568299" y="466673"/>
                      <a:pt x="566681" y="466959"/>
                      <a:pt x="565254" y="469625"/>
                    </a:cubicBezTo>
                    <a:cubicBezTo>
                      <a:pt x="563731" y="472671"/>
                      <a:pt x="562209" y="474194"/>
                      <a:pt x="559259" y="475622"/>
                    </a:cubicBezTo>
                    <a:cubicBezTo>
                      <a:pt x="557736" y="475622"/>
                      <a:pt x="556213" y="475622"/>
                      <a:pt x="556213" y="474099"/>
                    </a:cubicBezTo>
                    <a:cubicBezTo>
                      <a:pt x="557736" y="468101"/>
                      <a:pt x="562209" y="462009"/>
                      <a:pt x="568299" y="460485"/>
                    </a:cubicBezTo>
                    <a:cubicBezTo>
                      <a:pt x="569822" y="460485"/>
                      <a:pt x="569822" y="462009"/>
                      <a:pt x="569822" y="463532"/>
                    </a:cubicBezTo>
                    <a:close/>
                    <a:moveTo>
                      <a:pt x="639860" y="689633"/>
                    </a:moveTo>
                    <a:cubicBezTo>
                      <a:pt x="639194" y="691252"/>
                      <a:pt x="637671" y="692680"/>
                      <a:pt x="636148" y="694013"/>
                    </a:cubicBezTo>
                    <a:cubicBezTo>
                      <a:pt x="638052" y="694393"/>
                      <a:pt x="639384" y="695250"/>
                      <a:pt x="638147" y="696393"/>
                    </a:cubicBezTo>
                    <a:cubicBezTo>
                      <a:pt x="634626" y="699629"/>
                      <a:pt x="631295" y="702866"/>
                      <a:pt x="626728" y="704389"/>
                    </a:cubicBezTo>
                    <a:cubicBezTo>
                      <a:pt x="626442" y="704485"/>
                      <a:pt x="625490" y="704675"/>
                      <a:pt x="624444" y="704675"/>
                    </a:cubicBezTo>
                    <a:cubicBezTo>
                      <a:pt x="622636" y="706484"/>
                      <a:pt x="620732" y="708197"/>
                      <a:pt x="618829" y="709911"/>
                    </a:cubicBezTo>
                    <a:cubicBezTo>
                      <a:pt x="617021" y="711529"/>
                      <a:pt x="608742" y="710387"/>
                      <a:pt x="611312" y="708102"/>
                    </a:cubicBezTo>
                    <a:cubicBezTo>
                      <a:pt x="615118" y="704675"/>
                      <a:pt x="618639" y="701057"/>
                      <a:pt x="622445" y="697535"/>
                    </a:cubicBezTo>
                    <a:cubicBezTo>
                      <a:pt x="624539" y="695631"/>
                      <a:pt x="626823" y="693727"/>
                      <a:pt x="628726" y="691537"/>
                    </a:cubicBezTo>
                    <a:cubicBezTo>
                      <a:pt x="629773" y="690300"/>
                      <a:pt x="630629" y="689157"/>
                      <a:pt x="631961" y="688205"/>
                    </a:cubicBezTo>
                    <a:cubicBezTo>
                      <a:pt x="633199" y="687349"/>
                      <a:pt x="641192" y="686587"/>
                      <a:pt x="639955" y="689633"/>
                    </a:cubicBezTo>
                    <a:close/>
                    <a:moveTo>
                      <a:pt x="612834" y="677162"/>
                    </a:moveTo>
                    <a:lnTo>
                      <a:pt x="612453" y="677448"/>
                    </a:lnTo>
                    <a:cubicBezTo>
                      <a:pt x="606839" y="681446"/>
                      <a:pt x="601225" y="685444"/>
                      <a:pt x="595229" y="688967"/>
                    </a:cubicBezTo>
                    <a:cubicBezTo>
                      <a:pt x="588758" y="692680"/>
                      <a:pt x="582002" y="695536"/>
                      <a:pt x="575341" y="698773"/>
                    </a:cubicBezTo>
                    <a:cubicBezTo>
                      <a:pt x="575341" y="698677"/>
                      <a:pt x="575246" y="698487"/>
                      <a:pt x="575150" y="698392"/>
                    </a:cubicBezTo>
                    <a:cubicBezTo>
                      <a:pt x="574675" y="697725"/>
                      <a:pt x="573628" y="697249"/>
                      <a:pt x="572581" y="697821"/>
                    </a:cubicBezTo>
                    <a:cubicBezTo>
                      <a:pt x="566872" y="700867"/>
                      <a:pt x="562018" y="704961"/>
                      <a:pt x="557356" y="709340"/>
                    </a:cubicBezTo>
                    <a:cubicBezTo>
                      <a:pt x="556689" y="710006"/>
                      <a:pt x="555928" y="710673"/>
                      <a:pt x="555262" y="711339"/>
                    </a:cubicBezTo>
                    <a:lnTo>
                      <a:pt x="555167" y="711339"/>
                    </a:lnTo>
                    <a:lnTo>
                      <a:pt x="555167" y="711529"/>
                    </a:lnTo>
                    <a:cubicBezTo>
                      <a:pt x="554310" y="712196"/>
                      <a:pt x="553644" y="712957"/>
                      <a:pt x="552883" y="713624"/>
                    </a:cubicBezTo>
                    <a:lnTo>
                      <a:pt x="552597" y="713909"/>
                    </a:lnTo>
                    <a:cubicBezTo>
                      <a:pt x="552597" y="713909"/>
                      <a:pt x="552597" y="713909"/>
                      <a:pt x="552597" y="714005"/>
                    </a:cubicBezTo>
                    <a:cubicBezTo>
                      <a:pt x="551551" y="715052"/>
                      <a:pt x="550504" y="716194"/>
                      <a:pt x="549362" y="717527"/>
                    </a:cubicBezTo>
                    <a:cubicBezTo>
                      <a:pt x="548601" y="718384"/>
                      <a:pt x="548315" y="718955"/>
                      <a:pt x="547364" y="719622"/>
                    </a:cubicBezTo>
                    <a:cubicBezTo>
                      <a:pt x="546412" y="720288"/>
                      <a:pt x="543843" y="720193"/>
                      <a:pt x="544033" y="718479"/>
                    </a:cubicBezTo>
                    <a:cubicBezTo>
                      <a:pt x="544033" y="718384"/>
                      <a:pt x="544033" y="718289"/>
                      <a:pt x="544033" y="718193"/>
                    </a:cubicBezTo>
                    <a:cubicBezTo>
                      <a:pt x="543177" y="718670"/>
                      <a:pt x="542225" y="719146"/>
                      <a:pt x="541368" y="719526"/>
                    </a:cubicBezTo>
                    <a:cubicBezTo>
                      <a:pt x="540512" y="719907"/>
                      <a:pt x="539751" y="720383"/>
                      <a:pt x="538989" y="720859"/>
                    </a:cubicBezTo>
                    <a:cubicBezTo>
                      <a:pt x="538704" y="720764"/>
                      <a:pt x="538323" y="720669"/>
                      <a:pt x="537943" y="720669"/>
                    </a:cubicBezTo>
                    <a:cubicBezTo>
                      <a:pt x="537562" y="720669"/>
                      <a:pt x="537181" y="720764"/>
                      <a:pt x="536896" y="721050"/>
                    </a:cubicBezTo>
                    <a:cubicBezTo>
                      <a:pt x="535088" y="722477"/>
                      <a:pt x="533185" y="724001"/>
                      <a:pt x="531472" y="725619"/>
                    </a:cubicBezTo>
                    <a:cubicBezTo>
                      <a:pt x="528332" y="728475"/>
                      <a:pt x="525382" y="731617"/>
                      <a:pt x="522717" y="734949"/>
                    </a:cubicBezTo>
                    <a:lnTo>
                      <a:pt x="522622" y="734949"/>
                    </a:lnTo>
                    <a:lnTo>
                      <a:pt x="522336" y="735520"/>
                    </a:lnTo>
                    <a:cubicBezTo>
                      <a:pt x="522336" y="735520"/>
                      <a:pt x="522051" y="735901"/>
                      <a:pt x="521861" y="736091"/>
                    </a:cubicBezTo>
                    <a:cubicBezTo>
                      <a:pt x="521670" y="736282"/>
                      <a:pt x="521575" y="736472"/>
                      <a:pt x="521385" y="736758"/>
                    </a:cubicBezTo>
                    <a:lnTo>
                      <a:pt x="521194" y="736948"/>
                    </a:lnTo>
                    <a:cubicBezTo>
                      <a:pt x="520814" y="737424"/>
                      <a:pt x="520528" y="737995"/>
                      <a:pt x="520148" y="738471"/>
                    </a:cubicBezTo>
                    <a:lnTo>
                      <a:pt x="520148" y="738471"/>
                    </a:lnTo>
                    <a:cubicBezTo>
                      <a:pt x="520148" y="738471"/>
                      <a:pt x="519481" y="739042"/>
                      <a:pt x="518911" y="739138"/>
                    </a:cubicBezTo>
                    <a:cubicBezTo>
                      <a:pt x="518720" y="738852"/>
                      <a:pt x="518530" y="738566"/>
                      <a:pt x="518340" y="738281"/>
                    </a:cubicBezTo>
                    <a:cubicBezTo>
                      <a:pt x="518149" y="738090"/>
                      <a:pt x="518054" y="737805"/>
                      <a:pt x="517959" y="737519"/>
                    </a:cubicBezTo>
                    <a:cubicBezTo>
                      <a:pt x="517483" y="736758"/>
                      <a:pt x="517102" y="735901"/>
                      <a:pt x="516627" y="735139"/>
                    </a:cubicBezTo>
                    <a:lnTo>
                      <a:pt x="516627" y="735139"/>
                    </a:lnTo>
                    <a:cubicBezTo>
                      <a:pt x="516627" y="735139"/>
                      <a:pt x="516341" y="734568"/>
                      <a:pt x="516246" y="734282"/>
                    </a:cubicBezTo>
                    <a:cubicBezTo>
                      <a:pt x="517864" y="732569"/>
                      <a:pt x="519481" y="730665"/>
                      <a:pt x="521004" y="728856"/>
                    </a:cubicBezTo>
                    <a:lnTo>
                      <a:pt x="521290" y="728475"/>
                    </a:lnTo>
                    <a:cubicBezTo>
                      <a:pt x="521861" y="727809"/>
                      <a:pt x="522336" y="727142"/>
                      <a:pt x="522812" y="726571"/>
                    </a:cubicBezTo>
                    <a:cubicBezTo>
                      <a:pt x="523669" y="725524"/>
                      <a:pt x="524525" y="724382"/>
                      <a:pt x="525382" y="723334"/>
                    </a:cubicBezTo>
                    <a:cubicBezTo>
                      <a:pt x="525667" y="722954"/>
                      <a:pt x="525953" y="722573"/>
                      <a:pt x="526333" y="722097"/>
                    </a:cubicBezTo>
                    <a:cubicBezTo>
                      <a:pt x="527951" y="719907"/>
                      <a:pt x="529569" y="717813"/>
                      <a:pt x="531091" y="715718"/>
                    </a:cubicBezTo>
                    <a:lnTo>
                      <a:pt x="531091" y="715528"/>
                    </a:lnTo>
                    <a:cubicBezTo>
                      <a:pt x="531091" y="715528"/>
                      <a:pt x="531662" y="714862"/>
                      <a:pt x="531852" y="714576"/>
                    </a:cubicBezTo>
                    <a:cubicBezTo>
                      <a:pt x="532614" y="713529"/>
                      <a:pt x="533280" y="712386"/>
                      <a:pt x="533946" y="711339"/>
                    </a:cubicBezTo>
                    <a:cubicBezTo>
                      <a:pt x="534517" y="710387"/>
                      <a:pt x="535088" y="709340"/>
                      <a:pt x="535564" y="708293"/>
                    </a:cubicBezTo>
                    <a:lnTo>
                      <a:pt x="535564" y="708102"/>
                    </a:lnTo>
                    <a:lnTo>
                      <a:pt x="535849" y="707817"/>
                    </a:lnTo>
                    <a:cubicBezTo>
                      <a:pt x="535849" y="707817"/>
                      <a:pt x="536040" y="707436"/>
                      <a:pt x="536135" y="707245"/>
                    </a:cubicBezTo>
                    <a:cubicBezTo>
                      <a:pt x="536706" y="706103"/>
                      <a:pt x="537181" y="704961"/>
                      <a:pt x="537562" y="703723"/>
                    </a:cubicBezTo>
                    <a:lnTo>
                      <a:pt x="537562" y="703342"/>
                    </a:lnTo>
                    <a:cubicBezTo>
                      <a:pt x="537562" y="703342"/>
                      <a:pt x="537943" y="702676"/>
                      <a:pt x="538038" y="702390"/>
                    </a:cubicBezTo>
                    <a:cubicBezTo>
                      <a:pt x="538228" y="701819"/>
                      <a:pt x="538323" y="701248"/>
                      <a:pt x="538514" y="700772"/>
                    </a:cubicBezTo>
                    <a:lnTo>
                      <a:pt x="538514" y="700772"/>
                    </a:lnTo>
                    <a:lnTo>
                      <a:pt x="538514" y="700391"/>
                    </a:lnTo>
                    <a:cubicBezTo>
                      <a:pt x="538799" y="699629"/>
                      <a:pt x="538989" y="698963"/>
                      <a:pt x="539085" y="698201"/>
                    </a:cubicBezTo>
                    <a:cubicBezTo>
                      <a:pt x="539085" y="697821"/>
                      <a:pt x="539085" y="697440"/>
                      <a:pt x="538894" y="697154"/>
                    </a:cubicBezTo>
                    <a:cubicBezTo>
                      <a:pt x="540512" y="694298"/>
                      <a:pt x="542510" y="691633"/>
                      <a:pt x="544889" y="688967"/>
                    </a:cubicBezTo>
                    <a:cubicBezTo>
                      <a:pt x="544699" y="689062"/>
                      <a:pt x="544414" y="689253"/>
                      <a:pt x="544223" y="689348"/>
                    </a:cubicBezTo>
                    <a:cubicBezTo>
                      <a:pt x="542035" y="690776"/>
                      <a:pt x="540607" y="692680"/>
                      <a:pt x="538609" y="694203"/>
                    </a:cubicBezTo>
                    <a:cubicBezTo>
                      <a:pt x="536991" y="695441"/>
                      <a:pt x="533946" y="693441"/>
                      <a:pt x="535849" y="691918"/>
                    </a:cubicBezTo>
                    <a:cubicBezTo>
                      <a:pt x="537181" y="690966"/>
                      <a:pt x="538133" y="689824"/>
                      <a:pt x="539275" y="688777"/>
                    </a:cubicBezTo>
                    <a:cubicBezTo>
                      <a:pt x="539275" y="688777"/>
                      <a:pt x="539275" y="688586"/>
                      <a:pt x="539465" y="688491"/>
                    </a:cubicBezTo>
                    <a:cubicBezTo>
                      <a:pt x="541939" y="686016"/>
                      <a:pt x="544318" y="682874"/>
                      <a:pt x="547173" y="680875"/>
                    </a:cubicBezTo>
                    <a:cubicBezTo>
                      <a:pt x="548886" y="679637"/>
                      <a:pt x="550409" y="678590"/>
                      <a:pt x="551836" y="677352"/>
                    </a:cubicBezTo>
                    <a:cubicBezTo>
                      <a:pt x="552026" y="677162"/>
                      <a:pt x="552312" y="676972"/>
                      <a:pt x="552502" y="676781"/>
                    </a:cubicBezTo>
                    <a:cubicBezTo>
                      <a:pt x="553549" y="675353"/>
                      <a:pt x="554691" y="674116"/>
                      <a:pt x="555833" y="672973"/>
                    </a:cubicBezTo>
                    <a:cubicBezTo>
                      <a:pt x="555833" y="672973"/>
                      <a:pt x="555928" y="672878"/>
                      <a:pt x="556023" y="672783"/>
                    </a:cubicBezTo>
                    <a:cubicBezTo>
                      <a:pt x="570488" y="658884"/>
                      <a:pt x="594754" y="659455"/>
                      <a:pt x="613786" y="650601"/>
                    </a:cubicBezTo>
                    <a:cubicBezTo>
                      <a:pt x="621303" y="647555"/>
                      <a:pt x="630344" y="652124"/>
                      <a:pt x="637957" y="650601"/>
                    </a:cubicBezTo>
                    <a:cubicBezTo>
                      <a:pt x="642524" y="650601"/>
                      <a:pt x="646997" y="650601"/>
                      <a:pt x="651564" y="653647"/>
                    </a:cubicBezTo>
                    <a:cubicBezTo>
                      <a:pt x="638052" y="661073"/>
                      <a:pt x="625490" y="669356"/>
                      <a:pt x="613120" y="677162"/>
                    </a:cubicBezTo>
                    <a:close/>
                    <a:moveTo>
                      <a:pt x="643761" y="572251"/>
                    </a:moveTo>
                    <a:cubicBezTo>
                      <a:pt x="642239" y="570728"/>
                      <a:pt x="648329" y="572251"/>
                      <a:pt x="649756" y="569205"/>
                    </a:cubicBezTo>
                    <a:lnTo>
                      <a:pt x="637671" y="569205"/>
                    </a:lnTo>
                    <a:cubicBezTo>
                      <a:pt x="636148" y="569205"/>
                      <a:pt x="636148" y="567681"/>
                      <a:pt x="636148" y="566158"/>
                    </a:cubicBezTo>
                    <a:cubicBezTo>
                      <a:pt x="628631" y="567681"/>
                      <a:pt x="619590" y="570728"/>
                      <a:pt x="611978" y="572156"/>
                    </a:cubicBezTo>
                    <a:cubicBezTo>
                      <a:pt x="601415" y="575202"/>
                      <a:pt x="592375" y="582723"/>
                      <a:pt x="580289" y="585769"/>
                    </a:cubicBezTo>
                    <a:cubicBezTo>
                      <a:pt x="563731" y="591767"/>
                      <a:pt x="550123" y="605381"/>
                      <a:pt x="532043" y="611378"/>
                    </a:cubicBezTo>
                    <a:cubicBezTo>
                      <a:pt x="530520" y="611378"/>
                      <a:pt x="530520" y="609855"/>
                      <a:pt x="530520" y="608332"/>
                    </a:cubicBezTo>
                    <a:cubicBezTo>
                      <a:pt x="532043" y="603762"/>
                      <a:pt x="538038" y="602334"/>
                      <a:pt x="541083" y="597765"/>
                    </a:cubicBezTo>
                    <a:cubicBezTo>
                      <a:pt x="541083" y="596242"/>
                      <a:pt x="541083" y="594718"/>
                      <a:pt x="539560" y="594718"/>
                    </a:cubicBezTo>
                    <a:cubicBezTo>
                      <a:pt x="551646" y="578153"/>
                      <a:pt x="568204" y="569109"/>
                      <a:pt x="583334" y="555496"/>
                    </a:cubicBezTo>
                    <a:lnTo>
                      <a:pt x="583334" y="550926"/>
                    </a:lnTo>
                    <a:cubicBezTo>
                      <a:pt x="587902" y="544928"/>
                      <a:pt x="595420" y="541882"/>
                      <a:pt x="598370" y="534361"/>
                    </a:cubicBezTo>
                    <a:cubicBezTo>
                      <a:pt x="599892" y="529792"/>
                      <a:pt x="605887" y="523794"/>
                      <a:pt x="613405" y="520747"/>
                    </a:cubicBezTo>
                    <a:cubicBezTo>
                      <a:pt x="611882" y="519224"/>
                      <a:pt x="608837" y="519224"/>
                      <a:pt x="608837" y="516178"/>
                    </a:cubicBezTo>
                    <a:cubicBezTo>
                      <a:pt x="602842" y="516178"/>
                      <a:pt x="596752" y="519224"/>
                      <a:pt x="590757" y="514655"/>
                    </a:cubicBezTo>
                    <a:cubicBezTo>
                      <a:pt x="593612" y="511799"/>
                      <a:pt x="596752" y="510275"/>
                      <a:pt x="600178" y="509323"/>
                    </a:cubicBezTo>
                    <a:cubicBezTo>
                      <a:pt x="598846" y="509038"/>
                      <a:pt x="597704" y="508371"/>
                      <a:pt x="596752" y="507134"/>
                    </a:cubicBezTo>
                    <a:cubicBezTo>
                      <a:pt x="595229" y="504087"/>
                      <a:pt x="599702" y="500755"/>
                      <a:pt x="604270" y="499613"/>
                    </a:cubicBezTo>
                    <a:cubicBezTo>
                      <a:pt x="610265" y="498090"/>
                      <a:pt x="617878" y="498090"/>
                      <a:pt x="622350" y="493615"/>
                    </a:cubicBezTo>
                    <a:cubicBezTo>
                      <a:pt x="611787" y="492092"/>
                      <a:pt x="599702" y="496662"/>
                      <a:pt x="589139" y="490569"/>
                    </a:cubicBezTo>
                    <a:cubicBezTo>
                      <a:pt x="596657" y="470957"/>
                      <a:pt x="608742" y="454393"/>
                      <a:pt x="626823" y="445348"/>
                    </a:cubicBezTo>
                    <a:cubicBezTo>
                      <a:pt x="628345" y="445348"/>
                      <a:pt x="631390" y="445348"/>
                      <a:pt x="631390" y="446872"/>
                    </a:cubicBezTo>
                    <a:cubicBezTo>
                      <a:pt x="631390" y="454393"/>
                      <a:pt x="626823" y="460485"/>
                      <a:pt x="619305" y="461913"/>
                    </a:cubicBezTo>
                    <a:cubicBezTo>
                      <a:pt x="631390" y="464960"/>
                      <a:pt x="643476" y="464960"/>
                      <a:pt x="655466" y="470957"/>
                    </a:cubicBezTo>
                    <a:cubicBezTo>
                      <a:pt x="653943" y="474004"/>
                      <a:pt x="650898" y="472481"/>
                      <a:pt x="649471" y="472481"/>
                    </a:cubicBezTo>
                    <a:cubicBezTo>
                      <a:pt x="656989" y="477050"/>
                      <a:pt x="666029" y="474004"/>
                      <a:pt x="673642" y="480001"/>
                    </a:cubicBezTo>
                    <a:cubicBezTo>
                      <a:pt x="669074" y="484571"/>
                      <a:pt x="664601" y="480001"/>
                      <a:pt x="660034" y="480001"/>
                    </a:cubicBezTo>
                    <a:cubicBezTo>
                      <a:pt x="706758" y="493615"/>
                      <a:pt x="756527" y="504183"/>
                      <a:pt x="795733" y="534266"/>
                    </a:cubicBezTo>
                    <a:cubicBezTo>
                      <a:pt x="762522" y="550831"/>
                      <a:pt x="727883" y="558447"/>
                      <a:pt x="691722" y="565968"/>
                    </a:cubicBezTo>
                    <a:cubicBezTo>
                      <a:pt x="687155" y="565968"/>
                      <a:pt x="684204" y="565968"/>
                      <a:pt x="679637" y="564445"/>
                    </a:cubicBezTo>
                    <a:cubicBezTo>
                      <a:pt x="679637" y="565968"/>
                      <a:pt x="679637" y="569014"/>
                      <a:pt x="678114" y="569014"/>
                    </a:cubicBezTo>
                    <a:cubicBezTo>
                      <a:pt x="672119" y="569014"/>
                      <a:pt x="667551" y="569014"/>
                      <a:pt x="663079" y="572061"/>
                    </a:cubicBezTo>
                    <a:cubicBezTo>
                      <a:pt x="657084" y="575107"/>
                      <a:pt x="647948" y="576630"/>
                      <a:pt x="643476" y="572061"/>
                    </a:cubicBezTo>
                    <a:close/>
                  </a:path>
                </a:pathLst>
              </a:custGeom>
              <a:solidFill>
                <a:srgbClr val="000091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7" name="Forme libre 6">
                <a:extLst>
                  <a:ext uri="{FF2B5EF4-FFF2-40B4-BE49-F238E27FC236}">
                    <a16:creationId xmlns:a16="http://schemas.microsoft.com/office/drawing/2014/main" id="{142A437C-5456-124C-D465-35F2A6F93099}"/>
                  </a:ext>
                </a:extLst>
              </p:cNvPr>
              <p:cNvSpPr/>
              <p:nvPr/>
            </p:nvSpPr>
            <p:spPr>
              <a:xfrm>
                <a:off x="4740781" y="1165890"/>
                <a:ext cx="969152" cy="798352"/>
              </a:xfrm>
              <a:custGeom>
                <a:avLst/>
                <a:gdLst>
                  <a:gd name="connsiteX0" fmla="*/ 968962 w 969152"/>
                  <a:gd name="connsiteY0" fmla="*/ 0 h 798352"/>
                  <a:gd name="connsiteX1" fmla="*/ 110518 w 969152"/>
                  <a:gd name="connsiteY1" fmla="*/ 0 h 798352"/>
                  <a:gd name="connsiteX2" fmla="*/ 118702 w 969152"/>
                  <a:gd name="connsiteY2" fmla="*/ 3808 h 798352"/>
                  <a:gd name="connsiteX3" fmla="*/ 140399 w 969152"/>
                  <a:gd name="connsiteY3" fmla="*/ 15327 h 798352"/>
                  <a:gd name="connsiteX4" fmla="*/ 169137 w 969152"/>
                  <a:gd name="connsiteY4" fmla="*/ 39508 h 798352"/>
                  <a:gd name="connsiteX5" fmla="*/ 173705 w 969152"/>
                  <a:gd name="connsiteY5" fmla="*/ 59120 h 798352"/>
                  <a:gd name="connsiteX6" fmla="*/ 161620 w 969152"/>
                  <a:gd name="connsiteY6" fmla="*/ 81777 h 798352"/>
                  <a:gd name="connsiteX7" fmla="*/ 129931 w 969152"/>
                  <a:gd name="connsiteY7" fmla="*/ 84824 h 798352"/>
                  <a:gd name="connsiteX8" fmla="*/ 111851 w 969152"/>
                  <a:gd name="connsiteY8" fmla="*/ 81777 h 798352"/>
                  <a:gd name="connsiteX9" fmla="*/ 170660 w 969152"/>
                  <a:gd name="connsiteY9" fmla="*/ 122523 h 798352"/>
                  <a:gd name="connsiteX10" fmla="*/ 184268 w 969152"/>
                  <a:gd name="connsiteY10" fmla="*/ 127093 h 798352"/>
                  <a:gd name="connsiteX11" fmla="*/ 185790 w 969152"/>
                  <a:gd name="connsiteY11" fmla="*/ 131662 h 798352"/>
                  <a:gd name="connsiteX12" fmla="*/ 181223 w 969152"/>
                  <a:gd name="connsiteY12" fmla="*/ 140707 h 798352"/>
                  <a:gd name="connsiteX13" fmla="*/ 185790 w 969152"/>
                  <a:gd name="connsiteY13" fmla="*/ 140707 h 798352"/>
                  <a:gd name="connsiteX14" fmla="*/ 202348 w 969152"/>
                  <a:gd name="connsiteY14" fmla="*/ 127093 h 798352"/>
                  <a:gd name="connsiteX15" fmla="*/ 208343 w 969152"/>
                  <a:gd name="connsiteY15" fmla="*/ 149751 h 798352"/>
                  <a:gd name="connsiteX16" fmla="*/ 190263 w 969152"/>
                  <a:gd name="connsiteY16" fmla="*/ 164792 h 798352"/>
                  <a:gd name="connsiteX17" fmla="*/ 190263 w 969152"/>
                  <a:gd name="connsiteY17" fmla="*/ 175360 h 798352"/>
                  <a:gd name="connsiteX18" fmla="*/ 197781 w 969152"/>
                  <a:gd name="connsiteY18" fmla="*/ 193448 h 798352"/>
                  <a:gd name="connsiteX19" fmla="*/ 208343 w 969152"/>
                  <a:gd name="connsiteY19" fmla="*/ 226673 h 798352"/>
                  <a:gd name="connsiteX20" fmla="*/ 218906 w 969152"/>
                  <a:gd name="connsiteY20" fmla="*/ 294551 h 798352"/>
                  <a:gd name="connsiteX21" fmla="*/ 217384 w 969152"/>
                  <a:gd name="connsiteY21" fmla="*/ 329204 h 798352"/>
                  <a:gd name="connsiteX22" fmla="*/ 233942 w 969152"/>
                  <a:gd name="connsiteY22" fmla="*/ 360906 h 798352"/>
                  <a:gd name="connsiteX23" fmla="*/ 250500 w 969152"/>
                  <a:gd name="connsiteY23" fmla="*/ 385087 h 798352"/>
                  <a:gd name="connsiteX24" fmla="*/ 268580 w 969152"/>
                  <a:gd name="connsiteY24" fmla="*/ 433353 h 798352"/>
                  <a:gd name="connsiteX25" fmla="*/ 236892 w 969152"/>
                  <a:gd name="connsiteY25" fmla="*/ 448395 h 798352"/>
                  <a:gd name="connsiteX26" fmla="*/ 239937 w 969152"/>
                  <a:gd name="connsiteY26" fmla="*/ 475527 h 798352"/>
                  <a:gd name="connsiteX27" fmla="*/ 220334 w 969152"/>
                  <a:gd name="connsiteY27" fmla="*/ 502659 h 798352"/>
                  <a:gd name="connsiteX28" fmla="*/ 230897 w 969152"/>
                  <a:gd name="connsiteY28" fmla="*/ 508657 h 798352"/>
                  <a:gd name="connsiteX29" fmla="*/ 235464 w 969152"/>
                  <a:gd name="connsiteY29" fmla="*/ 528268 h 798352"/>
                  <a:gd name="connsiteX30" fmla="*/ 220429 w 969152"/>
                  <a:gd name="connsiteY30" fmla="*/ 555400 h 798352"/>
                  <a:gd name="connsiteX31" fmla="*/ 218906 w 969152"/>
                  <a:gd name="connsiteY31" fmla="*/ 588625 h 798352"/>
                  <a:gd name="connsiteX32" fmla="*/ 191786 w 969152"/>
                  <a:gd name="connsiteY32" fmla="*/ 611283 h 798352"/>
                  <a:gd name="connsiteX33" fmla="*/ 163142 w 969152"/>
                  <a:gd name="connsiteY33" fmla="*/ 612806 h 798352"/>
                  <a:gd name="connsiteX34" fmla="*/ 154102 w 969152"/>
                  <a:gd name="connsiteY34" fmla="*/ 609760 h 798352"/>
                  <a:gd name="connsiteX35" fmla="*/ 77212 w 969152"/>
                  <a:gd name="connsiteY35" fmla="*/ 599193 h 798352"/>
                  <a:gd name="connsiteX36" fmla="*/ 56087 w 969152"/>
                  <a:gd name="connsiteY36" fmla="*/ 605190 h 798352"/>
                  <a:gd name="connsiteX37" fmla="*/ 37816 w 969152"/>
                  <a:gd name="connsiteY37" fmla="*/ 621375 h 798352"/>
                  <a:gd name="connsiteX38" fmla="*/ 37625 w 969152"/>
                  <a:gd name="connsiteY38" fmla="*/ 621565 h 798352"/>
                  <a:gd name="connsiteX39" fmla="*/ 34295 w 969152"/>
                  <a:gd name="connsiteY39" fmla="*/ 625182 h 798352"/>
                  <a:gd name="connsiteX40" fmla="*/ 32392 w 969152"/>
                  <a:gd name="connsiteY40" fmla="*/ 627467 h 798352"/>
                  <a:gd name="connsiteX41" fmla="*/ 31155 w 969152"/>
                  <a:gd name="connsiteY41" fmla="*/ 628991 h 798352"/>
                  <a:gd name="connsiteX42" fmla="*/ 19259 w 969152"/>
                  <a:gd name="connsiteY42" fmla="*/ 646412 h 798352"/>
                  <a:gd name="connsiteX43" fmla="*/ 18593 w 969152"/>
                  <a:gd name="connsiteY43" fmla="*/ 647555 h 798352"/>
                  <a:gd name="connsiteX44" fmla="*/ 17451 w 969152"/>
                  <a:gd name="connsiteY44" fmla="*/ 649649 h 798352"/>
                  <a:gd name="connsiteX45" fmla="*/ 6032 w 969152"/>
                  <a:gd name="connsiteY45" fmla="*/ 677352 h 798352"/>
                  <a:gd name="connsiteX46" fmla="*/ 7460 w 969152"/>
                  <a:gd name="connsiteY46" fmla="*/ 748753 h 798352"/>
                  <a:gd name="connsiteX47" fmla="*/ 90535 w 969152"/>
                  <a:gd name="connsiteY47" fmla="*/ 780360 h 798352"/>
                  <a:gd name="connsiteX48" fmla="*/ 126125 w 969152"/>
                  <a:gd name="connsiteY48" fmla="*/ 798352 h 798352"/>
                  <a:gd name="connsiteX49" fmla="*/ 969152 w 969152"/>
                  <a:gd name="connsiteY49" fmla="*/ 798352 h 798352"/>
                  <a:gd name="connsiteX50" fmla="*/ 969152 w 969152"/>
                  <a:gd name="connsiteY50" fmla="*/ 0 h 79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69152" h="798352">
                    <a:moveTo>
                      <a:pt x="968962" y="0"/>
                    </a:moveTo>
                    <a:lnTo>
                      <a:pt x="110518" y="0"/>
                    </a:lnTo>
                    <a:cubicBezTo>
                      <a:pt x="110518" y="0"/>
                      <a:pt x="112136" y="286"/>
                      <a:pt x="118702" y="3808"/>
                    </a:cubicBezTo>
                    <a:cubicBezTo>
                      <a:pt x="125649" y="7521"/>
                      <a:pt x="134689" y="12376"/>
                      <a:pt x="140399" y="15327"/>
                    </a:cubicBezTo>
                    <a:cubicBezTo>
                      <a:pt x="151437" y="21135"/>
                      <a:pt x="162191" y="28370"/>
                      <a:pt x="169137" y="39508"/>
                    </a:cubicBezTo>
                    <a:cubicBezTo>
                      <a:pt x="172182" y="44078"/>
                      <a:pt x="176655" y="53122"/>
                      <a:pt x="173705" y="59120"/>
                    </a:cubicBezTo>
                    <a:cubicBezTo>
                      <a:pt x="170660" y="66640"/>
                      <a:pt x="169137" y="78731"/>
                      <a:pt x="161620" y="81777"/>
                    </a:cubicBezTo>
                    <a:cubicBezTo>
                      <a:pt x="152579" y="86347"/>
                      <a:pt x="140494" y="86347"/>
                      <a:pt x="129931" y="84824"/>
                    </a:cubicBezTo>
                    <a:cubicBezTo>
                      <a:pt x="123936" y="84824"/>
                      <a:pt x="117846" y="83301"/>
                      <a:pt x="111851" y="81777"/>
                    </a:cubicBezTo>
                    <a:cubicBezTo>
                      <a:pt x="134499" y="90821"/>
                      <a:pt x="155625" y="101389"/>
                      <a:pt x="170660" y="122523"/>
                    </a:cubicBezTo>
                    <a:cubicBezTo>
                      <a:pt x="172182" y="125570"/>
                      <a:pt x="178178" y="127093"/>
                      <a:pt x="184268" y="127093"/>
                    </a:cubicBezTo>
                    <a:cubicBezTo>
                      <a:pt x="185790" y="127093"/>
                      <a:pt x="185790" y="130139"/>
                      <a:pt x="185790" y="131662"/>
                    </a:cubicBezTo>
                    <a:cubicBezTo>
                      <a:pt x="182745" y="134709"/>
                      <a:pt x="179795" y="136232"/>
                      <a:pt x="181223" y="140707"/>
                    </a:cubicBezTo>
                    <a:lnTo>
                      <a:pt x="185790" y="140707"/>
                    </a:lnTo>
                    <a:cubicBezTo>
                      <a:pt x="193308" y="137660"/>
                      <a:pt x="191786" y="122618"/>
                      <a:pt x="202348" y="127093"/>
                    </a:cubicBezTo>
                    <a:cubicBezTo>
                      <a:pt x="209866" y="131662"/>
                      <a:pt x="212911" y="142135"/>
                      <a:pt x="208343" y="149751"/>
                    </a:cubicBezTo>
                    <a:cubicBezTo>
                      <a:pt x="202348" y="155748"/>
                      <a:pt x="196258" y="160318"/>
                      <a:pt x="190263" y="164792"/>
                    </a:cubicBezTo>
                    <a:cubicBezTo>
                      <a:pt x="188740" y="167839"/>
                      <a:pt x="188740" y="172313"/>
                      <a:pt x="190263" y="175360"/>
                    </a:cubicBezTo>
                    <a:cubicBezTo>
                      <a:pt x="194831" y="181357"/>
                      <a:pt x="196258" y="187450"/>
                      <a:pt x="197781" y="193448"/>
                    </a:cubicBezTo>
                    <a:cubicBezTo>
                      <a:pt x="202348" y="204015"/>
                      <a:pt x="203776" y="216105"/>
                      <a:pt x="208343" y="226673"/>
                    </a:cubicBezTo>
                    <a:cubicBezTo>
                      <a:pt x="214339" y="249330"/>
                      <a:pt x="220429" y="271893"/>
                      <a:pt x="218906" y="294551"/>
                    </a:cubicBezTo>
                    <a:cubicBezTo>
                      <a:pt x="218906" y="306641"/>
                      <a:pt x="212911" y="317208"/>
                      <a:pt x="217384" y="329204"/>
                    </a:cubicBezTo>
                    <a:cubicBezTo>
                      <a:pt x="220429" y="341294"/>
                      <a:pt x="227947" y="350338"/>
                      <a:pt x="233942" y="360906"/>
                    </a:cubicBezTo>
                    <a:cubicBezTo>
                      <a:pt x="239937" y="369950"/>
                      <a:pt x="246027" y="375947"/>
                      <a:pt x="250500" y="385087"/>
                    </a:cubicBezTo>
                    <a:cubicBezTo>
                      <a:pt x="259540" y="400128"/>
                      <a:pt x="276098" y="415265"/>
                      <a:pt x="268580" y="433353"/>
                    </a:cubicBezTo>
                    <a:cubicBezTo>
                      <a:pt x="264012" y="443921"/>
                      <a:pt x="247454" y="442397"/>
                      <a:pt x="236892" y="448395"/>
                    </a:cubicBezTo>
                    <a:cubicBezTo>
                      <a:pt x="227851" y="455916"/>
                      <a:pt x="235369" y="468006"/>
                      <a:pt x="239937" y="475527"/>
                    </a:cubicBezTo>
                    <a:cubicBezTo>
                      <a:pt x="247454" y="489141"/>
                      <a:pt x="230897" y="498185"/>
                      <a:pt x="220334" y="502659"/>
                    </a:cubicBezTo>
                    <a:cubicBezTo>
                      <a:pt x="223379" y="507229"/>
                      <a:pt x="229374" y="505706"/>
                      <a:pt x="230897" y="508657"/>
                    </a:cubicBezTo>
                    <a:cubicBezTo>
                      <a:pt x="232419" y="516178"/>
                      <a:pt x="239937" y="520747"/>
                      <a:pt x="235464" y="528268"/>
                    </a:cubicBezTo>
                    <a:cubicBezTo>
                      <a:pt x="229469" y="537312"/>
                      <a:pt x="211293" y="541882"/>
                      <a:pt x="220429" y="555400"/>
                    </a:cubicBezTo>
                    <a:cubicBezTo>
                      <a:pt x="226424" y="565968"/>
                      <a:pt x="222522" y="577677"/>
                      <a:pt x="218906" y="588625"/>
                    </a:cubicBezTo>
                    <a:cubicBezTo>
                      <a:pt x="214339" y="602239"/>
                      <a:pt x="202348" y="608237"/>
                      <a:pt x="191786" y="611283"/>
                    </a:cubicBezTo>
                    <a:cubicBezTo>
                      <a:pt x="182745" y="614330"/>
                      <a:pt x="172182" y="614330"/>
                      <a:pt x="163142" y="612806"/>
                    </a:cubicBezTo>
                    <a:cubicBezTo>
                      <a:pt x="160097" y="611283"/>
                      <a:pt x="157147" y="609760"/>
                      <a:pt x="154102" y="609760"/>
                    </a:cubicBezTo>
                    <a:cubicBezTo>
                      <a:pt x="128504" y="606714"/>
                      <a:pt x="102810" y="599193"/>
                      <a:pt x="77212" y="599193"/>
                    </a:cubicBezTo>
                    <a:cubicBezTo>
                      <a:pt x="69695" y="600716"/>
                      <a:pt x="62177" y="602239"/>
                      <a:pt x="56087" y="605190"/>
                    </a:cubicBezTo>
                    <a:cubicBezTo>
                      <a:pt x="49235" y="610236"/>
                      <a:pt x="43240" y="615662"/>
                      <a:pt x="37816" y="621375"/>
                    </a:cubicBezTo>
                    <a:lnTo>
                      <a:pt x="37625" y="621565"/>
                    </a:lnTo>
                    <a:cubicBezTo>
                      <a:pt x="36484" y="622802"/>
                      <a:pt x="35437" y="623945"/>
                      <a:pt x="34295" y="625182"/>
                    </a:cubicBezTo>
                    <a:cubicBezTo>
                      <a:pt x="33629" y="625944"/>
                      <a:pt x="32963" y="626706"/>
                      <a:pt x="32392" y="627467"/>
                    </a:cubicBezTo>
                    <a:cubicBezTo>
                      <a:pt x="31916" y="627943"/>
                      <a:pt x="31535" y="628515"/>
                      <a:pt x="31155" y="628991"/>
                    </a:cubicBezTo>
                    <a:cubicBezTo>
                      <a:pt x="26777" y="634512"/>
                      <a:pt x="22780" y="640319"/>
                      <a:pt x="19259" y="646412"/>
                    </a:cubicBezTo>
                    <a:cubicBezTo>
                      <a:pt x="19069" y="646793"/>
                      <a:pt x="18784" y="647174"/>
                      <a:pt x="18593" y="647555"/>
                    </a:cubicBezTo>
                    <a:cubicBezTo>
                      <a:pt x="18213" y="648221"/>
                      <a:pt x="17832" y="648983"/>
                      <a:pt x="17451" y="649649"/>
                    </a:cubicBezTo>
                    <a:cubicBezTo>
                      <a:pt x="12503" y="658788"/>
                      <a:pt x="8792" y="668213"/>
                      <a:pt x="6032" y="677352"/>
                    </a:cubicBezTo>
                    <a:cubicBezTo>
                      <a:pt x="-4245" y="711910"/>
                      <a:pt x="227" y="741518"/>
                      <a:pt x="7460" y="748753"/>
                    </a:cubicBezTo>
                    <a:cubicBezTo>
                      <a:pt x="9458" y="750752"/>
                      <a:pt x="57229" y="765508"/>
                      <a:pt x="90535" y="780360"/>
                    </a:cubicBezTo>
                    <a:cubicBezTo>
                      <a:pt x="106141" y="787309"/>
                      <a:pt x="117085" y="792640"/>
                      <a:pt x="126125" y="798352"/>
                    </a:cubicBezTo>
                    <a:lnTo>
                      <a:pt x="969152" y="798352"/>
                    </a:lnTo>
                    <a:lnTo>
                      <a:pt x="969152" y="0"/>
                    </a:lnTo>
                    <a:close/>
                  </a:path>
                </a:pathLst>
              </a:custGeom>
              <a:solidFill>
                <a:srgbClr val="E1000F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" name="Forme libre 13">
                <a:extLst>
                  <a:ext uri="{FF2B5EF4-FFF2-40B4-BE49-F238E27FC236}">
                    <a16:creationId xmlns:a16="http://schemas.microsoft.com/office/drawing/2014/main" id="{4BA5BB5A-22C9-FCCF-E171-AABA552B5209}"/>
                  </a:ext>
                </a:extLst>
              </p:cNvPr>
              <p:cNvSpPr/>
              <p:nvPr/>
            </p:nvSpPr>
            <p:spPr>
              <a:xfrm>
                <a:off x="4843401" y="1442287"/>
                <a:ext cx="98666" cy="86603"/>
              </a:xfrm>
              <a:custGeom>
                <a:avLst/>
                <a:gdLst>
                  <a:gd name="connsiteX0" fmla="*/ 58904 w 98666"/>
                  <a:gd name="connsiteY0" fmla="*/ 14917 h 86603"/>
                  <a:gd name="connsiteX1" fmla="*/ 73940 w 98666"/>
                  <a:gd name="connsiteY1" fmla="*/ 19487 h 86603"/>
                  <a:gd name="connsiteX2" fmla="*/ 43774 w 98666"/>
                  <a:gd name="connsiteY2" fmla="*/ 46619 h 86603"/>
                  <a:gd name="connsiteX3" fmla="*/ 39206 w 98666"/>
                  <a:gd name="connsiteY3" fmla="*/ 46619 h 86603"/>
                  <a:gd name="connsiteX4" fmla="*/ 31688 w 98666"/>
                  <a:gd name="connsiteY4" fmla="*/ 57186 h 86603"/>
                  <a:gd name="connsiteX5" fmla="*/ 18081 w 98666"/>
                  <a:gd name="connsiteY5" fmla="*/ 58710 h 86603"/>
                  <a:gd name="connsiteX6" fmla="*/ 40729 w 98666"/>
                  <a:gd name="connsiteY6" fmla="*/ 67754 h 86603"/>
                  <a:gd name="connsiteX7" fmla="*/ 45297 w 98666"/>
                  <a:gd name="connsiteY7" fmla="*/ 73751 h 86603"/>
                  <a:gd name="connsiteX8" fmla="*/ 48342 w 98666"/>
                  <a:gd name="connsiteY8" fmla="*/ 72228 h 86603"/>
                  <a:gd name="connsiteX9" fmla="*/ 51387 w 98666"/>
                  <a:gd name="connsiteY9" fmla="*/ 73751 h 86603"/>
                  <a:gd name="connsiteX10" fmla="*/ 51387 w 98666"/>
                  <a:gd name="connsiteY10" fmla="*/ 79749 h 86603"/>
                  <a:gd name="connsiteX11" fmla="*/ 33306 w 98666"/>
                  <a:gd name="connsiteY11" fmla="*/ 84318 h 86603"/>
                  <a:gd name="connsiteX12" fmla="*/ 67945 w 98666"/>
                  <a:gd name="connsiteY12" fmla="*/ 84318 h 86603"/>
                  <a:gd name="connsiteX13" fmla="*/ 73940 w 98666"/>
                  <a:gd name="connsiteY13" fmla="*/ 58710 h 86603"/>
                  <a:gd name="connsiteX14" fmla="*/ 70895 w 98666"/>
                  <a:gd name="connsiteY14" fmla="*/ 54140 h 86603"/>
                  <a:gd name="connsiteX15" fmla="*/ 79935 w 98666"/>
                  <a:gd name="connsiteY15" fmla="*/ 45096 h 86603"/>
                  <a:gd name="connsiteX16" fmla="*/ 88975 w 98666"/>
                  <a:gd name="connsiteY16" fmla="*/ 40526 h 86603"/>
                  <a:gd name="connsiteX17" fmla="*/ 84408 w 98666"/>
                  <a:gd name="connsiteY17" fmla="*/ 33005 h 86603"/>
                  <a:gd name="connsiteX18" fmla="*/ 98015 w 98666"/>
                  <a:gd name="connsiteY18" fmla="*/ 8824 h 86603"/>
                  <a:gd name="connsiteX19" fmla="*/ 76890 w 98666"/>
                  <a:gd name="connsiteY19" fmla="*/ 1303 h 86603"/>
                  <a:gd name="connsiteX20" fmla="*/ 51292 w 98666"/>
                  <a:gd name="connsiteY20" fmla="*/ 2827 h 86603"/>
                  <a:gd name="connsiteX21" fmla="*/ 28643 w 98666"/>
                  <a:gd name="connsiteY21" fmla="*/ 8824 h 86603"/>
                  <a:gd name="connsiteX22" fmla="*/ 0 w 98666"/>
                  <a:gd name="connsiteY22" fmla="*/ 23866 h 86603"/>
                  <a:gd name="connsiteX23" fmla="*/ 33211 w 98666"/>
                  <a:gd name="connsiteY23" fmla="*/ 14822 h 86603"/>
                  <a:gd name="connsiteX24" fmla="*/ 58809 w 98666"/>
                  <a:gd name="connsiteY24" fmla="*/ 14822 h 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666" h="86603">
                    <a:moveTo>
                      <a:pt x="58904" y="14917"/>
                    </a:moveTo>
                    <a:cubicBezTo>
                      <a:pt x="64900" y="16440"/>
                      <a:pt x="73940" y="16440"/>
                      <a:pt x="73940" y="19487"/>
                    </a:cubicBezTo>
                    <a:cubicBezTo>
                      <a:pt x="70895" y="31577"/>
                      <a:pt x="52814" y="34529"/>
                      <a:pt x="43774" y="46619"/>
                    </a:cubicBezTo>
                    <a:lnTo>
                      <a:pt x="39206" y="46619"/>
                    </a:lnTo>
                    <a:cubicBezTo>
                      <a:pt x="34638" y="49665"/>
                      <a:pt x="36161" y="57186"/>
                      <a:pt x="31688" y="57186"/>
                    </a:cubicBezTo>
                    <a:cubicBezTo>
                      <a:pt x="27121" y="55663"/>
                      <a:pt x="22648" y="57186"/>
                      <a:pt x="18081" y="58710"/>
                    </a:cubicBezTo>
                    <a:cubicBezTo>
                      <a:pt x="24076" y="64707"/>
                      <a:pt x="31688" y="69277"/>
                      <a:pt x="40729" y="67754"/>
                    </a:cubicBezTo>
                    <a:cubicBezTo>
                      <a:pt x="42251" y="67754"/>
                      <a:pt x="45297" y="70800"/>
                      <a:pt x="45297" y="73751"/>
                    </a:cubicBezTo>
                    <a:cubicBezTo>
                      <a:pt x="45297" y="73751"/>
                      <a:pt x="46819" y="73751"/>
                      <a:pt x="48342" y="72228"/>
                    </a:cubicBezTo>
                    <a:cubicBezTo>
                      <a:pt x="49864" y="72228"/>
                      <a:pt x="51387" y="72228"/>
                      <a:pt x="51387" y="73751"/>
                    </a:cubicBezTo>
                    <a:lnTo>
                      <a:pt x="51387" y="79749"/>
                    </a:lnTo>
                    <a:cubicBezTo>
                      <a:pt x="46819" y="85746"/>
                      <a:pt x="39301" y="82795"/>
                      <a:pt x="33306" y="84318"/>
                    </a:cubicBezTo>
                    <a:cubicBezTo>
                      <a:pt x="45392" y="87365"/>
                      <a:pt x="57477" y="87365"/>
                      <a:pt x="67945" y="84318"/>
                    </a:cubicBezTo>
                    <a:cubicBezTo>
                      <a:pt x="76985" y="81272"/>
                      <a:pt x="67945" y="66230"/>
                      <a:pt x="73940" y="58710"/>
                    </a:cubicBezTo>
                    <a:cubicBezTo>
                      <a:pt x="70895" y="58710"/>
                      <a:pt x="73940" y="54140"/>
                      <a:pt x="70895" y="54140"/>
                    </a:cubicBezTo>
                    <a:cubicBezTo>
                      <a:pt x="73940" y="51093"/>
                      <a:pt x="76890" y="46619"/>
                      <a:pt x="79935" y="45096"/>
                    </a:cubicBezTo>
                    <a:cubicBezTo>
                      <a:pt x="82980" y="45096"/>
                      <a:pt x="87453" y="43573"/>
                      <a:pt x="88975" y="40526"/>
                    </a:cubicBezTo>
                    <a:cubicBezTo>
                      <a:pt x="88975" y="37480"/>
                      <a:pt x="82980" y="36052"/>
                      <a:pt x="84408" y="33005"/>
                    </a:cubicBezTo>
                    <a:cubicBezTo>
                      <a:pt x="93448" y="27008"/>
                      <a:pt x="100965" y="17964"/>
                      <a:pt x="98015" y="8824"/>
                    </a:cubicBezTo>
                    <a:cubicBezTo>
                      <a:pt x="96493" y="4255"/>
                      <a:pt x="84408" y="4255"/>
                      <a:pt x="76890" y="1303"/>
                    </a:cubicBezTo>
                    <a:cubicBezTo>
                      <a:pt x="69372" y="-1743"/>
                      <a:pt x="60332" y="1303"/>
                      <a:pt x="51292" y="2827"/>
                    </a:cubicBezTo>
                    <a:cubicBezTo>
                      <a:pt x="43774" y="2827"/>
                      <a:pt x="36161" y="7396"/>
                      <a:pt x="28643" y="8824"/>
                    </a:cubicBezTo>
                    <a:cubicBezTo>
                      <a:pt x="18081" y="11871"/>
                      <a:pt x="9040" y="17868"/>
                      <a:pt x="0" y="23866"/>
                    </a:cubicBezTo>
                    <a:cubicBezTo>
                      <a:pt x="10563" y="19296"/>
                      <a:pt x="21126" y="17868"/>
                      <a:pt x="33211" y="14822"/>
                    </a:cubicBezTo>
                    <a:cubicBezTo>
                      <a:pt x="42251" y="14822"/>
                      <a:pt x="49959" y="12632"/>
                      <a:pt x="58809" y="14822"/>
                    </a:cubicBezTo>
                    <a:close/>
                  </a:path>
                </a:pathLst>
              </a:custGeom>
              <a:solidFill>
                <a:srgbClr val="9D9D9C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52" name="Graphique 2">
            <a:extLst>
              <a:ext uri="{FF2B5EF4-FFF2-40B4-BE49-F238E27FC236}">
                <a16:creationId xmlns:a16="http://schemas.microsoft.com/office/drawing/2014/main" id="{AD3DDF89-3728-644D-055D-5ADDE7D863E2}"/>
              </a:ext>
            </a:extLst>
          </p:cNvPr>
          <p:cNvGrpSpPr/>
          <p:nvPr userDrawn="1"/>
        </p:nvGrpSpPr>
        <p:grpSpPr>
          <a:xfrm>
            <a:off x="5674234" y="5867521"/>
            <a:ext cx="853566" cy="495148"/>
            <a:chOff x="5829557" y="3275447"/>
            <a:chExt cx="542919" cy="314943"/>
          </a:xfrm>
        </p:grpSpPr>
        <p:sp>
          <p:nvSpPr>
            <p:cNvPr id="53" name="Forme libre 52">
              <a:extLst>
                <a:ext uri="{FF2B5EF4-FFF2-40B4-BE49-F238E27FC236}">
                  <a16:creationId xmlns:a16="http://schemas.microsoft.com/office/drawing/2014/main" id="{7A35051B-C054-C426-6B1B-E3166AC1D483}"/>
                </a:ext>
              </a:extLst>
            </p:cNvPr>
            <p:cNvSpPr/>
            <p:nvPr/>
          </p:nvSpPr>
          <p:spPr>
            <a:xfrm>
              <a:off x="5829557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4" name="Forme libre 53">
              <a:extLst>
                <a:ext uri="{FF2B5EF4-FFF2-40B4-BE49-F238E27FC236}">
                  <a16:creationId xmlns:a16="http://schemas.microsoft.com/office/drawing/2014/main" id="{7A145E4D-029D-90EA-16D1-EEDDC4E304E6}"/>
                </a:ext>
              </a:extLst>
            </p:cNvPr>
            <p:cNvSpPr/>
            <p:nvPr/>
          </p:nvSpPr>
          <p:spPr>
            <a:xfrm>
              <a:off x="5829557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5" name="Forme libre 54">
              <a:extLst>
                <a:ext uri="{FF2B5EF4-FFF2-40B4-BE49-F238E27FC236}">
                  <a16:creationId xmlns:a16="http://schemas.microsoft.com/office/drawing/2014/main" id="{777A7A5C-37A0-DB2B-1588-DF57C283106A}"/>
                </a:ext>
              </a:extLst>
            </p:cNvPr>
            <p:cNvSpPr/>
            <p:nvPr/>
          </p:nvSpPr>
          <p:spPr>
            <a:xfrm>
              <a:off x="6329054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6" name="Forme libre 55">
              <a:extLst>
                <a:ext uri="{FF2B5EF4-FFF2-40B4-BE49-F238E27FC236}">
                  <a16:creationId xmlns:a16="http://schemas.microsoft.com/office/drawing/2014/main" id="{54C29BF6-9F1B-6605-9112-C9AFCBA713F2}"/>
                </a:ext>
              </a:extLst>
            </p:cNvPr>
            <p:cNvSpPr/>
            <p:nvPr/>
          </p:nvSpPr>
          <p:spPr>
            <a:xfrm>
              <a:off x="6329054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7" name="Forme libre 56">
              <a:extLst>
                <a:ext uri="{FF2B5EF4-FFF2-40B4-BE49-F238E27FC236}">
                  <a16:creationId xmlns:a16="http://schemas.microsoft.com/office/drawing/2014/main" id="{B5BEB47C-92D6-1FDF-AEAB-EDC2C69A1C99}"/>
                </a:ext>
              </a:extLst>
            </p:cNvPr>
            <p:cNvSpPr/>
            <p:nvPr/>
          </p:nvSpPr>
          <p:spPr>
            <a:xfrm>
              <a:off x="5907868" y="3317707"/>
              <a:ext cx="395213" cy="272683"/>
            </a:xfrm>
            <a:custGeom>
              <a:avLst/>
              <a:gdLst>
                <a:gd name="connsiteX0" fmla="*/ 382079 w 395213"/>
                <a:gd name="connsiteY0" fmla="*/ 28661 h 272683"/>
                <a:gd name="connsiteX1" fmla="*/ 336499 w 395213"/>
                <a:gd name="connsiteY1" fmla="*/ 2597 h 272683"/>
                <a:gd name="connsiteX2" fmla="*/ 215892 w 395213"/>
                <a:gd name="connsiteY2" fmla="*/ 1464 h 272683"/>
                <a:gd name="connsiteX3" fmla="*/ 252843 w 395213"/>
                <a:gd name="connsiteY3" fmla="*/ 41788 h 272683"/>
                <a:gd name="connsiteX4" fmla="*/ 290357 w 395213"/>
                <a:gd name="connsiteY4" fmla="*/ 42638 h 272683"/>
                <a:gd name="connsiteX5" fmla="*/ 324589 w 395213"/>
                <a:gd name="connsiteY5" fmla="*/ 42449 h 272683"/>
                <a:gd name="connsiteX6" fmla="*/ 344846 w 395213"/>
                <a:gd name="connsiteY6" fmla="*/ 53970 h 272683"/>
                <a:gd name="connsiteX7" fmla="*/ 352818 w 395213"/>
                <a:gd name="connsiteY7" fmla="*/ 95333 h 272683"/>
                <a:gd name="connsiteX8" fmla="*/ 341188 w 395213"/>
                <a:gd name="connsiteY8" fmla="*/ 140662 h 272683"/>
                <a:gd name="connsiteX9" fmla="*/ 232023 w 395213"/>
                <a:gd name="connsiteY9" fmla="*/ 144440 h 272683"/>
                <a:gd name="connsiteX10" fmla="*/ 213360 w 395213"/>
                <a:gd name="connsiteY10" fmla="*/ 114314 h 272683"/>
                <a:gd name="connsiteX11" fmla="*/ 212797 w 395213"/>
                <a:gd name="connsiteY11" fmla="*/ 74651 h 272683"/>
                <a:gd name="connsiteX12" fmla="*/ 199667 w 395213"/>
                <a:gd name="connsiteY12" fmla="*/ 23845 h 272683"/>
                <a:gd name="connsiteX13" fmla="*/ 104570 w 395213"/>
                <a:gd name="connsiteY13" fmla="*/ 1275 h 272683"/>
                <a:gd name="connsiteX14" fmla="*/ 43422 w 395213"/>
                <a:gd name="connsiteY14" fmla="*/ 30172 h 272683"/>
                <a:gd name="connsiteX15" fmla="*/ 43422 w 395213"/>
                <a:gd name="connsiteY15" fmla="*/ 1275 h 272683"/>
                <a:gd name="connsiteX16" fmla="*/ 0 w 395213"/>
                <a:gd name="connsiteY16" fmla="*/ 1275 h 272683"/>
                <a:gd name="connsiteX17" fmla="*/ 0 w 395213"/>
                <a:gd name="connsiteY17" fmla="*/ 202706 h 272683"/>
                <a:gd name="connsiteX18" fmla="*/ 43422 w 395213"/>
                <a:gd name="connsiteY18" fmla="*/ 202706 h 272683"/>
                <a:gd name="connsiteX19" fmla="*/ 43516 w 395213"/>
                <a:gd name="connsiteY19" fmla="*/ 86078 h 272683"/>
                <a:gd name="connsiteX20" fmla="*/ 50925 w 395213"/>
                <a:gd name="connsiteY20" fmla="*/ 65869 h 272683"/>
                <a:gd name="connsiteX21" fmla="*/ 164123 w 395213"/>
                <a:gd name="connsiteY21" fmla="*/ 56803 h 272683"/>
                <a:gd name="connsiteX22" fmla="*/ 169375 w 395213"/>
                <a:gd name="connsiteY22" fmla="*/ 100527 h 272683"/>
                <a:gd name="connsiteX23" fmla="*/ 169375 w 395213"/>
                <a:gd name="connsiteY23" fmla="*/ 272683 h 272683"/>
                <a:gd name="connsiteX24" fmla="*/ 212797 w 395213"/>
                <a:gd name="connsiteY24" fmla="*/ 272683 h 272683"/>
                <a:gd name="connsiteX25" fmla="*/ 212797 w 395213"/>
                <a:gd name="connsiteY25" fmla="*/ 170409 h 272683"/>
                <a:gd name="connsiteX26" fmla="*/ 234274 w 395213"/>
                <a:gd name="connsiteY26" fmla="*/ 187691 h 272683"/>
                <a:gd name="connsiteX27" fmla="*/ 324213 w 395213"/>
                <a:gd name="connsiteY27" fmla="*/ 190335 h 272683"/>
                <a:gd name="connsiteX28" fmla="*/ 381891 w 395213"/>
                <a:gd name="connsiteY28" fmla="*/ 160494 h 272683"/>
                <a:gd name="connsiteX29" fmla="*/ 395208 w 395213"/>
                <a:gd name="connsiteY29" fmla="*/ 95711 h 272683"/>
                <a:gd name="connsiteX30" fmla="*/ 382172 w 395213"/>
                <a:gd name="connsiteY30" fmla="*/ 28661 h 27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5213" h="272683">
                  <a:moveTo>
                    <a:pt x="382079" y="28661"/>
                  </a:moveTo>
                  <a:cubicBezTo>
                    <a:pt x="374763" y="16384"/>
                    <a:pt x="357507" y="4486"/>
                    <a:pt x="336499" y="2597"/>
                  </a:cubicBezTo>
                  <a:cubicBezTo>
                    <a:pt x="318962" y="991"/>
                    <a:pt x="215892" y="1464"/>
                    <a:pt x="215892" y="1464"/>
                  </a:cubicBezTo>
                  <a:cubicBezTo>
                    <a:pt x="215892" y="1464"/>
                    <a:pt x="219644" y="41788"/>
                    <a:pt x="252843" y="41788"/>
                  </a:cubicBezTo>
                  <a:cubicBezTo>
                    <a:pt x="261284" y="41788"/>
                    <a:pt x="277227" y="42638"/>
                    <a:pt x="290357" y="42638"/>
                  </a:cubicBezTo>
                  <a:cubicBezTo>
                    <a:pt x="298985" y="42638"/>
                    <a:pt x="317836" y="41599"/>
                    <a:pt x="324589" y="42449"/>
                  </a:cubicBezTo>
                  <a:cubicBezTo>
                    <a:pt x="333592" y="43771"/>
                    <a:pt x="340626" y="48020"/>
                    <a:pt x="344846" y="53970"/>
                  </a:cubicBezTo>
                  <a:cubicBezTo>
                    <a:pt x="351505" y="63508"/>
                    <a:pt x="352818" y="77768"/>
                    <a:pt x="352818" y="95333"/>
                  </a:cubicBezTo>
                  <a:cubicBezTo>
                    <a:pt x="352818" y="112898"/>
                    <a:pt x="352536" y="129991"/>
                    <a:pt x="341188" y="140662"/>
                  </a:cubicBezTo>
                  <a:cubicBezTo>
                    <a:pt x="323557" y="157283"/>
                    <a:pt x="245434" y="151050"/>
                    <a:pt x="232023" y="144440"/>
                  </a:cubicBezTo>
                  <a:cubicBezTo>
                    <a:pt x="219925" y="138490"/>
                    <a:pt x="213923" y="130935"/>
                    <a:pt x="213360" y="114314"/>
                  </a:cubicBezTo>
                  <a:cubicBezTo>
                    <a:pt x="213360" y="94294"/>
                    <a:pt x="212797" y="74651"/>
                    <a:pt x="212797" y="74651"/>
                  </a:cubicBezTo>
                  <a:cubicBezTo>
                    <a:pt x="212891" y="61430"/>
                    <a:pt x="215048" y="40466"/>
                    <a:pt x="199667" y="23845"/>
                  </a:cubicBezTo>
                  <a:cubicBezTo>
                    <a:pt x="175283" y="-2597"/>
                    <a:pt x="121451" y="-1275"/>
                    <a:pt x="104570" y="1275"/>
                  </a:cubicBezTo>
                  <a:cubicBezTo>
                    <a:pt x="71933" y="6374"/>
                    <a:pt x="48487" y="25261"/>
                    <a:pt x="43422" y="30172"/>
                  </a:cubicBezTo>
                  <a:lnTo>
                    <a:pt x="43422" y="1275"/>
                  </a:lnTo>
                  <a:lnTo>
                    <a:pt x="0" y="1275"/>
                  </a:lnTo>
                  <a:lnTo>
                    <a:pt x="0" y="202706"/>
                  </a:lnTo>
                  <a:lnTo>
                    <a:pt x="43422" y="202706"/>
                  </a:lnTo>
                  <a:cubicBezTo>
                    <a:pt x="43422" y="202706"/>
                    <a:pt x="43516" y="98544"/>
                    <a:pt x="43516" y="86078"/>
                  </a:cubicBezTo>
                  <a:cubicBezTo>
                    <a:pt x="43516" y="77390"/>
                    <a:pt x="45392" y="72102"/>
                    <a:pt x="50925" y="65869"/>
                  </a:cubicBezTo>
                  <a:cubicBezTo>
                    <a:pt x="83468" y="30267"/>
                    <a:pt x="150524" y="35933"/>
                    <a:pt x="164123" y="56803"/>
                  </a:cubicBezTo>
                  <a:cubicBezTo>
                    <a:pt x="170313" y="66247"/>
                    <a:pt x="169375" y="85417"/>
                    <a:pt x="169375" y="100527"/>
                  </a:cubicBezTo>
                  <a:lnTo>
                    <a:pt x="169375" y="272683"/>
                  </a:lnTo>
                  <a:lnTo>
                    <a:pt x="212797" y="272683"/>
                  </a:lnTo>
                  <a:lnTo>
                    <a:pt x="212797" y="170409"/>
                  </a:lnTo>
                  <a:cubicBezTo>
                    <a:pt x="216736" y="177870"/>
                    <a:pt x="226302" y="186275"/>
                    <a:pt x="234274" y="187691"/>
                  </a:cubicBezTo>
                  <a:cubicBezTo>
                    <a:pt x="253312" y="191469"/>
                    <a:pt x="304706" y="192035"/>
                    <a:pt x="324213" y="190335"/>
                  </a:cubicBezTo>
                  <a:cubicBezTo>
                    <a:pt x="344658" y="188636"/>
                    <a:pt x="366135" y="183064"/>
                    <a:pt x="381891" y="160494"/>
                  </a:cubicBezTo>
                  <a:cubicBezTo>
                    <a:pt x="390425" y="148500"/>
                    <a:pt x="395396" y="124891"/>
                    <a:pt x="395208" y="95711"/>
                  </a:cubicBezTo>
                  <a:cubicBezTo>
                    <a:pt x="395021" y="62280"/>
                    <a:pt x="391645" y="44715"/>
                    <a:pt x="382172" y="28661"/>
                  </a:cubicBezTo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8" name="Forme libre 57">
              <a:extLst>
                <a:ext uri="{FF2B5EF4-FFF2-40B4-BE49-F238E27FC236}">
                  <a16:creationId xmlns:a16="http://schemas.microsoft.com/office/drawing/2014/main" id="{3D2CF8EB-5313-214C-64B6-7830F6EDB1D0}"/>
                </a:ext>
              </a:extLst>
            </p:cNvPr>
            <p:cNvSpPr/>
            <p:nvPr/>
          </p:nvSpPr>
          <p:spPr>
            <a:xfrm>
              <a:off x="5829557" y="3555355"/>
              <a:ext cx="204169" cy="34941"/>
            </a:xfrm>
            <a:custGeom>
              <a:avLst/>
              <a:gdLst>
                <a:gd name="connsiteX0" fmla="*/ 0 w 204169"/>
                <a:gd name="connsiteY0" fmla="*/ 0 h 34941"/>
                <a:gd name="connsiteX1" fmla="*/ 204169 w 204169"/>
                <a:gd name="connsiteY1" fmla="*/ 0 h 34941"/>
                <a:gd name="connsiteX2" fmla="*/ 204169 w 204169"/>
                <a:gd name="connsiteY2" fmla="*/ 34941 h 34941"/>
                <a:gd name="connsiteX3" fmla="*/ 0 w 204169"/>
                <a:gd name="connsiteY3" fmla="*/ 34941 h 3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169" h="34941">
                  <a:moveTo>
                    <a:pt x="0" y="0"/>
                  </a:moveTo>
                  <a:lnTo>
                    <a:pt x="204169" y="0"/>
                  </a:lnTo>
                  <a:lnTo>
                    <a:pt x="204169" y="34941"/>
                  </a:lnTo>
                  <a:lnTo>
                    <a:pt x="0" y="34941"/>
                  </a:lnTo>
                  <a:close/>
                </a:path>
              </a:pathLst>
            </a:custGeom>
            <a:solidFill>
              <a:srgbClr val="067B8D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93356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-TITRE">
    <p:bg>
      <p:bgPr>
        <a:gradFill>
          <a:gsLst>
            <a:gs pos="0">
              <a:srgbClr val="037A82"/>
            </a:gs>
            <a:gs pos="100000">
              <a:srgbClr val="05616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14C30891-3AD5-5A4F-AAB0-97177792F2AF}"/>
              </a:ext>
            </a:extLst>
          </p:cNvPr>
          <p:cNvGrpSpPr/>
          <p:nvPr userDrawn="1"/>
        </p:nvGrpSpPr>
        <p:grpSpPr>
          <a:xfrm>
            <a:off x="3549319" y="914688"/>
            <a:ext cx="5028624" cy="5028624"/>
            <a:chOff x="3969817" y="1335186"/>
            <a:chExt cx="4187628" cy="4187628"/>
          </a:xfrm>
        </p:grpSpPr>
        <p:sp>
          <p:nvSpPr>
            <p:cNvPr id="8" name="Hexagone 12">
              <a:extLst>
                <a:ext uri="{FF2B5EF4-FFF2-40B4-BE49-F238E27FC236}">
                  <a16:creationId xmlns:a16="http://schemas.microsoft.com/office/drawing/2014/main" id="{BE3B4261-EABF-AD4E-B52C-47CD314B5DB5}"/>
                </a:ext>
              </a:extLst>
            </p:cNvPr>
            <p:cNvSpPr/>
            <p:nvPr userDrawn="1"/>
          </p:nvSpPr>
          <p:spPr>
            <a:xfrm rot="8100000">
              <a:off x="3969817" y="1611171"/>
              <a:ext cx="4187628" cy="3635658"/>
            </a:xfrm>
            <a:custGeom>
              <a:avLst/>
              <a:gdLst>
                <a:gd name="connsiteX0" fmla="*/ 0 w 3265814"/>
                <a:gd name="connsiteY0" fmla="*/ 1392659 h 2785317"/>
                <a:gd name="connsiteX1" fmla="*/ 796573 w 3265814"/>
                <a:gd name="connsiteY1" fmla="*/ 1 h 2785317"/>
                <a:gd name="connsiteX2" fmla="*/ 2469241 w 3265814"/>
                <a:gd name="connsiteY2" fmla="*/ 1 h 2785317"/>
                <a:gd name="connsiteX3" fmla="*/ 3265814 w 3265814"/>
                <a:gd name="connsiteY3" fmla="*/ 1392659 h 2785317"/>
                <a:gd name="connsiteX4" fmla="*/ 2469241 w 3265814"/>
                <a:gd name="connsiteY4" fmla="*/ 2785316 h 2785317"/>
                <a:gd name="connsiteX5" fmla="*/ 796573 w 3265814"/>
                <a:gd name="connsiteY5" fmla="*/ 2785316 h 2785317"/>
                <a:gd name="connsiteX6" fmla="*/ 0 w 3265814"/>
                <a:gd name="connsiteY6" fmla="*/ 1392659 h 2785317"/>
                <a:gd name="connsiteX0" fmla="*/ 0 w 3345078"/>
                <a:gd name="connsiteY0" fmla="*/ 1345500 h 2785315"/>
                <a:gd name="connsiteX1" fmla="*/ 875837 w 3345078"/>
                <a:gd name="connsiteY1" fmla="*/ 0 h 2785315"/>
                <a:gd name="connsiteX2" fmla="*/ 2548505 w 3345078"/>
                <a:gd name="connsiteY2" fmla="*/ 0 h 2785315"/>
                <a:gd name="connsiteX3" fmla="*/ 3345078 w 3345078"/>
                <a:gd name="connsiteY3" fmla="*/ 1392658 h 2785315"/>
                <a:gd name="connsiteX4" fmla="*/ 2548505 w 3345078"/>
                <a:gd name="connsiteY4" fmla="*/ 2785315 h 2785315"/>
                <a:gd name="connsiteX5" fmla="*/ 875837 w 3345078"/>
                <a:gd name="connsiteY5" fmla="*/ 2785315 h 2785315"/>
                <a:gd name="connsiteX6" fmla="*/ 0 w 3345078"/>
                <a:gd name="connsiteY6" fmla="*/ 1345500 h 2785315"/>
                <a:gd name="connsiteX0" fmla="*/ 0 w 3345078"/>
                <a:gd name="connsiteY0" fmla="*/ 1442632 h 2882447"/>
                <a:gd name="connsiteX1" fmla="*/ 843183 w 3345078"/>
                <a:gd name="connsiteY1" fmla="*/ 0 h 2882447"/>
                <a:gd name="connsiteX2" fmla="*/ 2548505 w 3345078"/>
                <a:gd name="connsiteY2" fmla="*/ 97132 h 2882447"/>
                <a:gd name="connsiteX3" fmla="*/ 3345078 w 3345078"/>
                <a:gd name="connsiteY3" fmla="*/ 1489790 h 2882447"/>
                <a:gd name="connsiteX4" fmla="*/ 2548505 w 3345078"/>
                <a:gd name="connsiteY4" fmla="*/ 2882447 h 2882447"/>
                <a:gd name="connsiteX5" fmla="*/ 875837 w 3345078"/>
                <a:gd name="connsiteY5" fmla="*/ 2882447 h 2882447"/>
                <a:gd name="connsiteX6" fmla="*/ 0 w 3345078"/>
                <a:gd name="connsiteY6" fmla="*/ 1442632 h 2882447"/>
                <a:gd name="connsiteX0" fmla="*/ 0 w 3345078"/>
                <a:gd name="connsiteY0" fmla="*/ 1442632 h 2882447"/>
                <a:gd name="connsiteX1" fmla="*/ 843183 w 3345078"/>
                <a:gd name="connsiteY1" fmla="*/ 0 h 2882447"/>
                <a:gd name="connsiteX2" fmla="*/ 2516503 w 3345078"/>
                <a:gd name="connsiteY2" fmla="*/ 11216 h 2882447"/>
                <a:gd name="connsiteX3" fmla="*/ 3345078 w 3345078"/>
                <a:gd name="connsiteY3" fmla="*/ 1489790 h 2882447"/>
                <a:gd name="connsiteX4" fmla="*/ 2548505 w 3345078"/>
                <a:gd name="connsiteY4" fmla="*/ 2882447 h 2882447"/>
                <a:gd name="connsiteX5" fmla="*/ 875837 w 3345078"/>
                <a:gd name="connsiteY5" fmla="*/ 2882447 h 2882447"/>
                <a:gd name="connsiteX6" fmla="*/ 0 w 3345078"/>
                <a:gd name="connsiteY6" fmla="*/ 1442632 h 2882447"/>
                <a:gd name="connsiteX0" fmla="*/ 0 w 2993487"/>
                <a:gd name="connsiteY0" fmla="*/ 1442632 h 2882447"/>
                <a:gd name="connsiteX1" fmla="*/ 843183 w 2993487"/>
                <a:gd name="connsiteY1" fmla="*/ 0 h 2882447"/>
                <a:gd name="connsiteX2" fmla="*/ 2516503 w 2993487"/>
                <a:gd name="connsiteY2" fmla="*/ 11216 h 2882447"/>
                <a:gd name="connsiteX3" fmla="*/ 2993487 w 2993487"/>
                <a:gd name="connsiteY3" fmla="*/ 1442708 h 2882447"/>
                <a:gd name="connsiteX4" fmla="*/ 2548505 w 2993487"/>
                <a:gd name="connsiteY4" fmla="*/ 2882447 h 2882447"/>
                <a:gd name="connsiteX5" fmla="*/ 875837 w 2993487"/>
                <a:gd name="connsiteY5" fmla="*/ 2882447 h 2882447"/>
                <a:gd name="connsiteX6" fmla="*/ 0 w 2993487"/>
                <a:gd name="connsiteY6" fmla="*/ 1442632 h 2882447"/>
                <a:gd name="connsiteX0" fmla="*/ 0 w 3338115"/>
                <a:gd name="connsiteY0" fmla="*/ 1442632 h 2882447"/>
                <a:gd name="connsiteX1" fmla="*/ 843183 w 3338115"/>
                <a:gd name="connsiteY1" fmla="*/ 0 h 2882447"/>
                <a:gd name="connsiteX2" fmla="*/ 2516503 w 3338115"/>
                <a:gd name="connsiteY2" fmla="*/ 11216 h 2882447"/>
                <a:gd name="connsiteX3" fmla="*/ 3338115 w 3338115"/>
                <a:gd name="connsiteY3" fmla="*/ 1447433 h 2882447"/>
                <a:gd name="connsiteX4" fmla="*/ 2548505 w 3338115"/>
                <a:gd name="connsiteY4" fmla="*/ 2882447 h 2882447"/>
                <a:gd name="connsiteX5" fmla="*/ 875837 w 3338115"/>
                <a:gd name="connsiteY5" fmla="*/ 2882447 h 2882447"/>
                <a:gd name="connsiteX6" fmla="*/ 0 w 3338115"/>
                <a:gd name="connsiteY6" fmla="*/ 1442632 h 2882447"/>
                <a:gd name="connsiteX0" fmla="*/ 0 w 3338115"/>
                <a:gd name="connsiteY0" fmla="*/ 1442632 h 2882447"/>
                <a:gd name="connsiteX1" fmla="*/ 843183 w 3338115"/>
                <a:gd name="connsiteY1" fmla="*/ 0 h 2882447"/>
                <a:gd name="connsiteX2" fmla="*/ 2516503 w 3338115"/>
                <a:gd name="connsiteY2" fmla="*/ 11216 h 2882447"/>
                <a:gd name="connsiteX3" fmla="*/ 3338115 w 3338115"/>
                <a:gd name="connsiteY3" fmla="*/ 1447433 h 2882447"/>
                <a:gd name="connsiteX4" fmla="*/ 2424096 w 3338115"/>
                <a:gd name="connsiteY4" fmla="*/ 2484557 h 2882447"/>
                <a:gd name="connsiteX5" fmla="*/ 875837 w 3338115"/>
                <a:gd name="connsiteY5" fmla="*/ 2882447 h 2882447"/>
                <a:gd name="connsiteX6" fmla="*/ 0 w 3338115"/>
                <a:gd name="connsiteY6" fmla="*/ 1442632 h 2882447"/>
                <a:gd name="connsiteX0" fmla="*/ 0 w 3338115"/>
                <a:gd name="connsiteY0" fmla="*/ 1442632 h 2896270"/>
                <a:gd name="connsiteX1" fmla="*/ 843183 w 3338115"/>
                <a:gd name="connsiteY1" fmla="*/ 0 h 2896270"/>
                <a:gd name="connsiteX2" fmla="*/ 2516503 w 3338115"/>
                <a:gd name="connsiteY2" fmla="*/ 11216 h 2896270"/>
                <a:gd name="connsiteX3" fmla="*/ 3338115 w 3338115"/>
                <a:gd name="connsiteY3" fmla="*/ 1447433 h 2896270"/>
                <a:gd name="connsiteX4" fmla="*/ 2504295 w 3338115"/>
                <a:gd name="connsiteY4" fmla="*/ 2896270 h 2896270"/>
                <a:gd name="connsiteX5" fmla="*/ 875837 w 3338115"/>
                <a:gd name="connsiteY5" fmla="*/ 2882447 h 2896270"/>
                <a:gd name="connsiteX6" fmla="*/ 0 w 3338115"/>
                <a:gd name="connsiteY6" fmla="*/ 1442632 h 2896270"/>
                <a:gd name="connsiteX0" fmla="*/ 0 w 3338115"/>
                <a:gd name="connsiteY0" fmla="*/ 1442632 h 2896270"/>
                <a:gd name="connsiteX1" fmla="*/ 843183 w 3338115"/>
                <a:gd name="connsiteY1" fmla="*/ 0 h 2896270"/>
                <a:gd name="connsiteX2" fmla="*/ 2516503 w 3338115"/>
                <a:gd name="connsiteY2" fmla="*/ 11216 h 2896270"/>
                <a:gd name="connsiteX3" fmla="*/ 3338115 w 3338115"/>
                <a:gd name="connsiteY3" fmla="*/ 1447433 h 2896270"/>
                <a:gd name="connsiteX4" fmla="*/ 2504295 w 3338115"/>
                <a:gd name="connsiteY4" fmla="*/ 2896270 h 2896270"/>
                <a:gd name="connsiteX5" fmla="*/ 1001296 w 3338115"/>
                <a:gd name="connsiteY5" fmla="*/ 2717607 h 2896270"/>
                <a:gd name="connsiteX6" fmla="*/ 0 w 3338115"/>
                <a:gd name="connsiteY6" fmla="*/ 1442632 h 2896270"/>
                <a:gd name="connsiteX0" fmla="*/ 0 w 3338115"/>
                <a:gd name="connsiteY0" fmla="*/ 1442632 h 2898121"/>
                <a:gd name="connsiteX1" fmla="*/ 843183 w 3338115"/>
                <a:gd name="connsiteY1" fmla="*/ 0 h 2898121"/>
                <a:gd name="connsiteX2" fmla="*/ 2516503 w 3338115"/>
                <a:gd name="connsiteY2" fmla="*/ 11216 h 2898121"/>
                <a:gd name="connsiteX3" fmla="*/ 3338115 w 3338115"/>
                <a:gd name="connsiteY3" fmla="*/ 1447433 h 2898121"/>
                <a:gd name="connsiteX4" fmla="*/ 2504295 w 3338115"/>
                <a:gd name="connsiteY4" fmla="*/ 2896270 h 2898121"/>
                <a:gd name="connsiteX5" fmla="*/ 838487 w 3338115"/>
                <a:gd name="connsiteY5" fmla="*/ 2898121 h 2898121"/>
                <a:gd name="connsiteX6" fmla="*/ 0 w 3338115"/>
                <a:gd name="connsiteY6" fmla="*/ 1442632 h 289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8115" h="2898121">
                  <a:moveTo>
                    <a:pt x="0" y="1442632"/>
                  </a:moveTo>
                  <a:lnTo>
                    <a:pt x="843183" y="0"/>
                  </a:lnTo>
                  <a:lnTo>
                    <a:pt x="2516503" y="11216"/>
                  </a:lnTo>
                  <a:lnTo>
                    <a:pt x="3338115" y="1447433"/>
                  </a:lnTo>
                  <a:lnTo>
                    <a:pt x="2504295" y="2896270"/>
                  </a:lnTo>
                  <a:lnTo>
                    <a:pt x="838487" y="2898121"/>
                  </a:lnTo>
                  <a:lnTo>
                    <a:pt x="0" y="14426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alpha val="70000"/>
                  </a:schemeClr>
                </a:gs>
                <a:gs pos="94000">
                  <a:schemeClr val="bg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2540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9" name="Hexagone 12">
              <a:extLst>
                <a:ext uri="{FF2B5EF4-FFF2-40B4-BE49-F238E27FC236}">
                  <a16:creationId xmlns:a16="http://schemas.microsoft.com/office/drawing/2014/main" id="{64A740BD-6F59-6B4A-BB04-FC7CFB6BC630}"/>
                </a:ext>
              </a:extLst>
            </p:cNvPr>
            <p:cNvSpPr/>
            <p:nvPr userDrawn="1"/>
          </p:nvSpPr>
          <p:spPr>
            <a:xfrm rot="5400000">
              <a:off x="3996773" y="1611171"/>
              <a:ext cx="4187628" cy="3635658"/>
            </a:xfrm>
            <a:custGeom>
              <a:avLst/>
              <a:gdLst>
                <a:gd name="connsiteX0" fmla="*/ 0 w 3265814"/>
                <a:gd name="connsiteY0" fmla="*/ 1392659 h 2785317"/>
                <a:gd name="connsiteX1" fmla="*/ 796573 w 3265814"/>
                <a:gd name="connsiteY1" fmla="*/ 1 h 2785317"/>
                <a:gd name="connsiteX2" fmla="*/ 2469241 w 3265814"/>
                <a:gd name="connsiteY2" fmla="*/ 1 h 2785317"/>
                <a:gd name="connsiteX3" fmla="*/ 3265814 w 3265814"/>
                <a:gd name="connsiteY3" fmla="*/ 1392659 h 2785317"/>
                <a:gd name="connsiteX4" fmla="*/ 2469241 w 3265814"/>
                <a:gd name="connsiteY4" fmla="*/ 2785316 h 2785317"/>
                <a:gd name="connsiteX5" fmla="*/ 796573 w 3265814"/>
                <a:gd name="connsiteY5" fmla="*/ 2785316 h 2785317"/>
                <a:gd name="connsiteX6" fmla="*/ 0 w 3265814"/>
                <a:gd name="connsiteY6" fmla="*/ 1392659 h 2785317"/>
                <a:gd name="connsiteX0" fmla="*/ 0 w 3345078"/>
                <a:gd name="connsiteY0" fmla="*/ 1345500 h 2785315"/>
                <a:gd name="connsiteX1" fmla="*/ 875837 w 3345078"/>
                <a:gd name="connsiteY1" fmla="*/ 0 h 2785315"/>
                <a:gd name="connsiteX2" fmla="*/ 2548505 w 3345078"/>
                <a:gd name="connsiteY2" fmla="*/ 0 h 2785315"/>
                <a:gd name="connsiteX3" fmla="*/ 3345078 w 3345078"/>
                <a:gd name="connsiteY3" fmla="*/ 1392658 h 2785315"/>
                <a:gd name="connsiteX4" fmla="*/ 2548505 w 3345078"/>
                <a:gd name="connsiteY4" fmla="*/ 2785315 h 2785315"/>
                <a:gd name="connsiteX5" fmla="*/ 875837 w 3345078"/>
                <a:gd name="connsiteY5" fmla="*/ 2785315 h 2785315"/>
                <a:gd name="connsiteX6" fmla="*/ 0 w 3345078"/>
                <a:gd name="connsiteY6" fmla="*/ 1345500 h 2785315"/>
                <a:gd name="connsiteX0" fmla="*/ 0 w 3345078"/>
                <a:gd name="connsiteY0" fmla="*/ 1442632 h 2882447"/>
                <a:gd name="connsiteX1" fmla="*/ 843183 w 3345078"/>
                <a:gd name="connsiteY1" fmla="*/ 0 h 2882447"/>
                <a:gd name="connsiteX2" fmla="*/ 2548505 w 3345078"/>
                <a:gd name="connsiteY2" fmla="*/ 97132 h 2882447"/>
                <a:gd name="connsiteX3" fmla="*/ 3345078 w 3345078"/>
                <a:gd name="connsiteY3" fmla="*/ 1489790 h 2882447"/>
                <a:gd name="connsiteX4" fmla="*/ 2548505 w 3345078"/>
                <a:gd name="connsiteY4" fmla="*/ 2882447 h 2882447"/>
                <a:gd name="connsiteX5" fmla="*/ 875837 w 3345078"/>
                <a:gd name="connsiteY5" fmla="*/ 2882447 h 2882447"/>
                <a:gd name="connsiteX6" fmla="*/ 0 w 3345078"/>
                <a:gd name="connsiteY6" fmla="*/ 1442632 h 2882447"/>
                <a:gd name="connsiteX0" fmla="*/ 0 w 3345078"/>
                <a:gd name="connsiteY0" fmla="*/ 1442632 h 2882447"/>
                <a:gd name="connsiteX1" fmla="*/ 843183 w 3345078"/>
                <a:gd name="connsiteY1" fmla="*/ 0 h 2882447"/>
                <a:gd name="connsiteX2" fmla="*/ 2516503 w 3345078"/>
                <a:gd name="connsiteY2" fmla="*/ 11216 h 2882447"/>
                <a:gd name="connsiteX3" fmla="*/ 3345078 w 3345078"/>
                <a:gd name="connsiteY3" fmla="*/ 1489790 h 2882447"/>
                <a:gd name="connsiteX4" fmla="*/ 2548505 w 3345078"/>
                <a:gd name="connsiteY4" fmla="*/ 2882447 h 2882447"/>
                <a:gd name="connsiteX5" fmla="*/ 875837 w 3345078"/>
                <a:gd name="connsiteY5" fmla="*/ 2882447 h 2882447"/>
                <a:gd name="connsiteX6" fmla="*/ 0 w 3345078"/>
                <a:gd name="connsiteY6" fmla="*/ 1442632 h 2882447"/>
                <a:gd name="connsiteX0" fmla="*/ 0 w 2993487"/>
                <a:gd name="connsiteY0" fmla="*/ 1442632 h 2882447"/>
                <a:gd name="connsiteX1" fmla="*/ 843183 w 2993487"/>
                <a:gd name="connsiteY1" fmla="*/ 0 h 2882447"/>
                <a:gd name="connsiteX2" fmla="*/ 2516503 w 2993487"/>
                <a:gd name="connsiteY2" fmla="*/ 11216 h 2882447"/>
                <a:gd name="connsiteX3" fmla="*/ 2993487 w 2993487"/>
                <a:gd name="connsiteY3" fmla="*/ 1442708 h 2882447"/>
                <a:gd name="connsiteX4" fmla="*/ 2548505 w 2993487"/>
                <a:gd name="connsiteY4" fmla="*/ 2882447 h 2882447"/>
                <a:gd name="connsiteX5" fmla="*/ 875837 w 2993487"/>
                <a:gd name="connsiteY5" fmla="*/ 2882447 h 2882447"/>
                <a:gd name="connsiteX6" fmla="*/ 0 w 2993487"/>
                <a:gd name="connsiteY6" fmla="*/ 1442632 h 2882447"/>
                <a:gd name="connsiteX0" fmla="*/ 0 w 3338115"/>
                <a:gd name="connsiteY0" fmla="*/ 1442632 h 2882447"/>
                <a:gd name="connsiteX1" fmla="*/ 843183 w 3338115"/>
                <a:gd name="connsiteY1" fmla="*/ 0 h 2882447"/>
                <a:gd name="connsiteX2" fmla="*/ 2516503 w 3338115"/>
                <a:gd name="connsiteY2" fmla="*/ 11216 h 2882447"/>
                <a:gd name="connsiteX3" fmla="*/ 3338115 w 3338115"/>
                <a:gd name="connsiteY3" fmla="*/ 1447433 h 2882447"/>
                <a:gd name="connsiteX4" fmla="*/ 2548505 w 3338115"/>
                <a:gd name="connsiteY4" fmla="*/ 2882447 h 2882447"/>
                <a:gd name="connsiteX5" fmla="*/ 875837 w 3338115"/>
                <a:gd name="connsiteY5" fmla="*/ 2882447 h 2882447"/>
                <a:gd name="connsiteX6" fmla="*/ 0 w 3338115"/>
                <a:gd name="connsiteY6" fmla="*/ 1442632 h 2882447"/>
                <a:gd name="connsiteX0" fmla="*/ 0 w 3338115"/>
                <a:gd name="connsiteY0" fmla="*/ 1442632 h 2882447"/>
                <a:gd name="connsiteX1" fmla="*/ 843183 w 3338115"/>
                <a:gd name="connsiteY1" fmla="*/ 0 h 2882447"/>
                <a:gd name="connsiteX2" fmla="*/ 2516503 w 3338115"/>
                <a:gd name="connsiteY2" fmla="*/ 11216 h 2882447"/>
                <a:gd name="connsiteX3" fmla="*/ 3338115 w 3338115"/>
                <a:gd name="connsiteY3" fmla="*/ 1447433 h 2882447"/>
                <a:gd name="connsiteX4" fmla="*/ 2424096 w 3338115"/>
                <a:gd name="connsiteY4" fmla="*/ 2484557 h 2882447"/>
                <a:gd name="connsiteX5" fmla="*/ 875837 w 3338115"/>
                <a:gd name="connsiteY5" fmla="*/ 2882447 h 2882447"/>
                <a:gd name="connsiteX6" fmla="*/ 0 w 3338115"/>
                <a:gd name="connsiteY6" fmla="*/ 1442632 h 2882447"/>
                <a:gd name="connsiteX0" fmla="*/ 0 w 3338115"/>
                <a:gd name="connsiteY0" fmla="*/ 1442632 h 2896270"/>
                <a:gd name="connsiteX1" fmla="*/ 843183 w 3338115"/>
                <a:gd name="connsiteY1" fmla="*/ 0 h 2896270"/>
                <a:gd name="connsiteX2" fmla="*/ 2516503 w 3338115"/>
                <a:gd name="connsiteY2" fmla="*/ 11216 h 2896270"/>
                <a:gd name="connsiteX3" fmla="*/ 3338115 w 3338115"/>
                <a:gd name="connsiteY3" fmla="*/ 1447433 h 2896270"/>
                <a:gd name="connsiteX4" fmla="*/ 2504295 w 3338115"/>
                <a:gd name="connsiteY4" fmla="*/ 2896270 h 2896270"/>
                <a:gd name="connsiteX5" fmla="*/ 875837 w 3338115"/>
                <a:gd name="connsiteY5" fmla="*/ 2882447 h 2896270"/>
                <a:gd name="connsiteX6" fmla="*/ 0 w 3338115"/>
                <a:gd name="connsiteY6" fmla="*/ 1442632 h 2896270"/>
                <a:gd name="connsiteX0" fmla="*/ 0 w 3338115"/>
                <a:gd name="connsiteY0" fmla="*/ 1442632 h 2896270"/>
                <a:gd name="connsiteX1" fmla="*/ 843183 w 3338115"/>
                <a:gd name="connsiteY1" fmla="*/ 0 h 2896270"/>
                <a:gd name="connsiteX2" fmla="*/ 2516503 w 3338115"/>
                <a:gd name="connsiteY2" fmla="*/ 11216 h 2896270"/>
                <a:gd name="connsiteX3" fmla="*/ 3338115 w 3338115"/>
                <a:gd name="connsiteY3" fmla="*/ 1447433 h 2896270"/>
                <a:gd name="connsiteX4" fmla="*/ 2504295 w 3338115"/>
                <a:gd name="connsiteY4" fmla="*/ 2896270 h 2896270"/>
                <a:gd name="connsiteX5" fmla="*/ 1001296 w 3338115"/>
                <a:gd name="connsiteY5" fmla="*/ 2717607 h 2896270"/>
                <a:gd name="connsiteX6" fmla="*/ 0 w 3338115"/>
                <a:gd name="connsiteY6" fmla="*/ 1442632 h 2896270"/>
                <a:gd name="connsiteX0" fmla="*/ 0 w 3338115"/>
                <a:gd name="connsiteY0" fmla="*/ 1442632 h 2898121"/>
                <a:gd name="connsiteX1" fmla="*/ 843183 w 3338115"/>
                <a:gd name="connsiteY1" fmla="*/ 0 h 2898121"/>
                <a:gd name="connsiteX2" fmla="*/ 2516503 w 3338115"/>
                <a:gd name="connsiteY2" fmla="*/ 11216 h 2898121"/>
                <a:gd name="connsiteX3" fmla="*/ 3338115 w 3338115"/>
                <a:gd name="connsiteY3" fmla="*/ 1447433 h 2898121"/>
                <a:gd name="connsiteX4" fmla="*/ 2504295 w 3338115"/>
                <a:gd name="connsiteY4" fmla="*/ 2896270 h 2898121"/>
                <a:gd name="connsiteX5" fmla="*/ 838487 w 3338115"/>
                <a:gd name="connsiteY5" fmla="*/ 2898121 h 2898121"/>
                <a:gd name="connsiteX6" fmla="*/ 0 w 3338115"/>
                <a:gd name="connsiteY6" fmla="*/ 1442632 h 289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8115" h="2898121">
                  <a:moveTo>
                    <a:pt x="0" y="1442632"/>
                  </a:moveTo>
                  <a:lnTo>
                    <a:pt x="843183" y="0"/>
                  </a:lnTo>
                  <a:lnTo>
                    <a:pt x="2516503" y="11216"/>
                  </a:lnTo>
                  <a:lnTo>
                    <a:pt x="3338115" y="1447433"/>
                  </a:lnTo>
                  <a:lnTo>
                    <a:pt x="2504295" y="2896270"/>
                  </a:lnTo>
                  <a:lnTo>
                    <a:pt x="838487" y="2898121"/>
                  </a:lnTo>
                  <a:lnTo>
                    <a:pt x="0" y="14426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A9AF"/>
                </a:gs>
                <a:gs pos="94000">
                  <a:srgbClr val="037A82"/>
                </a:gs>
              </a:gsLst>
              <a:path path="circle">
                <a:fillToRect r="100000" b="100000"/>
              </a:path>
              <a:tileRect l="-100000" t="-100000"/>
            </a:gradFill>
            <a:ln w="2540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0" name="Hexagone 12">
              <a:extLst>
                <a:ext uri="{FF2B5EF4-FFF2-40B4-BE49-F238E27FC236}">
                  <a16:creationId xmlns:a16="http://schemas.microsoft.com/office/drawing/2014/main" id="{3CBAC872-3427-9649-9CBD-128431213E68}"/>
                </a:ext>
              </a:extLst>
            </p:cNvPr>
            <p:cNvSpPr/>
            <p:nvPr userDrawn="1"/>
          </p:nvSpPr>
          <p:spPr>
            <a:xfrm rot="5400000">
              <a:off x="4468007" y="2015592"/>
              <a:ext cx="3255986" cy="2826818"/>
            </a:xfrm>
            <a:custGeom>
              <a:avLst/>
              <a:gdLst>
                <a:gd name="connsiteX0" fmla="*/ 0 w 3265814"/>
                <a:gd name="connsiteY0" fmla="*/ 1392659 h 2785317"/>
                <a:gd name="connsiteX1" fmla="*/ 796573 w 3265814"/>
                <a:gd name="connsiteY1" fmla="*/ 1 h 2785317"/>
                <a:gd name="connsiteX2" fmla="*/ 2469241 w 3265814"/>
                <a:gd name="connsiteY2" fmla="*/ 1 h 2785317"/>
                <a:gd name="connsiteX3" fmla="*/ 3265814 w 3265814"/>
                <a:gd name="connsiteY3" fmla="*/ 1392659 h 2785317"/>
                <a:gd name="connsiteX4" fmla="*/ 2469241 w 3265814"/>
                <a:gd name="connsiteY4" fmla="*/ 2785316 h 2785317"/>
                <a:gd name="connsiteX5" fmla="*/ 796573 w 3265814"/>
                <a:gd name="connsiteY5" fmla="*/ 2785316 h 2785317"/>
                <a:gd name="connsiteX6" fmla="*/ 0 w 3265814"/>
                <a:gd name="connsiteY6" fmla="*/ 1392659 h 2785317"/>
                <a:gd name="connsiteX0" fmla="*/ 0 w 3345078"/>
                <a:gd name="connsiteY0" fmla="*/ 1345500 h 2785315"/>
                <a:gd name="connsiteX1" fmla="*/ 875837 w 3345078"/>
                <a:gd name="connsiteY1" fmla="*/ 0 h 2785315"/>
                <a:gd name="connsiteX2" fmla="*/ 2548505 w 3345078"/>
                <a:gd name="connsiteY2" fmla="*/ 0 h 2785315"/>
                <a:gd name="connsiteX3" fmla="*/ 3345078 w 3345078"/>
                <a:gd name="connsiteY3" fmla="*/ 1392658 h 2785315"/>
                <a:gd name="connsiteX4" fmla="*/ 2548505 w 3345078"/>
                <a:gd name="connsiteY4" fmla="*/ 2785315 h 2785315"/>
                <a:gd name="connsiteX5" fmla="*/ 875837 w 3345078"/>
                <a:gd name="connsiteY5" fmla="*/ 2785315 h 2785315"/>
                <a:gd name="connsiteX6" fmla="*/ 0 w 3345078"/>
                <a:gd name="connsiteY6" fmla="*/ 1345500 h 2785315"/>
                <a:gd name="connsiteX0" fmla="*/ 0 w 3345078"/>
                <a:gd name="connsiteY0" fmla="*/ 1442632 h 2882447"/>
                <a:gd name="connsiteX1" fmla="*/ 843183 w 3345078"/>
                <a:gd name="connsiteY1" fmla="*/ 0 h 2882447"/>
                <a:gd name="connsiteX2" fmla="*/ 2548505 w 3345078"/>
                <a:gd name="connsiteY2" fmla="*/ 97132 h 2882447"/>
                <a:gd name="connsiteX3" fmla="*/ 3345078 w 3345078"/>
                <a:gd name="connsiteY3" fmla="*/ 1489790 h 2882447"/>
                <a:gd name="connsiteX4" fmla="*/ 2548505 w 3345078"/>
                <a:gd name="connsiteY4" fmla="*/ 2882447 h 2882447"/>
                <a:gd name="connsiteX5" fmla="*/ 875837 w 3345078"/>
                <a:gd name="connsiteY5" fmla="*/ 2882447 h 2882447"/>
                <a:gd name="connsiteX6" fmla="*/ 0 w 3345078"/>
                <a:gd name="connsiteY6" fmla="*/ 1442632 h 2882447"/>
                <a:gd name="connsiteX0" fmla="*/ 0 w 3345078"/>
                <a:gd name="connsiteY0" fmla="*/ 1442632 h 2882447"/>
                <a:gd name="connsiteX1" fmla="*/ 843183 w 3345078"/>
                <a:gd name="connsiteY1" fmla="*/ 0 h 2882447"/>
                <a:gd name="connsiteX2" fmla="*/ 2516503 w 3345078"/>
                <a:gd name="connsiteY2" fmla="*/ 11216 h 2882447"/>
                <a:gd name="connsiteX3" fmla="*/ 3345078 w 3345078"/>
                <a:gd name="connsiteY3" fmla="*/ 1489790 h 2882447"/>
                <a:gd name="connsiteX4" fmla="*/ 2548505 w 3345078"/>
                <a:gd name="connsiteY4" fmla="*/ 2882447 h 2882447"/>
                <a:gd name="connsiteX5" fmla="*/ 875837 w 3345078"/>
                <a:gd name="connsiteY5" fmla="*/ 2882447 h 2882447"/>
                <a:gd name="connsiteX6" fmla="*/ 0 w 3345078"/>
                <a:gd name="connsiteY6" fmla="*/ 1442632 h 2882447"/>
                <a:gd name="connsiteX0" fmla="*/ 0 w 2993487"/>
                <a:gd name="connsiteY0" fmla="*/ 1442632 h 2882447"/>
                <a:gd name="connsiteX1" fmla="*/ 843183 w 2993487"/>
                <a:gd name="connsiteY1" fmla="*/ 0 h 2882447"/>
                <a:gd name="connsiteX2" fmla="*/ 2516503 w 2993487"/>
                <a:gd name="connsiteY2" fmla="*/ 11216 h 2882447"/>
                <a:gd name="connsiteX3" fmla="*/ 2993487 w 2993487"/>
                <a:gd name="connsiteY3" fmla="*/ 1442708 h 2882447"/>
                <a:gd name="connsiteX4" fmla="*/ 2548505 w 2993487"/>
                <a:gd name="connsiteY4" fmla="*/ 2882447 h 2882447"/>
                <a:gd name="connsiteX5" fmla="*/ 875837 w 2993487"/>
                <a:gd name="connsiteY5" fmla="*/ 2882447 h 2882447"/>
                <a:gd name="connsiteX6" fmla="*/ 0 w 2993487"/>
                <a:gd name="connsiteY6" fmla="*/ 1442632 h 2882447"/>
                <a:gd name="connsiteX0" fmla="*/ 0 w 3338115"/>
                <a:gd name="connsiteY0" fmla="*/ 1442632 h 2882447"/>
                <a:gd name="connsiteX1" fmla="*/ 843183 w 3338115"/>
                <a:gd name="connsiteY1" fmla="*/ 0 h 2882447"/>
                <a:gd name="connsiteX2" fmla="*/ 2516503 w 3338115"/>
                <a:gd name="connsiteY2" fmla="*/ 11216 h 2882447"/>
                <a:gd name="connsiteX3" fmla="*/ 3338115 w 3338115"/>
                <a:gd name="connsiteY3" fmla="*/ 1447433 h 2882447"/>
                <a:gd name="connsiteX4" fmla="*/ 2548505 w 3338115"/>
                <a:gd name="connsiteY4" fmla="*/ 2882447 h 2882447"/>
                <a:gd name="connsiteX5" fmla="*/ 875837 w 3338115"/>
                <a:gd name="connsiteY5" fmla="*/ 2882447 h 2882447"/>
                <a:gd name="connsiteX6" fmla="*/ 0 w 3338115"/>
                <a:gd name="connsiteY6" fmla="*/ 1442632 h 2882447"/>
                <a:gd name="connsiteX0" fmla="*/ 0 w 3338115"/>
                <a:gd name="connsiteY0" fmla="*/ 1442632 h 2882447"/>
                <a:gd name="connsiteX1" fmla="*/ 843183 w 3338115"/>
                <a:gd name="connsiteY1" fmla="*/ 0 h 2882447"/>
                <a:gd name="connsiteX2" fmla="*/ 2516503 w 3338115"/>
                <a:gd name="connsiteY2" fmla="*/ 11216 h 2882447"/>
                <a:gd name="connsiteX3" fmla="*/ 3338115 w 3338115"/>
                <a:gd name="connsiteY3" fmla="*/ 1447433 h 2882447"/>
                <a:gd name="connsiteX4" fmla="*/ 2424096 w 3338115"/>
                <a:gd name="connsiteY4" fmla="*/ 2484557 h 2882447"/>
                <a:gd name="connsiteX5" fmla="*/ 875837 w 3338115"/>
                <a:gd name="connsiteY5" fmla="*/ 2882447 h 2882447"/>
                <a:gd name="connsiteX6" fmla="*/ 0 w 3338115"/>
                <a:gd name="connsiteY6" fmla="*/ 1442632 h 2882447"/>
                <a:gd name="connsiteX0" fmla="*/ 0 w 3338115"/>
                <a:gd name="connsiteY0" fmla="*/ 1442632 h 2896270"/>
                <a:gd name="connsiteX1" fmla="*/ 843183 w 3338115"/>
                <a:gd name="connsiteY1" fmla="*/ 0 h 2896270"/>
                <a:gd name="connsiteX2" fmla="*/ 2516503 w 3338115"/>
                <a:gd name="connsiteY2" fmla="*/ 11216 h 2896270"/>
                <a:gd name="connsiteX3" fmla="*/ 3338115 w 3338115"/>
                <a:gd name="connsiteY3" fmla="*/ 1447433 h 2896270"/>
                <a:gd name="connsiteX4" fmla="*/ 2504295 w 3338115"/>
                <a:gd name="connsiteY4" fmla="*/ 2896270 h 2896270"/>
                <a:gd name="connsiteX5" fmla="*/ 875837 w 3338115"/>
                <a:gd name="connsiteY5" fmla="*/ 2882447 h 2896270"/>
                <a:gd name="connsiteX6" fmla="*/ 0 w 3338115"/>
                <a:gd name="connsiteY6" fmla="*/ 1442632 h 2896270"/>
                <a:gd name="connsiteX0" fmla="*/ 0 w 3338115"/>
                <a:gd name="connsiteY0" fmla="*/ 1442632 h 2896270"/>
                <a:gd name="connsiteX1" fmla="*/ 843183 w 3338115"/>
                <a:gd name="connsiteY1" fmla="*/ 0 h 2896270"/>
                <a:gd name="connsiteX2" fmla="*/ 2516503 w 3338115"/>
                <a:gd name="connsiteY2" fmla="*/ 11216 h 2896270"/>
                <a:gd name="connsiteX3" fmla="*/ 3338115 w 3338115"/>
                <a:gd name="connsiteY3" fmla="*/ 1447433 h 2896270"/>
                <a:gd name="connsiteX4" fmla="*/ 2504295 w 3338115"/>
                <a:gd name="connsiteY4" fmla="*/ 2896270 h 2896270"/>
                <a:gd name="connsiteX5" fmla="*/ 1001296 w 3338115"/>
                <a:gd name="connsiteY5" fmla="*/ 2717607 h 2896270"/>
                <a:gd name="connsiteX6" fmla="*/ 0 w 3338115"/>
                <a:gd name="connsiteY6" fmla="*/ 1442632 h 2896270"/>
                <a:gd name="connsiteX0" fmla="*/ 0 w 3338115"/>
                <a:gd name="connsiteY0" fmla="*/ 1442632 h 2898121"/>
                <a:gd name="connsiteX1" fmla="*/ 843183 w 3338115"/>
                <a:gd name="connsiteY1" fmla="*/ 0 h 2898121"/>
                <a:gd name="connsiteX2" fmla="*/ 2516503 w 3338115"/>
                <a:gd name="connsiteY2" fmla="*/ 11216 h 2898121"/>
                <a:gd name="connsiteX3" fmla="*/ 3338115 w 3338115"/>
                <a:gd name="connsiteY3" fmla="*/ 1447433 h 2898121"/>
                <a:gd name="connsiteX4" fmla="*/ 2504295 w 3338115"/>
                <a:gd name="connsiteY4" fmla="*/ 2896270 h 2898121"/>
                <a:gd name="connsiteX5" fmla="*/ 838487 w 3338115"/>
                <a:gd name="connsiteY5" fmla="*/ 2898121 h 2898121"/>
                <a:gd name="connsiteX6" fmla="*/ 0 w 3338115"/>
                <a:gd name="connsiteY6" fmla="*/ 1442632 h 289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8115" h="2898121">
                  <a:moveTo>
                    <a:pt x="0" y="1442632"/>
                  </a:moveTo>
                  <a:lnTo>
                    <a:pt x="843183" y="0"/>
                  </a:lnTo>
                  <a:lnTo>
                    <a:pt x="2516503" y="11216"/>
                  </a:lnTo>
                  <a:lnTo>
                    <a:pt x="3338115" y="1447433"/>
                  </a:lnTo>
                  <a:lnTo>
                    <a:pt x="2504295" y="2896270"/>
                  </a:lnTo>
                  <a:lnTo>
                    <a:pt x="838487" y="2898121"/>
                  </a:lnTo>
                  <a:lnTo>
                    <a:pt x="0" y="1442632"/>
                  </a:lnTo>
                  <a:close/>
                </a:path>
              </a:pathLst>
            </a:custGeom>
            <a:solidFill>
              <a:schemeClr val="bg1"/>
            </a:solidFill>
            <a:ln w="228600" cap="rnd">
              <a:noFill/>
              <a:round/>
            </a:ln>
            <a:effectLst>
              <a:outerShdw blurRad="304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endParaRPr lang="fr-FR" sz="2800" b="1" dirty="0">
                <a:solidFill>
                  <a:srgbClr val="05616F"/>
                </a:solidFill>
              </a:endParaRPr>
            </a:p>
          </p:txBody>
        </p:sp>
      </p:grpSp>
      <p:sp>
        <p:nvSpPr>
          <p:cNvPr id="11" name="Titre 1">
            <a:extLst>
              <a:ext uri="{FF2B5EF4-FFF2-40B4-BE49-F238E27FC236}">
                <a16:creationId xmlns:a16="http://schemas.microsoft.com/office/drawing/2014/main" id="{CF36FD5F-68D4-9943-A143-D32B86845F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67591" y="2483560"/>
            <a:ext cx="3056818" cy="1946970"/>
          </a:xfrm>
        </p:spPr>
        <p:txBody>
          <a:bodyPr anchor="ctr">
            <a:normAutofit/>
          </a:bodyPr>
          <a:lstStyle>
            <a:lvl1pPr>
              <a:defRPr baseline="0"/>
            </a:lvl1pPr>
          </a:lstStyle>
          <a:p>
            <a:r>
              <a:rPr lang="fr-FR" sz="3200" b="1" dirty="0">
                <a:solidFill>
                  <a:srgbClr val="05616F"/>
                </a:solidFill>
              </a:rPr>
              <a:t>MODIFIEZ LE STYLE DU TITRE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5F1585A9-6ED2-DC4A-8205-7E85C94786DE}"/>
              </a:ext>
            </a:extLst>
          </p:cNvPr>
          <p:cNvGrpSpPr/>
          <p:nvPr userDrawn="1"/>
        </p:nvGrpSpPr>
        <p:grpSpPr>
          <a:xfrm>
            <a:off x="-13063" y="-72200"/>
            <a:ext cx="2076616" cy="1806534"/>
            <a:chOff x="-184010" y="-82385"/>
            <a:chExt cx="2595769" cy="2258166"/>
          </a:xfrm>
        </p:grpSpPr>
        <p:sp>
          <p:nvSpPr>
            <p:cNvPr id="17" name="Hexagone 29">
              <a:extLst>
                <a:ext uri="{FF2B5EF4-FFF2-40B4-BE49-F238E27FC236}">
                  <a16:creationId xmlns:a16="http://schemas.microsoft.com/office/drawing/2014/main" id="{DCC51098-878A-D548-AC5E-F871DF8FEE5D}"/>
                </a:ext>
              </a:extLst>
            </p:cNvPr>
            <p:cNvSpPr/>
            <p:nvPr/>
          </p:nvSpPr>
          <p:spPr>
            <a:xfrm rot="5400000">
              <a:off x="-399300" y="132905"/>
              <a:ext cx="2126249" cy="1695669"/>
            </a:xfrm>
            <a:custGeom>
              <a:avLst/>
              <a:gdLst>
                <a:gd name="connsiteX0" fmla="*/ 0 w 2277057"/>
                <a:gd name="connsiteY0" fmla="*/ 1022759 h 2045517"/>
                <a:gd name="connsiteX1" fmla="*/ 576058 w 2277057"/>
                <a:gd name="connsiteY1" fmla="*/ 0 h 2045517"/>
                <a:gd name="connsiteX2" fmla="*/ 1700999 w 2277057"/>
                <a:gd name="connsiteY2" fmla="*/ 0 h 2045517"/>
                <a:gd name="connsiteX3" fmla="*/ 2277057 w 2277057"/>
                <a:gd name="connsiteY3" fmla="*/ 1022759 h 2045517"/>
                <a:gd name="connsiteX4" fmla="*/ 1700999 w 2277057"/>
                <a:gd name="connsiteY4" fmla="*/ 2045517 h 2045517"/>
                <a:gd name="connsiteX5" fmla="*/ 576058 w 2277057"/>
                <a:gd name="connsiteY5" fmla="*/ 2045517 h 2045517"/>
                <a:gd name="connsiteX6" fmla="*/ 0 w 2277057"/>
                <a:gd name="connsiteY6" fmla="*/ 1022759 h 2045517"/>
                <a:gd name="connsiteX0" fmla="*/ 576058 w 2277057"/>
                <a:gd name="connsiteY0" fmla="*/ 2045517 h 2136957"/>
                <a:gd name="connsiteX1" fmla="*/ 0 w 2277057"/>
                <a:gd name="connsiteY1" fmla="*/ 1022759 h 2136957"/>
                <a:gd name="connsiteX2" fmla="*/ 576058 w 2277057"/>
                <a:gd name="connsiteY2" fmla="*/ 0 h 2136957"/>
                <a:gd name="connsiteX3" fmla="*/ 1700999 w 2277057"/>
                <a:gd name="connsiteY3" fmla="*/ 0 h 2136957"/>
                <a:gd name="connsiteX4" fmla="*/ 2277057 w 2277057"/>
                <a:gd name="connsiteY4" fmla="*/ 1022759 h 2136957"/>
                <a:gd name="connsiteX5" fmla="*/ 1700999 w 2277057"/>
                <a:gd name="connsiteY5" fmla="*/ 2045517 h 2136957"/>
                <a:gd name="connsiteX6" fmla="*/ 667498 w 2277057"/>
                <a:gd name="connsiteY6" fmla="*/ 2136957 h 2136957"/>
                <a:gd name="connsiteX0" fmla="*/ 0 w 1700999"/>
                <a:gd name="connsiteY0" fmla="*/ 2045517 h 2136957"/>
                <a:gd name="connsiteX1" fmla="*/ 0 w 1700999"/>
                <a:gd name="connsiteY1" fmla="*/ 0 h 2136957"/>
                <a:gd name="connsiteX2" fmla="*/ 1124941 w 1700999"/>
                <a:gd name="connsiteY2" fmla="*/ 0 h 2136957"/>
                <a:gd name="connsiteX3" fmla="*/ 1700999 w 1700999"/>
                <a:gd name="connsiteY3" fmla="*/ 1022759 h 2136957"/>
                <a:gd name="connsiteX4" fmla="*/ 1124941 w 1700999"/>
                <a:gd name="connsiteY4" fmla="*/ 2045517 h 2136957"/>
                <a:gd name="connsiteX5" fmla="*/ 91440 w 1700999"/>
                <a:gd name="connsiteY5" fmla="*/ 2136957 h 2136957"/>
                <a:gd name="connsiteX0" fmla="*/ 0 w 1700999"/>
                <a:gd name="connsiteY0" fmla="*/ 2045517 h 2136957"/>
                <a:gd name="connsiteX1" fmla="*/ 0 w 1700999"/>
                <a:gd name="connsiteY1" fmla="*/ 0 h 2136957"/>
                <a:gd name="connsiteX2" fmla="*/ 1124941 w 1700999"/>
                <a:gd name="connsiteY2" fmla="*/ 0 h 2136957"/>
                <a:gd name="connsiteX3" fmla="*/ 1700999 w 1700999"/>
                <a:gd name="connsiteY3" fmla="*/ 1022759 h 2136957"/>
                <a:gd name="connsiteX4" fmla="*/ 1509113 w 1700999"/>
                <a:gd name="connsiteY4" fmla="*/ 1356535 h 2136957"/>
                <a:gd name="connsiteX5" fmla="*/ 1124941 w 1700999"/>
                <a:gd name="connsiteY5" fmla="*/ 2045517 h 2136957"/>
                <a:gd name="connsiteX6" fmla="*/ 91440 w 1700999"/>
                <a:gd name="connsiteY6" fmla="*/ 2136957 h 2136957"/>
                <a:gd name="connsiteX0" fmla="*/ 0 w 1700999"/>
                <a:gd name="connsiteY0" fmla="*/ 2045517 h 2136957"/>
                <a:gd name="connsiteX1" fmla="*/ 0 w 1700999"/>
                <a:gd name="connsiteY1" fmla="*/ 0 h 2136957"/>
                <a:gd name="connsiteX2" fmla="*/ 1124941 w 1700999"/>
                <a:gd name="connsiteY2" fmla="*/ 0 h 2136957"/>
                <a:gd name="connsiteX3" fmla="*/ 1700999 w 1700999"/>
                <a:gd name="connsiteY3" fmla="*/ 1022759 h 2136957"/>
                <a:gd name="connsiteX4" fmla="*/ 1509113 w 1700999"/>
                <a:gd name="connsiteY4" fmla="*/ 1356535 h 2136957"/>
                <a:gd name="connsiteX5" fmla="*/ 91440 w 1700999"/>
                <a:gd name="connsiteY5" fmla="*/ 2136957 h 2136957"/>
                <a:gd name="connsiteX0" fmla="*/ 0 w 1700999"/>
                <a:gd name="connsiteY0" fmla="*/ 2045517 h 2045517"/>
                <a:gd name="connsiteX1" fmla="*/ 0 w 1700999"/>
                <a:gd name="connsiteY1" fmla="*/ 0 h 2045517"/>
                <a:gd name="connsiteX2" fmla="*/ 1124941 w 1700999"/>
                <a:gd name="connsiteY2" fmla="*/ 0 h 2045517"/>
                <a:gd name="connsiteX3" fmla="*/ 1700999 w 1700999"/>
                <a:gd name="connsiteY3" fmla="*/ 1022759 h 2045517"/>
                <a:gd name="connsiteX4" fmla="*/ 1509113 w 1700999"/>
                <a:gd name="connsiteY4" fmla="*/ 1356535 h 2045517"/>
                <a:gd name="connsiteX0" fmla="*/ 0 w 1700999"/>
                <a:gd name="connsiteY0" fmla="*/ 2045517 h 2045517"/>
                <a:gd name="connsiteX1" fmla="*/ 1424 w 1700999"/>
                <a:gd name="connsiteY1" fmla="*/ 1352997 h 2045517"/>
                <a:gd name="connsiteX2" fmla="*/ 0 w 1700999"/>
                <a:gd name="connsiteY2" fmla="*/ 0 h 2045517"/>
                <a:gd name="connsiteX3" fmla="*/ 1124941 w 1700999"/>
                <a:gd name="connsiteY3" fmla="*/ 0 h 2045517"/>
                <a:gd name="connsiteX4" fmla="*/ 1700999 w 1700999"/>
                <a:gd name="connsiteY4" fmla="*/ 1022759 h 2045517"/>
                <a:gd name="connsiteX5" fmla="*/ 1509113 w 1700999"/>
                <a:gd name="connsiteY5" fmla="*/ 1356535 h 2045517"/>
                <a:gd name="connsiteX0" fmla="*/ 1424 w 1700999"/>
                <a:gd name="connsiteY0" fmla="*/ 1352997 h 1356535"/>
                <a:gd name="connsiteX1" fmla="*/ 0 w 1700999"/>
                <a:gd name="connsiteY1" fmla="*/ 0 h 1356535"/>
                <a:gd name="connsiteX2" fmla="*/ 1124941 w 1700999"/>
                <a:gd name="connsiteY2" fmla="*/ 0 h 1356535"/>
                <a:gd name="connsiteX3" fmla="*/ 1700999 w 1700999"/>
                <a:gd name="connsiteY3" fmla="*/ 1022759 h 1356535"/>
                <a:gd name="connsiteX4" fmla="*/ 1509113 w 1700999"/>
                <a:gd name="connsiteY4" fmla="*/ 1356535 h 135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999" h="1356535">
                  <a:moveTo>
                    <a:pt x="1424" y="1352997"/>
                  </a:moveTo>
                  <a:cubicBezTo>
                    <a:pt x="949" y="901998"/>
                    <a:pt x="475" y="450999"/>
                    <a:pt x="0" y="0"/>
                  </a:cubicBezTo>
                  <a:lnTo>
                    <a:pt x="1124941" y="0"/>
                  </a:lnTo>
                  <a:lnTo>
                    <a:pt x="1700999" y="1022759"/>
                  </a:lnTo>
                  <a:lnTo>
                    <a:pt x="1509113" y="1356535"/>
                  </a:lnTo>
                </a:path>
              </a:pathLst>
            </a:custGeom>
            <a:noFill/>
            <a:ln w="15875" cap="rnd">
              <a:gradFill>
                <a:gsLst>
                  <a:gs pos="0">
                    <a:srgbClr val="05616F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60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Hexagone 17">
              <a:extLst>
                <a:ext uri="{FF2B5EF4-FFF2-40B4-BE49-F238E27FC236}">
                  <a16:creationId xmlns:a16="http://schemas.microsoft.com/office/drawing/2014/main" id="{E2AEACF8-277A-724B-AEC8-E68F6D2075E1}"/>
                </a:ext>
              </a:extLst>
            </p:cNvPr>
            <p:cNvSpPr/>
            <p:nvPr/>
          </p:nvSpPr>
          <p:spPr>
            <a:xfrm rot="16200000">
              <a:off x="1605044" y="751773"/>
              <a:ext cx="849927" cy="763502"/>
            </a:xfrm>
            <a:prstGeom prst="hexagon">
              <a:avLst>
                <a:gd name="adj" fmla="val 28119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Hexagone 18">
              <a:extLst>
                <a:ext uri="{FF2B5EF4-FFF2-40B4-BE49-F238E27FC236}">
                  <a16:creationId xmlns:a16="http://schemas.microsoft.com/office/drawing/2014/main" id="{E6C974E8-D853-5D48-BDD8-10B9B1DD132E}"/>
                </a:ext>
              </a:extLst>
            </p:cNvPr>
            <p:cNvSpPr/>
            <p:nvPr/>
          </p:nvSpPr>
          <p:spPr>
            <a:xfrm rot="16200000">
              <a:off x="1232649" y="1490385"/>
              <a:ext cx="722110" cy="648682"/>
            </a:xfrm>
            <a:prstGeom prst="hexagon">
              <a:avLst>
                <a:gd name="adj" fmla="val 28671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</p:grpSp>
      <p:sp>
        <p:nvSpPr>
          <p:cNvPr id="21" name="Espace réservé du numéro de diapositive 1"/>
          <p:cNvSpPr>
            <a:spLocks noGrp="1"/>
          </p:cNvSpPr>
          <p:nvPr>
            <p:ph type="sldNum" sz="quarter" idx="4"/>
          </p:nvPr>
        </p:nvSpPr>
        <p:spPr>
          <a:xfrm>
            <a:off x="10285451" y="6355969"/>
            <a:ext cx="7302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accent3"/>
                </a:solidFill>
                <a:latin typeface="Inpi" pitchFamily="2" charset="0"/>
              </a:defRPr>
            </a:lvl1pPr>
          </a:lstStyle>
          <a:p>
            <a:fld id="{6CA1533D-020F-42B7-8608-2E13A7F1059A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2" name="Hexagone 29" hidden="1">
            <a:extLst>
              <a:ext uri="{FF2B5EF4-FFF2-40B4-BE49-F238E27FC236}">
                <a16:creationId xmlns:a16="http://schemas.microsoft.com/office/drawing/2014/main" id="{DCC51098-878A-D548-AC5E-F871DF8FEE5D}"/>
              </a:ext>
            </a:extLst>
          </p:cNvPr>
          <p:cNvSpPr/>
          <p:nvPr userDrawn="1"/>
        </p:nvSpPr>
        <p:spPr>
          <a:xfrm rot="5400000">
            <a:off x="-185295" y="100032"/>
            <a:ext cx="1701000" cy="1356536"/>
          </a:xfrm>
          <a:custGeom>
            <a:avLst/>
            <a:gdLst>
              <a:gd name="connsiteX0" fmla="*/ 0 w 2277057"/>
              <a:gd name="connsiteY0" fmla="*/ 1022759 h 2045517"/>
              <a:gd name="connsiteX1" fmla="*/ 576058 w 2277057"/>
              <a:gd name="connsiteY1" fmla="*/ 0 h 2045517"/>
              <a:gd name="connsiteX2" fmla="*/ 1700999 w 2277057"/>
              <a:gd name="connsiteY2" fmla="*/ 0 h 2045517"/>
              <a:gd name="connsiteX3" fmla="*/ 2277057 w 2277057"/>
              <a:gd name="connsiteY3" fmla="*/ 1022759 h 2045517"/>
              <a:gd name="connsiteX4" fmla="*/ 1700999 w 2277057"/>
              <a:gd name="connsiteY4" fmla="*/ 2045517 h 2045517"/>
              <a:gd name="connsiteX5" fmla="*/ 576058 w 2277057"/>
              <a:gd name="connsiteY5" fmla="*/ 2045517 h 2045517"/>
              <a:gd name="connsiteX6" fmla="*/ 0 w 2277057"/>
              <a:gd name="connsiteY6" fmla="*/ 1022759 h 2045517"/>
              <a:gd name="connsiteX0" fmla="*/ 576058 w 2277057"/>
              <a:gd name="connsiteY0" fmla="*/ 2045517 h 2136957"/>
              <a:gd name="connsiteX1" fmla="*/ 0 w 2277057"/>
              <a:gd name="connsiteY1" fmla="*/ 1022759 h 2136957"/>
              <a:gd name="connsiteX2" fmla="*/ 576058 w 2277057"/>
              <a:gd name="connsiteY2" fmla="*/ 0 h 2136957"/>
              <a:gd name="connsiteX3" fmla="*/ 1700999 w 2277057"/>
              <a:gd name="connsiteY3" fmla="*/ 0 h 2136957"/>
              <a:gd name="connsiteX4" fmla="*/ 2277057 w 2277057"/>
              <a:gd name="connsiteY4" fmla="*/ 1022759 h 2136957"/>
              <a:gd name="connsiteX5" fmla="*/ 1700999 w 2277057"/>
              <a:gd name="connsiteY5" fmla="*/ 2045517 h 2136957"/>
              <a:gd name="connsiteX6" fmla="*/ 667498 w 2277057"/>
              <a:gd name="connsiteY6" fmla="*/ 2136957 h 2136957"/>
              <a:gd name="connsiteX0" fmla="*/ 0 w 1700999"/>
              <a:gd name="connsiteY0" fmla="*/ 2045517 h 2136957"/>
              <a:gd name="connsiteX1" fmla="*/ 0 w 1700999"/>
              <a:gd name="connsiteY1" fmla="*/ 0 h 2136957"/>
              <a:gd name="connsiteX2" fmla="*/ 1124941 w 1700999"/>
              <a:gd name="connsiteY2" fmla="*/ 0 h 2136957"/>
              <a:gd name="connsiteX3" fmla="*/ 1700999 w 1700999"/>
              <a:gd name="connsiteY3" fmla="*/ 1022759 h 2136957"/>
              <a:gd name="connsiteX4" fmla="*/ 1124941 w 1700999"/>
              <a:gd name="connsiteY4" fmla="*/ 2045517 h 2136957"/>
              <a:gd name="connsiteX5" fmla="*/ 91440 w 1700999"/>
              <a:gd name="connsiteY5" fmla="*/ 2136957 h 2136957"/>
              <a:gd name="connsiteX0" fmla="*/ 0 w 1700999"/>
              <a:gd name="connsiteY0" fmla="*/ 2045517 h 2136957"/>
              <a:gd name="connsiteX1" fmla="*/ 0 w 1700999"/>
              <a:gd name="connsiteY1" fmla="*/ 0 h 2136957"/>
              <a:gd name="connsiteX2" fmla="*/ 1124941 w 1700999"/>
              <a:gd name="connsiteY2" fmla="*/ 0 h 2136957"/>
              <a:gd name="connsiteX3" fmla="*/ 1700999 w 1700999"/>
              <a:gd name="connsiteY3" fmla="*/ 1022759 h 2136957"/>
              <a:gd name="connsiteX4" fmla="*/ 1509113 w 1700999"/>
              <a:gd name="connsiteY4" fmla="*/ 1356535 h 2136957"/>
              <a:gd name="connsiteX5" fmla="*/ 1124941 w 1700999"/>
              <a:gd name="connsiteY5" fmla="*/ 2045517 h 2136957"/>
              <a:gd name="connsiteX6" fmla="*/ 91440 w 1700999"/>
              <a:gd name="connsiteY6" fmla="*/ 2136957 h 2136957"/>
              <a:gd name="connsiteX0" fmla="*/ 0 w 1700999"/>
              <a:gd name="connsiteY0" fmla="*/ 2045517 h 2136957"/>
              <a:gd name="connsiteX1" fmla="*/ 0 w 1700999"/>
              <a:gd name="connsiteY1" fmla="*/ 0 h 2136957"/>
              <a:gd name="connsiteX2" fmla="*/ 1124941 w 1700999"/>
              <a:gd name="connsiteY2" fmla="*/ 0 h 2136957"/>
              <a:gd name="connsiteX3" fmla="*/ 1700999 w 1700999"/>
              <a:gd name="connsiteY3" fmla="*/ 1022759 h 2136957"/>
              <a:gd name="connsiteX4" fmla="*/ 1509113 w 1700999"/>
              <a:gd name="connsiteY4" fmla="*/ 1356535 h 2136957"/>
              <a:gd name="connsiteX5" fmla="*/ 91440 w 1700999"/>
              <a:gd name="connsiteY5" fmla="*/ 2136957 h 2136957"/>
              <a:gd name="connsiteX0" fmla="*/ 0 w 1700999"/>
              <a:gd name="connsiteY0" fmla="*/ 2045517 h 2045517"/>
              <a:gd name="connsiteX1" fmla="*/ 0 w 1700999"/>
              <a:gd name="connsiteY1" fmla="*/ 0 h 2045517"/>
              <a:gd name="connsiteX2" fmla="*/ 1124941 w 1700999"/>
              <a:gd name="connsiteY2" fmla="*/ 0 h 2045517"/>
              <a:gd name="connsiteX3" fmla="*/ 1700999 w 1700999"/>
              <a:gd name="connsiteY3" fmla="*/ 1022759 h 2045517"/>
              <a:gd name="connsiteX4" fmla="*/ 1509113 w 1700999"/>
              <a:gd name="connsiteY4" fmla="*/ 1356535 h 2045517"/>
              <a:gd name="connsiteX0" fmla="*/ 0 w 1700999"/>
              <a:gd name="connsiteY0" fmla="*/ 2045517 h 2045517"/>
              <a:gd name="connsiteX1" fmla="*/ 1424 w 1700999"/>
              <a:gd name="connsiteY1" fmla="*/ 1352997 h 2045517"/>
              <a:gd name="connsiteX2" fmla="*/ 0 w 1700999"/>
              <a:gd name="connsiteY2" fmla="*/ 0 h 2045517"/>
              <a:gd name="connsiteX3" fmla="*/ 1124941 w 1700999"/>
              <a:gd name="connsiteY3" fmla="*/ 0 h 2045517"/>
              <a:gd name="connsiteX4" fmla="*/ 1700999 w 1700999"/>
              <a:gd name="connsiteY4" fmla="*/ 1022759 h 2045517"/>
              <a:gd name="connsiteX5" fmla="*/ 1509113 w 1700999"/>
              <a:gd name="connsiteY5" fmla="*/ 1356535 h 2045517"/>
              <a:gd name="connsiteX0" fmla="*/ 1424 w 1700999"/>
              <a:gd name="connsiteY0" fmla="*/ 1352997 h 1356535"/>
              <a:gd name="connsiteX1" fmla="*/ 0 w 1700999"/>
              <a:gd name="connsiteY1" fmla="*/ 0 h 1356535"/>
              <a:gd name="connsiteX2" fmla="*/ 1124941 w 1700999"/>
              <a:gd name="connsiteY2" fmla="*/ 0 h 1356535"/>
              <a:gd name="connsiteX3" fmla="*/ 1700999 w 1700999"/>
              <a:gd name="connsiteY3" fmla="*/ 1022759 h 1356535"/>
              <a:gd name="connsiteX4" fmla="*/ 1509113 w 1700999"/>
              <a:gd name="connsiteY4" fmla="*/ 1356535 h 135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999" h="1356535">
                <a:moveTo>
                  <a:pt x="1424" y="1352997"/>
                </a:moveTo>
                <a:cubicBezTo>
                  <a:pt x="949" y="901998"/>
                  <a:pt x="475" y="450999"/>
                  <a:pt x="0" y="0"/>
                </a:cubicBezTo>
                <a:lnTo>
                  <a:pt x="1124941" y="0"/>
                </a:lnTo>
                <a:lnTo>
                  <a:pt x="1700999" y="1022759"/>
                </a:lnTo>
                <a:lnTo>
                  <a:pt x="1509113" y="1356535"/>
                </a:lnTo>
              </a:path>
            </a:pathLst>
          </a:custGeom>
          <a:solidFill>
            <a:schemeClr val="bg1"/>
          </a:solidFill>
          <a:ln w="15875" cap="rnd">
            <a:gradFill>
              <a:gsLst>
                <a:gs pos="0">
                  <a:srgbClr val="05616F"/>
                </a:gs>
                <a:gs pos="89000">
                  <a:schemeClr val="bg1"/>
                </a:gs>
                <a:gs pos="49000">
                  <a:srgbClr val="C1CC26"/>
                </a:gs>
              </a:gsLst>
              <a:lin ang="6000000" scaled="0"/>
            </a:gra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3" name="MARIANNE TRANSPARENT" hidden="1">
            <a:extLst>
              <a:ext uri="{FF2B5EF4-FFF2-40B4-BE49-F238E27FC236}">
                <a16:creationId xmlns:a16="http://schemas.microsoft.com/office/drawing/2014/main" id="{1DF672CC-420D-3646-BA4C-341146DFC4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00" y="295200"/>
            <a:ext cx="887855" cy="784800"/>
          </a:xfrm>
          <a:prstGeom prst="rect">
            <a:avLst/>
          </a:prstGeom>
        </p:spPr>
      </p:pic>
      <p:sp>
        <p:nvSpPr>
          <p:cNvPr id="28" name="Hexagone 29">
            <a:extLst>
              <a:ext uri="{FF2B5EF4-FFF2-40B4-BE49-F238E27FC236}">
                <a16:creationId xmlns:a16="http://schemas.microsoft.com/office/drawing/2014/main" id="{7C581F78-87D1-4049-BA5C-6C9469991D0D}"/>
              </a:ext>
            </a:extLst>
          </p:cNvPr>
          <p:cNvSpPr/>
          <p:nvPr userDrawn="1"/>
        </p:nvSpPr>
        <p:spPr>
          <a:xfrm rot="16200000">
            <a:off x="11040514" y="5717700"/>
            <a:ext cx="1150540" cy="1146839"/>
          </a:xfrm>
          <a:custGeom>
            <a:avLst/>
            <a:gdLst>
              <a:gd name="connsiteX0" fmla="*/ 0 w 1491798"/>
              <a:gd name="connsiteY0" fmla="*/ 670053 h 1340106"/>
              <a:gd name="connsiteX1" fmla="*/ 377401 w 1491798"/>
              <a:gd name="connsiteY1" fmla="*/ 0 h 1340106"/>
              <a:gd name="connsiteX2" fmla="*/ 1114397 w 1491798"/>
              <a:gd name="connsiteY2" fmla="*/ 0 h 1340106"/>
              <a:gd name="connsiteX3" fmla="*/ 1491798 w 1491798"/>
              <a:gd name="connsiteY3" fmla="*/ 670053 h 1340106"/>
              <a:gd name="connsiteX4" fmla="*/ 1114397 w 1491798"/>
              <a:gd name="connsiteY4" fmla="*/ 1340106 h 1340106"/>
              <a:gd name="connsiteX5" fmla="*/ 377401 w 1491798"/>
              <a:gd name="connsiteY5" fmla="*/ 1340106 h 1340106"/>
              <a:gd name="connsiteX6" fmla="*/ 0 w 1491798"/>
              <a:gd name="connsiteY6" fmla="*/ 670053 h 1340106"/>
              <a:gd name="connsiteX0" fmla="*/ 0 w 1491798"/>
              <a:gd name="connsiteY0" fmla="*/ 670053 h 1340106"/>
              <a:gd name="connsiteX1" fmla="*/ 377401 w 1491798"/>
              <a:gd name="connsiteY1" fmla="*/ 0 h 1340106"/>
              <a:gd name="connsiteX2" fmla="*/ 1114397 w 1491798"/>
              <a:gd name="connsiteY2" fmla="*/ 0 h 1340106"/>
              <a:gd name="connsiteX3" fmla="*/ 1491798 w 1491798"/>
              <a:gd name="connsiteY3" fmla="*/ 670053 h 1340106"/>
              <a:gd name="connsiteX4" fmla="*/ 1141628 w 1491798"/>
              <a:gd name="connsiteY4" fmla="*/ 1277226 h 1340106"/>
              <a:gd name="connsiteX5" fmla="*/ 1114397 w 1491798"/>
              <a:gd name="connsiteY5" fmla="*/ 1340106 h 1340106"/>
              <a:gd name="connsiteX6" fmla="*/ 377401 w 1491798"/>
              <a:gd name="connsiteY6" fmla="*/ 1340106 h 1340106"/>
              <a:gd name="connsiteX7" fmla="*/ 0 w 1491798"/>
              <a:gd name="connsiteY7" fmla="*/ 670053 h 1340106"/>
              <a:gd name="connsiteX0" fmla="*/ 0 w 1491798"/>
              <a:gd name="connsiteY0" fmla="*/ 670053 h 1340106"/>
              <a:gd name="connsiteX1" fmla="*/ 377401 w 1491798"/>
              <a:gd name="connsiteY1" fmla="*/ 0 h 1340106"/>
              <a:gd name="connsiteX2" fmla="*/ 1114397 w 1491798"/>
              <a:gd name="connsiteY2" fmla="*/ 0 h 1340106"/>
              <a:gd name="connsiteX3" fmla="*/ 1491798 w 1491798"/>
              <a:gd name="connsiteY3" fmla="*/ 670053 h 1340106"/>
              <a:gd name="connsiteX4" fmla="*/ 1141628 w 1491798"/>
              <a:gd name="connsiteY4" fmla="*/ 1277226 h 1340106"/>
              <a:gd name="connsiteX5" fmla="*/ 377401 w 1491798"/>
              <a:gd name="connsiteY5" fmla="*/ 1340106 h 1340106"/>
              <a:gd name="connsiteX6" fmla="*/ 0 w 1491798"/>
              <a:gd name="connsiteY6" fmla="*/ 670053 h 1340106"/>
              <a:gd name="connsiteX0" fmla="*/ 377401 w 1491798"/>
              <a:gd name="connsiteY0" fmla="*/ 1340106 h 1431546"/>
              <a:gd name="connsiteX1" fmla="*/ 0 w 1491798"/>
              <a:gd name="connsiteY1" fmla="*/ 670053 h 1431546"/>
              <a:gd name="connsiteX2" fmla="*/ 377401 w 1491798"/>
              <a:gd name="connsiteY2" fmla="*/ 0 h 1431546"/>
              <a:gd name="connsiteX3" fmla="*/ 1114397 w 1491798"/>
              <a:gd name="connsiteY3" fmla="*/ 0 h 1431546"/>
              <a:gd name="connsiteX4" fmla="*/ 1491798 w 1491798"/>
              <a:gd name="connsiteY4" fmla="*/ 670053 h 1431546"/>
              <a:gd name="connsiteX5" fmla="*/ 1141628 w 1491798"/>
              <a:gd name="connsiteY5" fmla="*/ 1277226 h 1431546"/>
              <a:gd name="connsiteX6" fmla="*/ 468841 w 1491798"/>
              <a:gd name="connsiteY6" fmla="*/ 1431546 h 1431546"/>
              <a:gd name="connsiteX0" fmla="*/ 377401 w 1491798"/>
              <a:gd name="connsiteY0" fmla="*/ 1340106 h 1340106"/>
              <a:gd name="connsiteX1" fmla="*/ 0 w 1491798"/>
              <a:gd name="connsiteY1" fmla="*/ 670053 h 1340106"/>
              <a:gd name="connsiteX2" fmla="*/ 377401 w 1491798"/>
              <a:gd name="connsiteY2" fmla="*/ 0 h 1340106"/>
              <a:gd name="connsiteX3" fmla="*/ 1114397 w 1491798"/>
              <a:gd name="connsiteY3" fmla="*/ 0 h 1340106"/>
              <a:gd name="connsiteX4" fmla="*/ 1491798 w 1491798"/>
              <a:gd name="connsiteY4" fmla="*/ 670053 h 1340106"/>
              <a:gd name="connsiteX5" fmla="*/ 1141628 w 1491798"/>
              <a:gd name="connsiteY5" fmla="*/ 1277226 h 1340106"/>
              <a:gd name="connsiteX0" fmla="*/ 377401 w 1491798"/>
              <a:gd name="connsiteY0" fmla="*/ 1340106 h 1340106"/>
              <a:gd name="connsiteX1" fmla="*/ 206256 w 1491798"/>
              <a:gd name="connsiteY1" fmla="*/ 1025556 h 1340106"/>
              <a:gd name="connsiteX2" fmla="*/ 0 w 1491798"/>
              <a:gd name="connsiteY2" fmla="*/ 670053 h 1340106"/>
              <a:gd name="connsiteX3" fmla="*/ 377401 w 1491798"/>
              <a:gd name="connsiteY3" fmla="*/ 0 h 1340106"/>
              <a:gd name="connsiteX4" fmla="*/ 1114397 w 1491798"/>
              <a:gd name="connsiteY4" fmla="*/ 0 h 1340106"/>
              <a:gd name="connsiteX5" fmla="*/ 1491798 w 1491798"/>
              <a:gd name="connsiteY5" fmla="*/ 670053 h 1340106"/>
              <a:gd name="connsiteX6" fmla="*/ 1141628 w 1491798"/>
              <a:gd name="connsiteY6" fmla="*/ 1277226 h 1340106"/>
              <a:gd name="connsiteX0" fmla="*/ 377401 w 1491798"/>
              <a:gd name="connsiteY0" fmla="*/ 1340106 h 1340106"/>
              <a:gd name="connsiteX1" fmla="*/ 206256 w 1491798"/>
              <a:gd name="connsiteY1" fmla="*/ 1025556 h 1340106"/>
              <a:gd name="connsiteX2" fmla="*/ 0 w 1491798"/>
              <a:gd name="connsiteY2" fmla="*/ 670053 h 1340106"/>
              <a:gd name="connsiteX3" fmla="*/ 210450 w 1491798"/>
              <a:gd name="connsiteY3" fmla="*/ 291519 h 1340106"/>
              <a:gd name="connsiteX4" fmla="*/ 377401 w 1491798"/>
              <a:gd name="connsiteY4" fmla="*/ 0 h 1340106"/>
              <a:gd name="connsiteX5" fmla="*/ 1114397 w 1491798"/>
              <a:gd name="connsiteY5" fmla="*/ 0 h 1340106"/>
              <a:gd name="connsiteX6" fmla="*/ 1491798 w 1491798"/>
              <a:gd name="connsiteY6" fmla="*/ 670053 h 1340106"/>
              <a:gd name="connsiteX7" fmla="*/ 1141628 w 1491798"/>
              <a:gd name="connsiteY7" fmla="*/ 1277226 h 1340106"/>
              <a:gd name="connsiteX0" fmla="*/ 171145 w 1285542"/>
              <a:gd name="connsiteY0" fmla="*/ 1340106 h 1340106"/>
              <a:gd name="connsiteX1" fmla="*/ 0 w 1285542"/>
              <a:gd name="connsiteY1" fmla="*/ 1025556 h 1340106"/>
              <a:gd name="connsiteX2" fmla="*/ 4194 w 1285542"/>
              <a:gd name="connsiteY2" fmla="*/ 291519 h 1340106"/>
              <a:gd name="connsiteX3" fmla="*/ 171145 w 1285542"/>
              <a:gd name="connsiteY3" fmla="*/ 0 h 1340106"/>
              <a:gd name="connsiteX4" fmla="*/ 908141 w 1285542"/>
              <a:gd name="connsiteY4" fmla="*/ 0 h 1340106"/>
              <a:gd name="connsiteX5" fmla="*/ 1285542 w 1285542"/>
              <a:gd name="connsiteY5" fmla="*/ 670053 h 1340106"/>
              <a:gd name="connsiteX6" fmla="*/ 935372 w 1285542"/>
              <a:gd name="connsiteY6" fmla="*/ 1277226 h 1340106"/>
              <a:gd name="connsiteX0" fmla="*/ 0 w 1285542"/>
              <a:gd name="connsiteY0" fmla="*/ 1025556 h 1277226"/>
              <a:gd name="connsiteX1" fmla="*/ 4194 w 1285542"/>
              <a:gd name="connsiteY1" fmla="*/ 291519 h 1277226"/>
              <a:gd name="connsiteX2" fmla="*/ 171145 w 1285542"/>
              <a:gd name="connsiteY2" fmla="*/ 0 h 1277226"/>
              <a:gd name="connsiteX3" fmla="*/ 908141 w 1285542"/>
              <a:gd name="connsiteY3" fmla="*/ 0 h 1277226"/>
              <a:gd name="connsiteX4" fmla="*/ 1285542 w 1285542"/>
              <a:gd name="connsiteY4" fmla="*/ 670053 h 1277226"/>
              <a:gd name="connsiteX5" fmla="*/ 935372 w 1285542"/>
              <a:gd name="connsiteY5" fmla="*/ 1277226 h 1277226"/>
              <a:gd name="connsiteX0" fmla="*/ 0 w 1281348"/>
              <a:gd name="connsiteY0" fmla="*/ 291519 h 1277226"/>
              <a:gd name="connsiteX1" fmla="*/ 166951 w 1281348"/>
              <a:gd name="connsiteY1" fmla="*/ 0 h 1277226"/>
              <a:gd name="connsiteX2" fmla="*/ 903947 w 1281348"/>
              <a:gd name="connsiteY2" fmla="*/ 0 h 1277226"/>
              <a:gd name="connsiteX3" fmla="*/ 1281348 w 1281348"/>
              <a:gd name="connsiteY3" fmla="*/ 670053 h 1277226"/>
              <a:gd name="connsiteX4" fmla="*/ 931178 w 1281348"/>
              <a:gd name="connsiteY4" fmla="*/ 1277226 h 1277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1348" h="1277226">
                <a:moveTo>
                  <a:pt x="0" y="291519"/>
                </a:moveTo>
                <a:lnTo>
                  <a:pt x="166951" y="0"/>
                </a:lnTo>
                <a:lnTo>
                  <a:pt x="903947" y="0"/>
                </a:lnTo>
                <a:lnTo>
                  <a:pt x="1281348" y="670053"/>
                </a:lnTo>
                <a:lnTo>
                  <a:pt x="931178" y="1277226"/>
                </a:lnTo>
              </a:path>
            </a:pathLst>
          </a:custGeom>
          <a:noFill/>
          <a:ln w="15875" cap="rnd">
            <a:gradFill>
              <a:gsLst>
                <a:gs pos="0">
                  <a:srgbClr val="05616F"/>
                </a:gs>
                <a:gs pos="89000">
                  <a:schemeClr val="bg1"/>
                </a:gs>
                <a:gs pos="49000">
                  <a:srgbClr val="C1CC26"/>
                </a:gs>
              </a:gsLst>
              <a:lin ang="6000000" scaled="0"/>
            </a:gra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Hexagone 31">
            <a:extLst>
              <a:ext uri="{FF2B5EF4-FFF2-40B4-BE49-F238E27FC236}">
                <a16:creationId xmlns:a16="http://schemas.microsoft.com/office/drawing/2014/main" id="{A89A6001-2DE3-EC4A-A697-437951D4F0A8}"/>
              </a:ext>
            </a:extLst>
          </p:cNvPr>
          <p:cNvSpPr/>
          <p:nvPr userDrawn="1"/>
        </p:nvSpPr>
        <p:spPr>
          <a:xfrm rot="19800000">
            <a:off x="11939572" y="5409219"/>
            <a:ext cx="393438" cy="476037"/>
          </a:xfrm>
          <a:custGeom>
            <a:avLst/>
            <a:gdLst>
              <a:gd name="connsiteX0" fmla="*/ 0 w 529923"/>
              <a:gd name="connsiteY0" fmla="*/ 238019 h 476037"/>
              <a:gd name="connsiteX1" fmla="*/ 136485 w 529923"/>
              <a:gd name="connsiteY1" fmla="*/ 0 h 476037"/>
              <a:gd name="connsiteX2" fmla="*/ 393438 w 529923"/>
              <a:gd name="connsiteY2" fmla="*/ 0 h 476037"/>
              <a:gd name="connsiteX3" fmla="*/ 529923 w 529923"/>
              <a:gd name="connsiteY3" fmla="*/ 238019 h 476037"/>
              <a:gd name="connsiteX4" fmla="*/ 393438 w 529923"/>
              <a:gd name="connsiteY4" fmla="*/ 476037 h 476037"/>
              <a:gd name="connsiteX5" fmla="*/ 136485 w 529923"/>
              <a:gd name="connsiteY5" fmla="*/ 476037 h 476037"/>
              <a:gd name="connsiteX6" fmla="*/ 0 w 529923"/>
              <a:gd name="connsiteY6" fmla="*/ 238019 h 476037"/>
              <a:gd name="connsiteX0" fmla="*/ 529923 w 621363"/>
              <a:gd name="connsiteY0" fmla="*/ 238019 h 476037"/>
              <a:gd name="connsiteX1" fmla="*/ 393438 w 621363"/>
              <a:gd name="connsiteY1" fmla="*/ 476037 h 476037"/>
              <a:gd name="connsiteX2" fmla="*/ 136485 w 621363"/>
              <a:gd name="connsiteY2" fmla="*/ 476037 h 476037"/>
              <a:gd name="connsiteX3" fmla="*/ 0 w 621363"/>
              <a:gd name="connsiteY3" fmla="*/ 238019 h 476037"/>
              <a:gd name="connsiteX4" fmla="*/ 136485 w 621363"/>
              <a:gd name="connsiteY4" fmla="*/ 0 h 476037"/>
              <a:gd name="connsiteX5" fmla="*/ 393438 w 621363"/>
              <a:gd name="connsiteY5" fmla="*/ 0 h 476037"/>
              <a:gd name="connsiteX6" fmla="*/ 621363 w 621363"/>
              <a:gd name="connsiteY6" fmla="*/ 329459 h 476037"/>
              <a:gd name="connsiteX0" fmla="*/ 393438 w 621363"/>
              <a:gd name="connsiteY0" fmla="*/ 476037 h 476037"/>
              <a:gd name="connsiteX1" fmla="*/ 136485 w 621363"/>
              <a:gd name="connsiteY1" fmla="*/ 476037 h 476037"/>
              <a:gd name="connsiteX2" fmla="*/ 0 w 621363"/>
              <a:gd name="connsiteY2" fmla="*/ 238019 h 476037"/>
              <a:gd name="connsiteX3" fmla="*/ 136485 w 621363"/>
              <a:gd name="connsiteY3" fmla="*/ 0 h 476037"/>
              <a:gd name="connsiteX4" fmla="*/ 393438 w 621363"/>
              <a:gd name="connsiteY4" fmla="*/ 0 h 476037"/>
              <a:gd name="connsiteX5" fmla="*/ 621363 w 621363"/>
              <a:gd name="connsiteY5" fmla="*/ 329459 h 476037"/>
              <a:gd name="connsiteX0" fmla="*/ 136485 w 621363"/>
              <a:gd name="connsiteY0" fmla="*/ 476037 h 476037"/>
              <a:gd name="connsiteX1" fmla="*/ 0 w 621363"/>
              <a:gd name="connsiteY1" fmla="*/ 238019 h 476037"/>
              <a:gd name="connsiteX2" fmla="*/ 136485 w 621363"/>
              <a:gd name="connsiteY2" fmla="*/ 0 h 476037"/>
              <a:gd name="connsiteX3" fmla="*/ 393438 w 621363"/>
              <a:gd name="connsiteY3" fmla="*/ 0 h 476037"/>
              <a:gd name="connsiteX4" fmla="*/ 621363 w 621363"/>
              <a:gd name="connsiteY4" fmla="*/ 329459 h 476037"/>
              <a:gd name="connsiteX0" fmla="*/ 136485 w 393438"/>
              <a:gd name="connsiteY0" fmla="*/ 476037 h 476037"/>
              <a:gd name="connsiteX1" fmla="*/ 0 w 393438"/>
              <a:gd name="connsiteY1" fmla="*/ 238019 h 476037"/>
              <a:gd name="connsiteX2" fmla="*/ 136485 w 393438"/>
              <a:gd name="connsiteY2" fmla="*/ 0 h 476037"/>
              <a:gd name="connsiteX3" fmla="*/ 393438 w 393438"/>
              <a:gd name="connsiteY3" fmla="*/ 0 h 47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438" h="476037">
                <a:moveTo>
                  <a:pt x="136485" y="476037"/>
                </a:moveTo>
                <a:lnTo>
                  <a:pt x="0" y="238019"/>
                </a:lnTo>
                <a:lnTo>
                  <a:pt x="136485" y="0"/>
                </a:lnTo>
                <a:lnTo>
                  <a:pt x="393438" y="0"/>
                </a:lnTo>
              </a:path>
            </a:pathLst>
          </a:custGeom>
          <a:noFill/>
          <a:ln w="15875" cap="rnd">
            <a:gradFill flip="none" rotWithShape="1">
              <a:gsLst>
                <a:gs pos="0">
                  <a:srgbClr val="05616F"/>
                </a:gs>
                <a:gs pos="100000">
                  <a:srgbClr val="C1CC26"/>
                </a:gs>
              </a:gsLst>
              <a:lin ang="8100000" scaled="1"/>
              <a:tileRect/>
            </a:gra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30" name="Hexagone 29">
            <a:extLst>
              <a:ext uri="{FF2B5EF4-FFF2-40B4-BE49-F238E27FC236}">
                <a16:creationId xmlns:a16="http://schemas.microsoft.com/office/drawing/2014/main" id="{683D2753-6C16-5B4C-ABAA-CE27351BE37C}"/>
              </a:ext>
            </a:extLst>
          </p:cNvPr>
          <p:cNvSpPr/>
          <p:nvPr userDrawn="1"/>
        </p:nvSpPr>
        <p:spPr>
          <a:xfrm rot="16200000">
            <a:off x="10361753" y="6279060"/>
            <a:ext cx="577688" cy="518946"/>
          </a:xfrm>
          <a:prstGeom prst="hexagon">
            <a:avLst>
              <a:gd name="adj" fmla="val 28671"/>
              <a:gd name="vf" fmla="val 115470"/>
            </a:avLst>
          </a:prstGeom>
          <a:noFill/>
          <a:ln w="15875" cap="rnd">
            <a:gradFill>
              <a:gsLst>
                <a:gs pos="0">
                  <a:srgbClr val="05616F"/>
                </a:gs>
                <a:gs pos="100000">
                  <a:srgbClr val="C1CC26"/>
                </a:gs>
              </a:gsLst>
              <a:lin ang="7200000" scaled="0"/>
            </a:gra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grpSp>
        <p:nvGrpSpPr>
          <p:cNvPr id="2" name="Graphique 2">
            <a:extLst>
              <a:ext uri="{FF2B5EF4-FFF2-40B4-BE49-F238E27FC236}">
                <a16:creationId xmlns:a16="http://schemas.microsoft.com/office/drawing/2014/main" id="{20233B0C-EF6A-4788-4E99-7990F85A7B84}"/>
              </a:ext>
            </a:extLst>
          </p:cNvPr>
          <p:cNvGrpSpPr/>
          <p:nvPr userDrawn="1"/>
        </p:nvGrpSpPr>
        <p:grpSpPr>
          <a:xfrm>
            <a:off x="11329174" y="6199035"/>
            <a:ext cx="585246" cy="339497"/>
            <a:chOff x="5829557" y="3275447"/>
            <a:chExt cx="542919" cy="314943"/>
          </a:xfrm>
          <a:solidFill>
            <a:schemeClr val="bg1"/>
          </a:solidFill>
        </p:grpSpPr>
        <p:sp>
          <p:nvSpPr>
            <p:cNvPr id="3" name="Forme libre 2">
              <a:extLst>
                <a:ext uri="{FF2B5EF4-FFF2-40B4-BE49-F238E27FC236}">
                  <a16:creationId xmlns:a16="http://schemas.microsoft.com/office/drawing/2014/main" id="{4C7633A5-AA37-F0CC-6C9F-669335EA3FD7}"/>
                </a:ext>
              </a:extLst>
            </p:cNvPr>
            <p:cNvSpPr/>
            <p:nvPr/>
          </p:nvSpPr>
          <p:spPr>
            <a:xfrm>
              <a:off x="5829557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grpFill/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 3">
              <a:extLst>
                <a:ext uri="{FF2B5EF4-FFF2-40B4-BE49-F238E27FC236}">
                  <a16:creationId xmlns:a16="http://schemas.microsoft.com/office/drawing/2014/main" id="{329CDEB6-7263-41BE-1FFC-D76939077AD1}"/>
                </a:ext>
              </a:extLst>
            </p:cNvPr>
            <p:cNvSpPr/>
            <p:nvPr/>
          </p:nvSpPr>
          <p:spPr>
            <a:xfrm>
              <a:off x="5829557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grpFill/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" name="Forme libre 4">
              <a:extLst>
                <a:ext uri="{FF2B5EF4-FFF2-40B4-BE49-F238E27FC236}">
                  <a16:creationId xmlns:a16="http://schemas.microsoft.com/office/drawing/2014/main" id="{3E053982-A970-B5B5-496D-2E6B13EA46A3}"/>
                </a:ext>
              </a:extLst>
            </p:cNvPr>
            <p:cNvSpPr/>
            <p:nvPr/>
          </p:nvSpPr>
          <p:spPr>
            <a:xfrm>
              <a:off x="6329054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grpFill/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 5">
              <a:extLst>
                <a:ext uri="{FF2B5EF4-FFF2-40B4-BE49-F238E27FC236}">
                  <a16:creationId xmlns:a16="http://schemas.microsoft.com/office/drawing/2014/main" id="{F54A48DF-E3D3-1125-96A3-2F3EFAE2167D}"/>
                </a:ext>
              </a:extLst>
            </p:cNvPr>
            <p:cNvSpPr/>
            <p:nvPr/>
          </p:nvSpPr>
          <p:spPr>
            <a:xfrm>
              <a:off x="6329054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grpFill/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A53722C3-E9AB-3278-DA0B-DA3DDFA2010A}"/>
                </a:ext>
              </a:extLst>
            </p:cNvPr>
            <p:cNvSpPr/>
            <p:nvPr/>
          </p:nvSpPr>
          <p:spPr>
            <a:xfrm>
              <a:off x="5907868" y="3317707"/>
              <a:ext cx="395213" cy="272683"/>
            </a:xfrm>
            <a:custGeom>
              <a:avLst/>
              <a:gdLst>
                <a:gd name="connsiteX0" fmla="*/ 382079 w 395213"/>
                <a:gd name="connsiteY0" fmla="*/ 28661 h 272683"/>
                <a:gd name="connsiteX1" fmla="*/ 336499 w 395213"/>
                <a:gd name="connsiteY1" fmla="*/ 2597 h 272683"/>
                <a:gd name="connsiteX2" fmla="*/ 215892 w 395213"/>
                <a:gd name="connsiteY2" fmla="*/ 1464 h 272683"/>
                <a:gd name="connsiteX3" fmla="*/ 252843 w 395213"/>
                <a:gd name="connsiteY3" fmla="*/ 41788 h 272683"/>
                <a:gd name="connsiteX4" fmla="*/ 290357 w 395213"/>
                <a:gd name="connsiteY4" fmla="*/ 42638 h 272683"/>
                <a:gd name="connsiteX5" fmla="*/ 324589 w 395213"/>
                <a:gd name="connsiteY5" fmla="*/ 42449 h 272683"/>
                <a:gd name="connsiteX6" fmla="*/ 344846 w 395213"/>
                <a:gd name="connsiteY6" fmla="*/ 53970 h 272683"/>
                <a:gd name="connsiteX7" fmla="*/ 352818 w 395213"/>
                <a:gd name="connsiteY7" fmla="*/ 95333 h 272683"/>
                <a:gd name="connsiteX8" fmla="*/ 341188 w 395213"/>
                <a:gd name="connsiteY8" fmla="*/ 140662 h 272683"/>
                <a:gd name="connsiteX9" fmla="*/ 232023 w 395213"/>
                <a:gd name="connsiteY9" fmla="*/ 144440 h 272683"/>
                <a:gd name="connsiteX10" fmla="*/ 213360 w 395213"/>
                <a:gd name="connsiteY10" fmla="*/ 114314 h 272683"/>
                <a:gd name="connsiteX11" fmla="*/ 212797 w 395213"/>
                <a:gd name="connsiteY11" fmla="*/ 74651 h 272683"/>
                <a:gd name="connsiteX12" fmla="*/ 199667 w 395213"/>
                <a:gd name="connsiteY12" fmla="*/ 23845 h 272683"/>
                <a:gd name="connsiteX13" fmla="*/ 104570 w 395213"/>
                <a:gd name="connsiteY13" fmla="*/ 1275 h 272683"/>
                <a:gd name="connsiteX14" fmla="*/ 43422 w 395213"/>
                <a:gd name="connsiteY14" fmla="*/ 30172 h 272683"/>
                <a:gd name="connsiteX15" fmla="*/ 43422 w 395213"/>
                <a:gd name="connsiteY15" fmla="*/ 1275 h 272683"/>
                <a:gd name="connsiteX16" fmla="*/ 0 w 395213"/>
                <a:gd name="connsiteY16" fmla="*/ 1275 h 272683"/>
                <a:gd name="connsiteX17" fmla="*/ 0 w 395213"/>
                <a:gd name="connsiteY17" fmla="*/ 202706 h 272683"/>
                <a:gd name="connsiteX18" fmla="*/ 43422 w 395213"/>
                <a:gd name="connsiteY18" fmla="*/ 202706 h 272683"/>
                <a:gd name="connsiteX19" fmla="*/ 43516 w 395213"/>
                <a:gd name="connsiteY19" fmla="*/ 86078 h 272683"/>
                <a:gd name="connsiteX20" fmla="*/ 50925 w 395213"/>
                <a:gd name="connsiteY20" fmla="*/ 65869 h 272683"/>
                <a:gd name="connsiteX21" fmla="*/ 164123 w 395213"/>
                <a:gd name="connsiteY21" fmla="*/ 56803 h 272683"/>
                <a:gd name="connsiteX22" fmla="*/ 169375 w 395213"/>
                <a:gd name="connsiteY22" fmla="*/ 100527 h 272683"/>
                <a:gd name="connsiteX23" fmla="*/ 169375 w 395213"/>
                <a:gd name="connsiteY23" fmla="*/ 272683 h 272683"/>
                <a:gd name="connsiteX24" fmla="*/ 212797 w 395213"/>
                <a:gd name="connsiteY24" fmla="*/ 272683 h 272683"/>
                <a:gd name="connsiteX25" fmla="*/ 212797 w 395213"/>
                <a:gd name="connsiteY25" fmla="*/ 170409 h 272683"/>
                <a:gd name="connsiteX26" fmla="*/ 234274 w 395213"/>
                <a:gd name="connsiteY26" fmla="*/ 187691 h 272683"/>
                <a:gd name="connsiteX27" fmla="*/ 324213 w 395213"/>
                <a:gd name="connsiteY27" fmla="*/ 190335 h 272683"/>
                <a:gd name="connsiteX28" fmla="*/ 381891 w 395213"/>
                <a:gd name="connsiteY28" fmla="*/ 160494 h 272683"/>
                <a:gd name="connsiteX29" fmla="*/ 395208 w 395213"/>
                <a:gd name="connsiteY29" fmla="*/ 95711 h 272683"/>
                <a:gd name="connsiteX30" fmla="*/ 382172 w 395213"/>
                <a:gd name="connsiteY30" fmla="*/ 28661 h 27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5213" h="272683">
                  <a:moveTo>
                    <a:pt x="382079" y="28661"/>
                  </a:moveTo>
                  <a:cubicBezTo>
                    <a:pt x="374763" y="16384"/>
                    <a:pt x="357507" y="4486"/>
                    <a:pt x="336499" y="2597"/>
                  </a:cubicBezTo>
                  <a:cubicBezTo>
                    <a:pt x="318962" y="991"/>
                    <a:pt x="215892" y="1464"/>
                    <a:pt x="215892" y="1464"/>
                  </a:cubicBezTo>
                  <a:cubicBezTo>
                    <a:pt x="215892" y="1464"/>
                    <a:pt x="219644" y="41788"/>
                    <a:pt x="252843" y="41788"/>
                  </a:cubicBezTo>
                  <a:cubicBezTo>
                    <a:pt x="261284" y="41788"/>
                    <a:pt x="277227" y="42638"/>
                    <a:pt x="290357" y="42638"/>
                  </a:cubicBezTo>
                  <a:cubicBezTo>
                    <a:pt x="298985" y="42638"/>
                    <a:pt x="317836" y="41599"/>
                    <a:pt x="324589" y="42449"/>
                  </a:cubicBezTo>
                  <a:cubicBezTo>
                    <a:pt x="333592" y="43771"/>
                    <a:pt x="340626" y="48020"/>
                    <a:pt x="344846" y="53970"/>
                  </a:cubicBezTo>
                  <a:cubicBezTo>
                    <a:pt x="351505" y="63508"/>
                    <a:pt x="352818" y="77768"/>
                    <a:pt x="352818" y="95333"/>
                  </a:cubicBezTo>
                  <a:cubicBezTo>
                    <a:pt x="352818" y="112898"/>
                    <a:pt x="352536" y="129991"/>
                    <a:pt x="341188" y="140662"/>
                  </a:cubicBezTo>
                  <a:cubicBezTo>
                    <a:pt x="323557" y="157283"/>
                    <a:pt x="245434" y="151050"/>
                    <a:pt x="232023" y="144440"/>
                  </a:cubicBezTo>
                  <a:cubicBezTo>
                    <a:pt x="219925" y="138490"/>
                    <a:pt x="213923" y="130935"/>
                    <a:pt x="213360" y="114314"/>
                  </a:cubicBezTo>
                  <a:cubicBezTo>
                    <a:pt x="213360" y="94294"/>
                    <a:pt x="212797" y="74651"/>
                    <a:pt x="212797" y="74651"/>
                  </a:cubicBezTo>
                  <a:cubicBezTo>
                    <a:pt x="212891" y="61430"/>
                    <a:pt x="215048" y="40466"/>
                    <a:pt x="199667" y="23845"/>
                  </a:cubicBezTo>
                  <a:cubicBezTo>
                    <a:pt x="175283" y="-2597"/>
                    <a:pt x="121451" y="-1275"/>
                    <a:pt x="104570" y="1275"/>
                  </a:cubicBezTo>
                  <a:cubicBezTo>
                    <a:pt x="71933" y="6374"/>
                    <a:pt x="48487" y="25261"/>
                    <a:pt x="43422" y="30172"/>
                  </a:cubicBezTo>
                  <a:lnTo>
                    <a:pt x="43422" y="1275"/>
                  </a:lnTo>
                  <a:lnTo>
                    <a:pt x="0" y="1275"/>
                  </a:lnTo>
                  <a:lnTo>
                    <a:pt x="0" y="202706"/>
                  </a:lnTo>
                  <a:lnTo>
                    <a:pt x="43422" y="202706"/>
                  </a:lnTo>
                  <a:cubicBezTo>
                    <a:pt x="43422" y="202706"/>
                    <a:pt x="43516" y="98544"/>
                    <a:pt x="43516" y="86078"/>
                  </a:cubicBezTo>
                  <a:cubicBezTo>
                    <a:pt x="43516" y="77390"/>
                    <a:pt x="45392" y="72102"/>
                    <a:pt x="50925" y="65869"/>
                  </a:cubicBezTo>
                  <a:cubicBezTo>
                    <a:pt x="83468" y="30267"/>
                    <a:pt x="150524" y="35933"/>
                    <a:pt x="164123" y="56803"/>
                  </a:cubicBezTo>
                  <a:cubicBezTo>
                    <a:pt x="170313" y="66247"/>
                    <a:pt x="169375" y="85417"/>
                    <a:pt x="169375" y="100527"/>
                  </a:cubicBezTo>
                  <a:lnTo>
                    <a:pt x="169375" y="272683"/>
                  </a:lnTo>
                  <a:lnTo>
                    <a:pt x="212797" y="272683"/>
                  </a:lnTo>
                  <a:lnTo>
                    <a:pt x="212797" y="170409"/>
                  </a:lnTo>
                  <a:cubicBezTo>
                    <a:pt x="216736" y="177870"/>
                    <a:pt x="226302" y="186275"/>
                    <a:pt x="234274" y="187691"/>
                  </a:cubicBezTo>
                  <a:cubicBezTo>
                    <a:pt x="253312" y="191469"/>
                    <a:pt x="304706" y="192035"/>
                    <a:pt x="324213" y="190335"/>
                  </a:cubicBezTo>
                  <a:cubicBezTo>
                    <a:pt x="344658" y="188636"/>
                    <a:pt x="366135" y="183064"/>
                    <a:pt x="381891" y="160494"/>
                  </a:cubicBezTo>
                  <a:cubicBezTo>
                    <a:pt x="390425" y="148500"/>
                    <a:pt x="395396" y="124891"/>
                    <a:pt x="395208" y="95711"/>
                  </a:cubicBezTo>
                  <a:cubicBezTo>
                    <a:pt x="395021" y="62280"/>
                    <a:pt x="391645" y="44715"/>
                    <a:pt x="382172" y="28661"/>
                  </a:cubicBezTo>
                </a:path>
              </a:pathLst>
            </a:custGeom>
            <a:grpFill/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59BC52F3-72A1-02CA-50CC-71EF534319F9}"/>
                </a:ext>
              </a:extLst>
            </p:cNvPr>
            <p:cNvSpPr/>
            <p:nvPr/>
          </p:nvSpPr>
          <p:spPr>
            <a:xfrm>
              <a:off x="5829557" y="3555355"/>
              <a:ext cx="204169" cy="34941"/>
            </a:xfrm>
            <a:custGeom>
              <a:avLst/>
              <a:gdLst>
                <a:gd name="connsiteX0" fmla="*/ 0 w 204169"/>
                <a:gd name="connsiteY0" fmla="*/ 0 h 34941"/>
                <a:gd name="connsiteX1" fmla="*/ 204169 w 204169"/>
                <a:gd name="connsiteY1" fmla="*/ 0 h 34941"/>
                <a:gd name="connsiteX2" fmla="*/ 204169 w 204169"/>
                <a:gd name="connsiteY2" fmla="*/ 34941 h 34941"/>
                <a:gd name="connsiteX3" fmla="*/ 0 w 204169"/>
                <a:gd name="connsiteY3" fmla="*/ 34941 h 3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169" h="34941">
                  <a:moveTo>
                    <a:pt x="0" y="0"/>
                  </a:moveTo>
                  <a:lnTo>
                    <a:pt x="204169" y="0"/>
                  </a:lnTo>
                  <a:lnTo>
                    <a:pt x="204169" y="34941"/>
                  </a:lnTo>
                  <a:lnTo>
                    <a:pt x="0" y="34941"/>
                  </a:lnTo>
                  <a:close/>
                </a:path>
              </a:pathLst>
            </a:custGeom>
            <a:grpFill/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88408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49634" y="1825625"/>
            <a:ext cx="9892731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C6-4B8A-4D56-AFBC-AB8EFFE164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5989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COLONNES"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49634" y="1825625"/>
            <a:ext cx="4870165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870165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C6-4B8A-4D56-AFBC-AB8EFFE164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1030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+SOUSTITRE"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0118" y="365125"/>
            <a:ext cx="989494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50118" y="1757733"/>
            <a:ext cx="9894940" cy="67077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2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150118" y="2505075"/>
            <a:ext cx="484745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87285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B90C6-4B8A-4D56-AFBC-AB8EFFE164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676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IS VIDE"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2003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ZoneTexte 32">
            <a:extLst>
              <a:ext uri="{FF2B5EF4-FFF2-40B4-BE49-F238E27FC236}">
                <a16:creationId xmlns:a16="http://schemas.microsoft.com/office/drawing/2014/main" id="{0F9525AD-9C6E-3A42-9A7E-754F03437101}"/>
              </a:ext>
            </a:extLst>
          </p:cNvPr>
          <p:cNvSpPr txBox="1"/>
          <p:nvPr userDrawn="1"/>
        </p:nvSpPr>
        <p:spPr>
          <a:xfrm>
            <a:off x="1524000" y="2382409"/>
            <a:ext cx="9144000" cy="8897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6000"/>
              </a:lnSpc>
            </a:pPr>
            <a:r>
              <a:rPr lang="fr-FR" sz="6500" b="1" dirty="0">
                <a:gradFill>
                  <a:gsLst>
                    <a:gs pos="94690">
                      <a:srgbClr val="C1CC26"/>
                    </a:gs>
                    <a:gs pos="38000">
                      <a:srgbClr val="51B0B0"/>
                    </a:gs>
                    <a:gs pos="0">
                      <a:srgbClr val="05616F"/>
                    </a:gs>
                  </a:gsLst>
                  <a:lin ang="2400000" scaled="0"/>
                </a:gradFill>
                <a:latin typeface="Inpi" pitchFamily="2" charset="0"/>
              </a:rPr>
              <a:t>Merci</a:t>
            </a: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444A3EBD-0125-2243-ADCA-C608B04D7C98}"/>
              </a:ext>
            </a:extLst>
          </p:cNvPr>
          <p:cNvGrpSpPr/>
          <p:nvPr userDrawn="1"/>
        </p:nvGrpSpPr>
        <p:grpSpPr>
          <a:xfrm rot="10800000" flipH="1">
            <a:off x="9048327" y="5040191"/>
            <a:ext cx="2829564" cy="1819422"/>
            <a:chOff x="251519" y="567852"/>
            <a:chExt cx="2160240" cy="1389043"/>
          </a:xfrm>
        </p:grpSpPr>
        <p:sp>
          <p:nvSpPr>
            <p:cNvPr id="35" name="Hexagone 8">
              <a:extLst>
                <a:ext uri="{FF2B5EF4-FFF2-40B4-BE49-F238E27FC236}">
                  <a16:creationId xmlns:a16="http://schemas.microsoft.com/office/drawing/2014/main" id="{6A3EA503-2C3A-A940-8878-F3087B7FE055}"/>
                </a:ext>
              </a:extLst>
            </p:cNvPr>
            <p:cNvSpPr/>
            <p:nvPr/>
          </p:nvSpPr>
          <p:spPr>
            <a:xfrm rot="5400000">
              <a:off x="340220" y="479151"/>
              <a:ext cx="1119352" cy="1296754"/>
            </a:xfrm>
            <a:custGeom>
              <a:avLst/>
              <a:gdLst>
                <a:gd name="connsiteX0" fmla="*/ 0 w 1890805"/>
                <a:gd name="connsiteY0" fmla="*/ 849269 h 1698538"/>
                <a:gd name="connsiteX1" fmla="*/ 424635 w 1890805"/>
                <a:gd name="connsiteY1" fmla="*/ 0 h 1698538"/>
                <a:gd name="connsiteX2" fmla="*/ 1466171 w 1890805"/>
                <a:gd name="connsiteY2" fmla="*/ 0 h 1698538"/>
                <a:gd name="connsiteX3" fmla="*/ 1890805 w 1890805"/>
                <a:gd name="connsiteY3" fmla="*/ 849269 h 1698538"/>
                <a:gd name="connsiteX4" fmla="*/ 1466171 w 1890805"/>
                <a:gd name="connsiteY4" fmla="*/ 1698538 h 1698538"/>
                <a:gd name="connsiteX5" fmla="*/ 424635 w 1890805"/>
                <a:gd name="connsiteY5" fmla="*/ 1698538 h 1698538"/>
                <a:gd name="connsiteX6" fmla="*/ 0 w 1890805"/>
                <a:gd name="connsiteY6" fmla="*/ 849269 h 1698538"/>
                <a:gd name="connsiteX0" fmla="*/ 0 w 1890805"/>
                <a:gd name="connsiteY0" fmla="*/ 849269 h 1698538"/>
                <a:gd name="connsiteX1" fmla="*/ 424635 w 1890805"/>
                <a:gd name="connsiteY1" fmla="*/ 0 h 1698538"/>
                <a:gd name="connsiteX2" fmla="*/ 1466171 w 1890805"/>
                <a:gd name="connsiteY2" fmla="*/ 0 h 1698538"/>
                <a:gd name="connsiteX3" fmla="*/ 1890805 w 1890805"/>
                <a:gd name="connsiteY3" fmla="*/ 849269 h 1698538"/>
                <a:gd name="connsiteX4" fmla="*/ 1466171 w 1890805"/>
                <a:gd name="connsiteY4" fmla="*/ 1698538 h 1698538"/>
                <a:gd name="connsiteX5" fmla="*/ 424635 w 1890805"/>
                <a:gd name="connsiteY5" fmla="*/ 1698538 h 1698538"/>
                <a:gd name="connsiteX6" fmla="*/ 91440 w 1890805"/>
                <a:gd name="connsiteY6" fmla="*/ 940709 h 1698538"/>
                <a:gd name="connsiteX0" fmla="*/ 0 w 1890805"/>
                <a:gd name="connsiteY0" fmla="*/ 849269 h 1698538"/>
                <a:gd name="connsiteX1" fmla="*/ 424635 w 1890805"/>
                <a:gd name="connsiteY1" fmla="*/ 0 h 1698538"/>
                <a:gd name="connsiteX2" fmla="*/ 1466171 w 1890805"/>
                <a:gd name="connsiteY2" fmla="*/ 0 h 1698538"/>
                <a:gd name="connsiteX3" fmla="*/ 1890805 w 1890805"/>
                <a:gd name="connsiteY3" fmla="*/ 849269 h 1698538"/>
                <a:gd name="connsiteX4" fmla="*/ 1466171 w 1890805"/>
                <a:gd name="connsiteY4" fmla="*/ 1698538 h 1698538"/>
                <a:gd name="connsiteX5" fmla="*/ 424635 w 1890805"/>
                <a:gd name="connsiteY5" fmla="*/ 1698538 h 1698538"/>
                <a:gd name="connsiteX0" fmla="*/ 0 w 1466170"/>
                <a:gd name="connsiteY0" fmla="*/ 0 h 1698538"/>
                <a:gd name="connsiteX1" fmla="*/ 1041536 w 1466170"/>
                <a:gd name="connsiteY1" fmla="*/ 0 h 1698538"/>
                <a:gd name="connsiteX2" fmla="*/ 1466170 w 1466170"/>
                <a:gd name="connsiteY2" fmla="*/ 849269 h 1698538"/>
                <a:gd name="connsiteX3" fmla="*/ 1041536 w 1466170"/>
                <a:gd name="connsiteY3" fmla="*/ 1698538 h 1698538"/>
                <a:gd name="connsiteX4" fmla="*/ 0 w 1466170"/>
                <a:gd name="connsiteY4" fmla="*/ 1698538 h 1698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170" h="1698538">
                  <a:moveTo>
                    <a:pt x="0" y="0"/>
                  </a:moveTo>
                  <a:lnTo>
                    <a:pt x="1041536" y="0"/>
                  </a:lnTo>
                  <a:lnTo>
                    <a:pt x="1466170" y="849269"/>
                  </a:lnTo>
                  <a:lnTo>
                    <a:pt x="1041536" y="1698538"/>
                  </a:lnTo>
                  <a:lnTo>
                    <a:pt x="0" y="1698538"/>
                  </a:lnTo>
                </a:path>
              </a:pathLst>
            </a:custGeom>
            <a:noFill/>
            <a:ln w="15875">
              <a:gradFill>
                <a:gsLst>
                  <a:gs pos="0">
                    <a:srgbClr val="05616F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600000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Hexagone 35">
              <a:extLst>
                <a:ext uri="{FF2B5EF4-FFF2-40B4-BE49-F238E27FC236}">
                  <a16:creationId xmlns:a16="http://schemas.microsoft.com/office/drawing/2014/main" id="{DAE3B94A-7F18-8545-B310-8E25825F8BEF}"/>
                </a:ext>
              </a:extLst>
            </p:cNvPr>
            <p:cNvSpPr/>
            <p:nvPr/>
          </p:nvSpPr>
          <p:spPr>
            <a:xfrm rot="16200000">
              <a:off x="1605044" y="751773"/>
              <a:ext cx="849927" cy="763502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Hexagone 36">
              <a:extLst>
                <a:ext uri="{FF2B5EF4-FFF2-40B4-BE49-F238E27FC236}">
                  <a16:creationId xmlns:a16="http://schemas.microsoft.com/office/drawing/2014/main" id="{FFEF2B52-96EC-9E45-8403-6088DB66A885}"/>
                </a:ext>
              </a:extLst>
            </p:cNvPr>
            <p:cNvSpPr/>
            <p:nvPr/>
          </p:nvSpPr>
          <p:spPr>
            <a:xfrm rot="16200000">
              <a:off x="1576726" y="1554784"/>
              <a:ext cx="423650" cy="380571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DBFEFC0E-E2F0-F745-A2FF-870A918ABD7D}"/>
              </a:ext>
            </a:extLst>
          </p:cNvPr>
          <p:cNvGrpSpPr/>
          <p:nvPr userDrawn="1"/>
        </p:nvGrpSpPr>
        <p:grpSpPr>
          <a:xfrm>
            <a:off x="4079776" y="3429000"/>
            <a:ext cx="4032448" cy="146768"/>
            <a:chOff x="4079776" y="4468628"/>
            <a:chExt cx="4032448" cy="146768"/>
          </a:xfrm>
        </p:grpSpPr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FACFCFD3-669B-8446-9FEF-A79BBD1BC42A}"/>
                </a:ext>
              </a:extLst>
            </p:cNvPr>
            <p:cNvCxnSpPr/>
            <p:nvPr/>
          </p:nvCxnSpPr>
          <p:spPr>
            <a:xfrm>
              <a:off x="6312024" y="4542020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1B63F0A0-6C38-1841-9050-50C1D1B60AD2}"/>
                </a:ext>
              </a:extLst>
            </p:cNvPr>
            <p:cNvCxnSpPr/>
            <p:nvPr/>
          </p:nvCxnSpPr>
          <p:spPr>
            <a:xfrm>
              <a:off x="4079776" y="4542020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Hexagone 41">
              <a:extLst>
                <a:ext uri="{FF2B5EF4-FFF2-40B4-BE49-F238E27FC236}">
                  <a16:creationId xmlns:a16="http://schemas.microsoft.com/office/drawing/2014/main" id="{D8D85D4A-85B9-F542-A195-C390A22EDF51}"/>
                </a:ext>
              </a:extLst>
            </p:cNvPr>
            <p:cNvSpPr/>
            <p:nvPr/>
          </p:nvSpPr>
          <p:spPr>
            <a:xfrm rot="16200000" flipH="1">
              <a:off x="6022616" y="4477435"/>
              <a:ext cx="146768" cy="129154"/>
            </a:xfrm>
            <a:prstGeom prst="hexagon">
              <a:avLst>
                <a:gd name="adj" fmla="val 28952"/>
                <a:gd name="vf" fmla="val 115470"/>
              </a:avLst>
            </a:prstGeom>
            <a:solidFill>
              <a:srgbClr val="05616F"/>
            </a:solidFill>
            <a:ln w="158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rgbClr val="C1CC26"/>
                  </a:solidFill>
                </a:rPr>
                <a:t> </a:t>
              </a:r>
            </a:p>
          </p:txBody>
        </p: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72D3EE19-03ED-044C-840B-3AAAA27472FD}"/>
              </a:ext>
            </a:extLst>
          </p:cNvPr>
          <p:cNvGrpSpPr/>
          <p:nvPr userDrawn="1"/>
        </p:nvGrpSpPr>
        <p:grpSpPr>
          <a:xfrm>
            <a:off x="-11571" y="4474"/>
            <a:ext cx="3540145" cy="2584500"/>
            <a:chOff x="-283164" y="194426"/>
            <a:chExt cx="2713983" cy="1981355"/>
          </a:xfrm>
        </p:grpSpPr>
        <p:sp>
          <p:nvSpPr>
            <p:cNvPr id="44" name="Hexagone 21">
              <a:extLst>
                <a:ext uri="{FF2B5EF4-FFF2-40B4-BE49-F238E27FC236}">
                  <a16:creationId xmlns:a16="http://schemas.microsoft.com/office/drawing/2014/main" id="{C07C0C8E-67C8-AE40-B2F0-64AF64A10472}"/>
                </a:ext>
              </a:extLst>
            </p:cNvPr>
            <p:cNvSpPr/>
            <p:nvPr/>
          </p:nvSpPr>
          <p:spPr>
            <a:xfrm rot="5400000">
              <a:off x="-348465" y="259727"/>
              <a:ext cx="1933997" cy="1803395"/>
            </a:xfrm>
            <a:custGeom>
              <a:avLst/>
              <a:gdLst>
                <a:gd name="connsiteX0" fmla="*/ 0 w 4066747"/>
                <a:gd name="connsiteY0" fmla="*/ 1826610 h 3653219"/>
                <a:gd name="connsiteX1" fmla="*/ 1028820 w 4066747"/>
                <a:gd name="connsiteY1" fmla="*/ 1 h 3653219"/>
                <a:gd name="connsiteX2" fmla="*/ 3037927 w 4066747"/>
                <a:gd name="connsiteY2" fmla="*/ 1 h 3653219"/>
                <a:gd name="connsiteX3" fmla="*/ 4066747 w 4066747"/>
                <a:gd name="connsiteY3" fmla="*/ 1826610 h 3653219"/>
                <a:gd name="connsiteX4" fmla="*/ 3037927 w 4066747"/>
                <a:gd name="connsiteY4" fmla="*/ 3653218 h 3653219"/>
                <a:gd name="connsiteX5" fmla="*/ 1028820 w 4066747"/>
                <a:gd name="connsiteY5" fmla="*/ 3653218 h 3653219"/>
                <a:gd name="connsiteX6" fmla="*/ 0 w 4066747"/>
                <a:gd name="connsiteY6" fmla="*/ 1826610 h 3653219"/>
                <a:gd name="connsiteX0" fmla="*/ 0 w 4066747"/>
                <a:gd name="connsiteY0" fmla="*/ 1826609 h 3653217"/>
                <a:gd name="connsiteX1" fmla="*/ 1028820 w 4066747"/>
                <a:gd name="connsiteY1" fmla="*/ 0 h 3653217"/>
                <a:gd name="connsiteX2" fmla="*/ 3037927 w 4066747"/>
                <a:gd name="connsiteY2" fmla="*/ 0 h 3653217"/>
                <a:gd name="connsiteX3" fmla="*/ 4066747 w 4066747"/>
                <a:gd name="connsiteY3" fmla="*/ 1826609 h 3653217"/>
                <a:gd name="connsiteX4" fmla="*/ 3786072 w 4066747"/>
                <a:gd name="connsiteY4" fmla="*/ 2343963 h 3653217"/>
                <a:gd name="connsiteX5" fmla="*/ 1028820 w 4066747"/>
                <a:gd name="connsiteY5" fmla="*/ 3653217 h 3653217"/>
                <a:gd name="connsiteX6" fmla="*/ 0 w 4066747"/>
                <a:gd name="connsiteY6" fmla="*/ 1826609 h 3653217"/>
                <a:gd name="connsiteX0" fmla="*/ 1028820 w 4066747"/>
                <a:gd name="connsiteY0" fmla="*/ 3653217 h 3744657"/>
                <a:gd name="connsiteX1" fmla="*/ 0 w 4066747"/>
                <a:gd name="connsiteY1" fmla="*/ 1826609 h 3744657"/>
                <a:gd name="connsiteX2" fmla="*/ 1028820 w 4066747"/>
                <a:gd name="connsiteY2" fmla="*/ 0 h 3744657"/>
                <a:gd name="connsiteX3" fmla="*/ 3037927 w 4066747"/>
                <a:gd name="connsiteY3" fmla="*/ 0 h 3744657"/>
                <a:gd name="connsiteX4" fmla="*/ 4066747 w 4066747"/>
                <a:gd name="connsiteY4" fmla="*/ 1826609 h 3744657"/>
                <a:gd name="connsiteX5" fmla="*/ 3786072 w 4066747"/>
                <a:gd name="connsiteY5" fmla="*/ 2343963 h 3744657"/>
                <a:gd name="connsiteX6" fmla="*/ 1120260 w 4066747"/>
                <a:gd name="connsiteY6" fmla="*/ 3744657 h 3744657"/>
                <a:gd name="connsiteX0" fmla="*/ 1028820 w 4066747"/>
                <a:gd name="connsiteY0" fmla="*/ 3653217 h 3692702"/>
                <a:gd name="connsiteX1" fmla="*/ 0 w 4066747"/>
                <a:gd name="connsiteY1" fmla="*/ 1826609 h 3692702"/>
                <a:gd name="connsiteX2" fmla="*/ 1028820 w 4066747"/>
                <a:gd name="connsiteY2" fmla="*/ 0 h 3692702"/>
                <a:gd name="connsiteX3" fmla="*/ 3037927 w 4066747"/>
                <a:gd name="connsiteY3" fmla="*/ 0 h 3692702"/>
                <a:gd name="connsiteX4" fmla="*/ 4066747 w 4066747"/>
                <a:gd name="connsiteY4" fmla="*/ 1826609 h 3692702"/>
                <a:gd name="connsiteX5" fmla="*/ 3786072 w 4066747"/>
                <a:gd name="connsiteY5" fmla="*/ 2343963 h 3692702"/>
                <a:gd name="connsiteX6" fmla="*/ 2304822 w 4066747"/>
                <a:gd name="connsiteY6" fmla="*/ 3692702 h 3692702"/>
                <a:gd name="connsiteX0" fmla="*/ 1028820 w 4066747"/>
                <a:gd name="connsiteY0" fmla="*/ 3653217 h 3653217"/>
                <a:gd name="connsiteX1" fmla="*/ 0 w 4066747"/>
                <a:gd name="connsiteY1" fmla="*/ 1826609 h 3653217"/>
                <a:gd name="connsiteX2" fmla="*/ 1028820 w 4066747"/>
                <a:gd name="connsiteY2" fmla="*/ 0 h 3653217"/>
                <a:gd name="connsiteX3" fmla="*/ 3037927 w 4066747"/>
                <a:gd name="connsiteY3" fmla="*/ 0 h 3653217"/>
                <a:gd name="connsiteX4" fmla="*/ 4066747 w 4066747"/>
                <a:gd name="connsiteY4" fmla="*/ 1826609 h 3653217"/>
                <a:gd name="connsiteX5" fmla="*/ 3786072 w 4066747"/>
                <a:gd name="connsiteY5" fmla="*/ 2343963 h 3653217"/>
                <a:gd name="connsiteX0" fmla="*/ 1028820 w 4066747"/>
                <a:gd name="connsiteY0" fmla="*/ 3653220 h 3653220"/>
                <a:gd name="connsiteX1" fmla="*/ 0 w 4066747"/>
                <a:gd name="connsiteY1" fmla="*/ 1826612 h 3653220"/>
                <a:gd name="connsiteX2" fmla="*/ 1506800 w 4066747"/>
                <a:gd name="connsiteY2" fmla="*/ 0 h 3653220"/>
                <a:gd name="connsiteX3" fmla="*/ 3037927 w 4066747"/>
                <a:gd name="connsiteY3" fmla="*/ 3 h 3653220"/>
                <a:gd name="connsiteX4" fmla="*/ 4066747 w 4066747"/>
                <a:gd name="connsiteY4" fmla="*/ 1826612 h 3653220"/>
                <a:gd name="connsiteX5" fmla="*/ 3786072 w 4066747"/>
                <a:gd name="connsiteY5" fmla="*/ 2343966 h 3653220"/>
                <a:gd name="connsiteX0" fmla="*/ 0 w 3037927"/>
                <a:gd name="connsiteY0" fmla="*/ 3653220 h 3653220"/>
                <a:gd name="connsiteX1" fmla="*/ 477980 w 3037927"/>
                <a:gd name="connsiteY1" fmla="*/ 0 h 3653220"/>
                <a:gd name="connsiteX2" fmla="*/ 2009107 w 3037927"/>
                <a:gd name="connsiteY2" fmla="*/ 3 h 3653220"/>
                <a:gd name="connsiteX3" fmla="*/ 3037927 w 3037927"/>
                <a:gd name="connsiteY3" fmla="*/ 1826612 h 3653220"/>
                <a:gd name="connsiteX4" fmla="*/ 2757252 w 3037927"/>
                <a:gd name="connsiteY4" fmla="*/ 2343966 h 3653220"/>
                <a:gd name="connsiteX0" fmla="*/ 0 w 2559947"/>
                <a:gd name="connsiteY0" fmla="*/ 0 h 2343966"/>
                <a:gd name="connsiteX1" fmla="*/ 1531127 w 2559947"/>
                <a:gd name="connsiteY1" fmla="*/ 3 h 2343966"/>
                <a:gd name="connsiteX2" fmla="*/ 2559947 w 2559947"/>
                <a:gd name="connsiteY2" fmla="*/ 1826612 h 2343966"/>
                <a:gd name="connsiteX3" fmla="*/ 2279272 w 2559947"/>
                <a:gd name="connsiteY3" fmla="*/ 2343966 h 2343966"/>
                <a:gd name="connsiteX0" fmla="*/ 0 w 2510710"/>
                <a:gd name="connsiteY0" fmla="*/ 7031 h 2343963"/>
                <a:gd name="connsiteX1" fmla="*/ 1481890 w 2510710"/>
                <a:gd name="connsiteY1" fmla="*/ 0 h 2343963"/>
                <a:gd name="connsiteX2" fmla="*/ 2510710 w 2510710"/>
                <a:gd name="connsiteY2" fmla="*/ 1826609 h 2343963"/>
                <a:gd name="connsiteX3" fmla="*/ 2230035 w 2510710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3 w 2503699"/>
                <a:gd name="connsiteY0" fmla="*/ 0 h 2365067"/>
                <a:gd name="connsiteX1" fmla="*/ 1474879 w 2503699"/>
                <a:gd name="connsiteY1" fmla="*/ 21104 h 2365067"/>
                <a:gd name="connsiteX2" fmla="*/ 2503699 w 2503699"/>
                <a:gd name="connsiteY2" fmla="*/ 1847713 h 2365067"/>
                <a:gd name="connsiteX3" fmla="*/ 2223024 w 2503699"/>
                <a:gd name="connsiteY3" fmla="*/ 2365067 h 2365067"/>
                <a:gd name="connsiteX0" fmla="*/ 0 w 2503676"/>
                <a:gd name="connsiteY0" fmla="*/ 54238 h 2419305"/>
                <a:gd name="connsiteX1" fmla="*/ 1474856 w 2503676"/>
                <a:gd name="connsiteY1" fmla="*/ 75342 h 2419305"/>
                <a:gd name="connsiteX2" fmla="*/ 2503676 w 2503676"/>
                <a:gd name="connsiteY2" fmla="*/ 1901951 h 2419305"/>
                <a:gd name="connsiteX3" fmla="*/ 2223001 w 2503676"/>
                <a:gd name="connsiteY3" fmla="*/ 2419305 h 2419305"/>
                <a:gd name="connsiteX0" fmla="*/ 0 w 2522725"/>
                <a:gd name="connsiteY0" fmla="*/ 57113 h 2409480"/>
                <a:gd name="connsiteX1" fmla="*/ 1493905 w 2522725"/>
                <a:gd name="connsiteY1" fmla="*/ 65517 h 2409480"/>
                <a:gd name="connsiteX2" fmla="*/ 2522725 w 2522725"/>
                <a:gd name="connsiteY2" fmla="*/ 1892126 h 2409480"/>
                <a:gd name="connsiteX3" fmla="*/ 2242050 w 2522725"/>
                <a:gd name="connsiteY3" fmla="*/ 2409480 h 2409480"/>
                <a:gd name="connsiteX0" fmla="*/ 0 w 2522725"/>
                <a:gd name="connsiteY0" fmla="*/ 0 h 2352367"/>
                <a:gd name="connsiteX1" fmla="*/ 1493905 w 2522725"/>
                <a:gd name="connsiteY1" fmla="*/ 8404 h 2352367"/>
                <a:gd name="connsiteX2" fmla="*/ 2522725 w 2522725"/>
                <a:gd name="connsiteY2" fmla="*/ 1835013 h 2352367"/>
                <a:gd name="connsiteX3" fmla="*/ 2242050 w 2522725"/>
                <a:gd name="connsiteY3" fmla="*/ 2352367 h 235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2725" h="2352367">
                  <a:moveTo>
                    <a:pt x="0" y="0"/>
                  </a:moveTo>
                  <a:lnTo>
                    <a:pt x="1493905" y="8404"/>
                  </a:lnTo>
                  <a:lnTo>
                    <a:pt x="2522725" y="1835013"/>
                  </a:lnTo>
                  <a:lnTo>
                    <a:pt x="2242050" y="2352367"/>
                  </a:lnTo>
                </a:path>
              </a:pathLst>
            </a:custGeom>
            <a:noFill/>
            <a:ln w="15875" cap="rnd">
              <a:gradFill>
                <a:gsLst>
                  <a:gs pos="0">
                    <a:srgbClr val="58B3B3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60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" name="Hexagone 44">
              <a:extLst>
                <a:ext uri="{FF2B5EF4-FFF2-40B4-BE49-F238E27FC236}">
                  <a16:creationId xmlns:a16="http://schemas.microsoft.com/office/drawing/2014/main" id="{66753984-9158-C640-9CC3-5F0AD636D900}"/>
                </a:ext>
              </a:extLst>
            </p:cNvPr>
            <p:cNvSpPr/>
            <p:nvPr/>
          </p:nvSpPr>
          <p:spPr>
            <a:xfrm rot="16200000">
              <a:off x="1219805" y="1490385"/>
              <a:ext cx="722110" cy="648682"/>
            </a:xfrm>
            <a:prstGeom prst="hexagon">
              <a:avLst>
                <a:gd name="adj" fmla="val 28671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58B3B3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  <p:sp>
          <p:nvSpPr>
            <p:cNvPr id="46" name="Hexagone 45">
              <a:extLst>
                <a:ext uri="{FF2B5EF4-FFF2-40B4-BE49-F238E27FC236}">
                  <a16:creationId xmlns:a16="http://schemas.microsoft.com/office/drawing/2014/main" id="{4440AE43-271B-EA42-9488-4A63A0E81F98}"/>
                </a:ext>
              </a:extLst>
            </p:cNvPr>
            <p:cNvSpPr/>
            <p:nvPr/>
          </p:nvSpPr>
          <p:spPr>
            <a:xfrm rot="16200000">
              <a:off x="1614228" y="744780"/>
              <a:ext cx="860333" cy="772849"/>
            </a:xfrm>
            <a:prstGeom prst="hexagon">
              <a:avLst>
                <a:gd name="adj" fmla="val 28119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58B3B3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F2EE878A-27D7-714C-0BAB-61C3F01769AB}"/>
              </a:ext>
            </a:extLst>
          </p:cNvPr>
          <p:cNvGrpSpPr/>
          <p:nvPr userDrawn="1"/>
        </p:nvGrpSpPr>
        <p:grpSpPr>
          <a:xfrm>
            <a:off x="3473325" y="3811163"/>
            <a:ext cx="5226734" cy="1210681"/>
            <a:chOff x="3427930" y="786353"/>
            <a:chExt cx="5226734" cy="1210681"/>
          </a:xfrm>
        </p:grpSpPr>
        <p:grpSp>
          <p:nvGrpSpPr>
            <p:cNvPr id="3" name="Graphique 29">
              <a:extLst>
                <a:ext uri="{FF2B5EF4-FFF2-40B4-BE49-F238E27FC236}">
                  <a16:creationId xmlns:a16="http://schemas.microsoft.com/office/drawing/2014/main" id="{5A768B1B-4C22-4EEC-95C6-1F26C4C06D8D}"/>
                </a:ext>
              </a:extLst>
            </p:cNvPr>
            <p:cNvGrpSpPr/>
            <p:nvPr userDrawn="1"/>
          </p:nvGrpSpPr>
          <p:grpSpPr>
            <a:xfrm>
              <a:off x="3589566" y="867647"/>
              <a:ext cx="5065098" cy="1129387"/>
              <a:chOff x="3589566" y="646720"/>
              <a:chExt cx="5065098" cy="1129387"/>
            </a:xfrm>
            <a:solidFill>
              <a:srgbClr val="47A0A3"/>
            </a:solidFill>
          </p:grpSpPr>
          <p:grpSp>
            <p:nvGrpSpPr>
              <p:cNvPr id="8" name="Graphique 29">
                <a:extLst>
                  <a:ext uri="{FF2B5EF4-FFF2-40B4-BE49-F238E27FC236}">
                    <a16:creationId xmlns:a16="http://schemas.microsoft.com/office/drawing/2014/main" id="{B58FC713-9BDC-CC27-AFB5-6F861C540815}"/>
                  </a:ext>
                </a:extLst>
              </p:cNvPr>
              <p:cNvGrpSpPr/>
              <p:nvPr/>
            </p:nvGrpSpPr>
            <p:grpSpPr>
              <a:xfrm>
                <a:off x="3589566" y="755999"/>
                <a:ext cx="917854" cy="862026"/>
                <a:chOff x="3589566" y="755999"/>
                <a:chExt cx="917854" cy="862026"/>
              </a:xfrm>
              <a:grpFill/>
            </p:grpSpPr>
            <p:grpSp>
              <p:nvGrpSpPr>
                <p:cNvPr id="86" name="Graphique 29">
                  <a:extLst>
                    <a:ext uri="{FF2B5EF4-FFF2-40B4-BE49-F238E27FC236}">
                      <a16:creationId xmlns:a16="http://schemas.microsoft.com/office/drawing/2014/main" id="{1B13CDBA-2272-7684-DCB9-8EE83B8BE056}"/>
                    </a:ext>
                  </a:extLst>
                </p:cNvPr>
                <p:cNvGrpSpPr/>
                <p:nvPr/>
              </p:nvGrpSpPr>
              <p:grpSpPr>
                <a:xfrm>
                  <a:off x="3592371" y="1433154"/>
                  <a:ext cx="912277" cy="184871"/>
                  <a:chOff x="3592371" y="1433154"/>
                  <a:chExt cx="912277" cy="184871"/>
                </a:xfrm>
                <a:grpFill/>
              </p:grpSpPr>
              <p:sp>
                <p:nvSpPr>
                  <p:cNvPr id="93" name="Forme libre 92">
                    <a:extLst>
                      <a:ext uri="{FF2B5EF4-FFF2-40B4-BE49-F238E27FC236}">
                        <a16:creationId xmlns:a16="http://schemas.microsoft.com/office/drawing/2014/main" id="{CDEB092C-EDAD-87FE-88ED-8B2D5177EA24}"/>
                      </a:ext>
                    </a:extLst>
                  </p:cNvPr>
                  <p:cNvSpPr/>
                  <p:nvPr/>
                </p:nvSpPr>
                <p:spPr>
                  <a:xfrm>
                    <a:off x="3592371" y="1477979"/>
                    <a:ext cx="133049" cy="95883"/>
                  </a:xfrm>
                  <a:custGeom>
                    <a:avLst/>
                    <a:gdLst>
                      <a:gd name="connsiteX0" fmla="*/ 0 w 133049"/>
                      <a:gd name="connsiteY0" fmla="*/ 133 h 95883"/>
                      <a:gd name="connsiteX1" fmla="*/ 8416 w 133049"/>
                      <a:gd name="connsiteY1" fmla="*/ 133 h 95883"/>
                      <a:gd name="connsiteX2" fmla="*/ 12290 w 133049"/>
                      <a:gd name="connsiteY2" fmla="*/ 663 h 95883"/>
                      <a:gd name="connsiteX3" fmla="*/ 15095 w 133049"/>
                      <a:gd name="connsiteY3" fmla="*/ 2122 h 95883"/>
                      <a:gd name="connsiteX4" fmla="*/ 17099 w 133049"/>
                      <a:gd name="connsiteY4" fmla="*/ 4509 h 95883"/>
                      <a:gd name="connsiteX5" fmla="*/ 18568 w 133049"/>
                      <a:gd name="connsiteY5" fmla="*/ 7825 h 95883"/>
                      <a:gd name="connsiteX6" fmla="*/ 37671 w 133049"/>
                      <a:gd name="connsiteY6" fmla="*/ 64984 h 95883"/>
                      <a:gd name="connsiteX7" fmla="*/ 38606 w 133049"/>
                      <a:gd name="connsiteY7" fmla="*/ 67901 h 95883"/>
                      <a:gd name="connsiteX8" fmla="*/ 39674 w 133049"/>
                      <a:gd name="connsiteY8" fmla="*/ 71349 h 95883"/>
                      <a:gd name="connsiteX9" fmla="*/ 40877 w 133049"/>
                      <a:gd name="connsiteY9" fmla="*/ 74930 h 95883"/>
                      <a:gd name="connsiteX10" fmla="*/ 41945 w 133049"/>
                      <a:gd name="connsiteY10" fmla="*/ 78378 h 95883"/>
                      <a:gd name="connsiteX11" fmla="*/ 42079 w 133049"/>
                      <a:gd name="connsiteY11" fmla="*/ 78378 h 95883"/>
                      <a:gd name="connsiteX12" fmla="*/ 44483 w 133049"/>
                      <a:gd name="connsiteY12" fmla="*/ 71084 h 95883"/>
                      <a:gd name="connsiteX13" fmla="*/ 46487 w 133049"/>
                      <a:gd name="connsiteY13" fmla="*/ 64851 h 95883"/>
                      <a:gd name="connsiteX14" fmla="*/ 55571 w 133049"/>
                      <a:gd name="connsiteY14" fmla="*/ 37531 h 95883"/>
                      <a:gd name="connsiteX15" fmla="*/ 57174 w 133049"/>
                      <a:gd name="connsiteY15" fmla="*/ 31961 h 95883"/>
                      <a:gd name="connsiteX16" fmla="*/ 57708 w 133049"/>
                      <a:gd name="connsiteY16" fmla="*/ 26922 h 95883"/>
                      <a:gd name="connsiteX17" fmla="*/ 57040 w 133049"/>
                      <a:gd name="connsiteY17" fmla="*/ 21617 h 95883"/>
                      <a:gd name="connsiteX18" fmla="*/ 55037 w 133049"/>
                      <a:gd name="connsiteY18" fmla="*/ 14986 h 95883"/>
                      <a:gd name="connsiteX19" fmla="*/ 50094 w 133049"/>
                      <a:gd name="connsiteY19" fmla="*/ 0 h 95883"/>
                      <a:gd name="connsiteX20" fmla="*/ 58510 w 133049"/>
                      <a:gd name="connsiteY20" fmla="*/ 0 h 95883"/>
                      <a:gd name="connsiteX21" fmla="*/ 62384 w 133049"/>
                      <a:gd name="connsiteY21" fmla="*/ 530 h 95883"/>
                      <a:gd name="connsiteX22" fmla="*/ 65189 w 133049"/>
                      <a:gd name="connsiteY22" fmla="*/ 1989 h 95883"/>
                      <a:gd name="connsiteX23" fmla="*/ 67193 w 133049"/>
                      <a:gd name="connsiteY23" fmla="*/ 4376 h 95883"/>
                      <a:gd name="connsiteX24" fmla="*/ 68662 w 133049"/>
                      <a:gd name="connsiteY24" fmla="*/ 7692 h 95883"/>
                      <a:gd name="connsiteX25" fmla="*/ 87765 w 133049"/>
                      <a:gd name="connsiteY25" fmla="*/ 64851 h 95883"/>
                      <a:gd name="connsiteX26" fmla="*/ 89768 w 133049"/>
                      <a:gd name="connsiteY26" fmla="*/ 71084 h 95883"/>
                      <a:gd name="connsiteX27" fmla="*/ 91772 w 133049"/>
                      <a:gd name="connsiteY27" fmla="*/ 78378 h 95883"/>
                      <a:gd name="connsiteX28" fmla="*/ 92173 w 133049"/>
                      <a:gd name="connsiteY28" fmla="*/ 78378 h 95883"/>
                      <a:gd name="connsiteX29" fmla="*/ 94310 w 133049"/>
                      <a:gd name="connsiteY29" fmla="*/ 70819 h 95883"/>
                      <a:gd name="connsiteX30" fmla="*/ 96047 w 133049"/>
                      <a:gd name="connsiteY30" fmla="*/ 64851 h 95883"/>
                      <a:gd name="connsiteX31" fmla="*/ 117687 w 133049"/>
                      <a:gd name="connsiteY31" fmla="*/ 0 h 95883"/>
                      <a:gd name="connsiteX32" fmla="*/ 133050 w 133049"/>
                      <a:gd name="connsiteY32" fmla="*/ 0 h 95883"/>
                      <a:gd name="connsiteX33" fmla="*/ 100188 w 133049"/>
                      <a:gd name="connsiteY33" fmla="*/ 95884 h 95883"/>
                      <a:gd name="connsiteX34" fmla="*/ 82688 w 133049"/>
                      <a:gd name="connsiteY34" fmla="*/ 95884 h 95883"/>
                      <a:gd name="connsiteX35" fmla="*/ 66391 w 133049"/>
                      <a:gd name="connsiteY35" fmla="*/ 48008 h 95883"/>
                      <a:gd name="connsiteX36" fmla="*/ 50094 w 133049"/>
                      <a:gd name="connsiteY36" fmla="*/ 95884 h 95883"/>
                      <a:gd name="connsiteX37" fmla="*/ 32594 w 133049"/>
                      <a:gd name="connsiteY37" fmla="*/ 95884 h 95883"/>
                      <a:gd name="connsiteX38" fmla="*/ 0 w 133049"/>
                      <a:gd name="connsiteY38" fmla="*/ 0 h 95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33049" h="95883">
                        <a:moveTo>
                          <a:pt x="0" y="133"/>
                        </a:moveTo>
                        <a:lnTo>
                          <a:pt x="8416" y="133"/>
                        </a:lnTo>
                        <a:cubicBezTo>
                          <a:pt x="10019" y="133"/>
                          <a:pt x="11221" y="265"/>
                          <a:pt x="12290" y="663"/>
                        </a:cubicBezTo>
                        <a:cubicBezTo>
                          <a:pt x="13358" y="1061"/>
                          <a:pt x="14293" y="1459"/>
                          <a:pt x="15095" y="2122"/>
                        </a:cubicBezTo>
                        <a:cubicBezTo>
                          <a:pt x="15896" y="2785"/>
                          <a:pt x="16564" y="3581"/>
                          <a:pt x="17099" y="4509"/>
                        </a:cubicBezTo>
                        <a:cubicBezTo>
                          <a:pt x="17633" y="5437"/>
                          <a:pt x="18034" y="6631"/>
                          <a:pt x="18568" y="7825"/>
                        </a:cubicBezTo>
                        <a:lnTo>
                          <a:pt x="37671" y="64984"/>
                        </a:lnTo>
                        <a:cubicBezTo>
                          <a:pt x="37938" y="65779"/>
                          <a:pt x="38205" y="66840"/>
                          <a:pt x="38606" y="67901"/>
                        </a:cubicBezTo>
                        <a:cubicBezTo>
                          <a:pt x="39006" y="68962"/>
                          <a:pt x="39274" y="70156"/>
                          <a:pt x="39674" y="71349"/>
                        </a:cubicBezTo>
                        <a:cubicBezTo>
                          <a:pt x="40075" y="72543"/>
                          <a:pt x="40476" y="73736"/>
                          <a:pt x="40877" y="74930"/>
                        </a:cubicBezTo>
                        <a:cubicBezTo>
                          <a:pt x="41277" y="76124"/>
                          <a:pt x="41678" y="77317"/>
                          <a:pt x="41945" y="78378"/>
                        </a:cubicBezTo>
                        <a:lnTo>
                          <a:pt x="42079" y="78378"/>
                        </a:lnTo>
                        <a:cubicBezTo>
                          <a:pt x="43014" y="75726"/>
                          <a:pt x="43816" y="73206"/>
                          <a:pt x="44483" y="71084"/>
                        </a:cubicBezTo>
                        <a:cubicBezTo>
                          <a:pt x="45151" y="68962"/>
                          <a:pt x="45819" y="66840"/>
                          <a:pt x="46487" y="64851"/>
                        </a:cubicBezTo>
                        <a:lnTo>
                          <a:pt x="55571" y="37531"/>
                        </a:lnTo>
                        <a:cubicBezTo>
                          <a:pt x="56239" y="35542"/>
                          <a:pt x="56773" y="33553"/>
                          <a:pt x="57174" y="31961"/>
                        </a:cubicBezTo>
                        <a:cubicBezTo>
                          <a:pt x="57575" y="30370"/>
                          <a:pt x="57708" y="28646"/>
                          <a:pt x="57708" y="26922"/>
                        </a:cubicBezTo>
                        <a:cubicBezTo>
                          <a:pt x="57708" y="25198"/>
                          <a:pt x="57441" y="23474"/>
                          <a:pt x="57040" y="21617"/>
                        </a:cubicBezTo>
                        <a:cubicBezTo>
                          <a:pt x="56640" y="19760"/>
                          <a:pt x="55972" y="17506"/>
                          <a:pt x="55037" y="14986"/>
                        </a:cubicBezTo>
                        <a:lnTo>
                          <a:pt x="50094" y="0"/>
                        </a:lnTo>
                        <a:lnTo>
                          <a:pt x="58510" y="0"/>
                        </a:lnTo>
                        <a:cubicBezTo>
                          <a:pt x="60113" y="0"/>
                          <a:pt x="61315" y="133"/>
                          <a:pt x="62384" y="530"/>
                        </a:cubicBezTo>
                        <a:cubicBezTo>
                          <a:pt x="63452" y="928"/>
                          <a:pt x="64387" y="1326"/>
                          <a:pt x="65189" y="1989"/>
                        </a:cubicBezTo>
                        <a:cubicBezTo>
                          <a:pt x="65990" y="2652"/>
                          <a:pt x="66658" y="3448"/>
                          <a:pt x="67193" y="4376"/>
                        </a:cubicBezTo>
                        <a:cubicBezTo>
                          <a:pt x="67727" y="5305"/>
                          <a:pt x="68128" y="6498"/>
                          <a:pt x="68662" y="7692"/>
                        </a:cubicBezTo>
                        <a:lnTo>
                          <a:pt x="87765" y="64851"/>
                        </a:lnTo>
                        <a:cubicBezTo>
                          <a:pt x="88299" y="66575"/>
                          <a:pt x="88967" y="68564"/>
                          <a:pt x="89768" y="71084"/>
                        </a:cubicBezTo>
                        <a:cubicBezTo>
                          <a:pt x="90570" y="73604"/>
                          <a:pt x="91238" y="75991"/>
                          <a:pt x="91772" y="78378"/>
                        </a:cubicBezTo>
                        <a:lnTo>
                          <a:pt x="92173" y="78378"/>
                        </a:lnTo>
                        <a:cubicBezTo>
                          <a:pt x="92974" y="75328"/>
                          <a:pt x="93776" y="72808"/>
                          <a:pt x="94310" y="70819"/>
                        </a:cubicBezTo>
                        <a:cubicBezTo>
                          <a:pt x="94845" y="68830"/>
                          <a:pt x="95512" y="66840"/>
                          <a:pt x="96047" y="64851"/>
                        </a:cubicBezTo>
                        <a:lnTo>
                          <a:pt x="117687" y="0"/>
                        </a:lnTo>
                        <a:lnTo>
                          <a:pt x="133050" y="0"/>
                        </a:lnTo>
                        <a:lnTo>
                          <a:pt x="100188" y="95884"/>
                        </a:lnTo>
                        <a:lnTo>
                          <a:pt x="82688" y="95884"/>
                        </a:lnTo>
                        <a:lnTo>
                          <a:pt x="66391" y="48008"/>
                        </a:lnTo>
                        <a:lnTo>
                          <a:pt x="50094" y="95884"/>
                        </a:lnTo>
                        <a:lnTo>
                          <a:pt x="32594" y="9588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4" name="Forme libre 93">
                    <a:extLst>
                      <a:ext uri="{FF2B5EF4-FFF2-40B4-BE49-F238E27FC236}">
                        <a16:creationId xmlns:a16="http://schemas.microsoft.com/office/drawing/2014/main" id="{F351A501-140F-260E-6155-28351964565A}"/>
                      </a:ext>
                    </a:extLst>
                  </p:cNvPr>
                  <p:cNvSpPr/>
                  <p:nvPr/>
                </p:nvSpPr>
                <p:spPr>
                  <a:xfrm>
                    <a:off x="3724619" y="1477979"/>
                    <a:ext cx="133049" cy="95883"/>
                  </a:xfrm>
                  <a:custGeom>
                    <a:avLst/>
                    <a:gdLst>
                      <a:gd name="connsiteX0" fmla="*/ 0 w 133049"/>
                      <a:gd name="connsiteY0" fmla="*/ 133 h 95883"/>
                      <a:gd name="connsiteX1" fmla="*/ 8416 w 133049"/>
                      <a:gd name="connsiteY1" fmla="*/ 133 h 95883"/>
                      <a:gd name="connsiteX2" fmla="*/ 12290 w 133049"/>
                      <a:gd name="connsiteY2" fmla="*/ 663 h 95883"/>
                      <a:gd name="connsiteX3" fmla="*/ 15095 w 133049"/>
                      <a:gd name="connsiteY3" fmla="*/ 2122 h 95883"/>
                      <a:gd name="connsiteX4" fmla="*/ 17099 w 133049"/>
                      <a:gd name="connsiteY4" fmla="*/ 4509 h 95883"/>
                      <a:gd name="connsiteX5" fmla="*/ 18568 w 133049"/>
                      <a:gd name="connsiteY5" fmla="*/ 7825 h 95883"/>
                      <a:gd name="connsiteX6" fmla="*/ 37671 w 133049"/>
                      <a:gd name="connsiteY6" fmla="*/ 64984 h 95883"/>
                      <a:gd name="connsiteX7" fmla="*/ 38606 w 133049"/>
                      <a:gd name="connsiteY7" fmla="*/ 67901 h 95883"/>
                      <a:gd name="connsiteX8" fmla="*/ 39674 w 133049"/>
                      <a:gd name="connsiteY8" fmla="*/ 71349 h 95883"/>
                      <a:gd name="connsiteX9" fmla="*/ 40877 w 133049"/>
                      <a:gd name="connsiteY9" fmla="*/ 74930 h 95883"/>
                      <a:gd name="connsiteX10" fmla="*/ 41945 w 133049"/>
                      <a:gd name="connsiteY10" fmla="*/ 78378 h 95883"/>
                      <a:gd name="connsiteX11" fmla="*/ 42079 w 133049"/>
                      <a:gd name="connsiteY11" fmla="*/ 78378 h 95883"/>
                      <a:gd name="connsiteX12" fmla="*/ 44483 w 133049"/>
                      <a:gd name="connsiteY12" fmla="*/ 71084 h 95883"/>
                      <a:gd name="connsiteX13" fmla="*/ 46487 w 133049"/>
                      <a:gd name="connsiteY13" fmla="*/ 64851 h 95883"/>
                      <a:gd name="connsiteX14" fmla="*/ 55571 w 133049"/>
                      <a:gd name="connsiteY14" fmla="*/ 37531 h 95883"/>
                      <a:gd name="connsiteX15" fmla="*/ 57174 w 133049"/>
                      <a:gd name="connsiteY15" fmla="*/ 31961 h 95883"/>
                      <a:gd name="connsiteX16" fmla="*/ 57708 w 133049"/>
                      <a:gd name="connsiteY16" fmla="*/ 26922 h 95883"/>
                      <a:gd name="connsiteX17" fmla="*/ 57040 w 133049"/>
                      <a:gd name="connsiteY17" fmla="*/ 21617 h 95883"/>
                      <a:gd name="connsiteX18" fmla="*/ 55037 w 133049"/>
                      <a:gd name="connsiteY18" fmla="*/ 14986 h 95883"/>
                      <a:gd name="connsiteX19" fmla="*/ 50094 w 133049"/>
                      <a:gd name="connsiteY19" fmla="*/ 0 h 95883"/>
                      <a:gd name="connsiteX20" fmla="*/ 58510 w 133049"/>
                      <a:gd name="connsiteY20" fmla="*/ 0 h 95883"/>
                      <a:gd name="connsiteX21" fmla="*/ 62384 w 133049"/>
                      <a:gd name="connsiteY21" fmla="*/ 530 h 95883"/>
                      <a:gd name="connsiteX22" fmla="*/ 65189 w 133049"/>
                      <a:gd name="connsiteY22" fmla="*/ 1989 h 95883"/>
                      <a:gd name="connsiteX23" fmla="*/ 67193 w 133049"/>
                      <a:gd name="connsiteY23" fmla="*/ 4376 h 95883"/>
                      <a:gd name="connsiteX24" fmla="*/ 68662 w 133049"/>
                      <a:gd name="connsiteY24" fmla="*/ 7692 h 95883"/>
                      <a:gd name="connsiteX25" fmla="*/ 87765 w 133049"/>
                      <a:gd name="connsiteY25" fmla="*/ 64851 h 95883"/>
                      <a:gd name="connsiteX26" fmla="*/ 89768 w 133049"/>
                      <a:gd name="connsiteY26" fmla="*/ 71084 h 95883"/>
                      <a:gd name="connsiteX27" fmla="*/ 91772 w 133049"/>
                      <a:gd name="connsiteY27" fmla="*/ 78378 h 95883"/>
                      <a:gd name="connsiteX28" fmla="*/ 92173 w 133049"/>
                      <a:gd name="connsiteY28" fmla="*/ 78378 h 95883"/>
                      <a:gd name="connsiteX29" fmla="*/ 94310 w 133049"/>
                      <a:gd name="connsiteY29" fmla="*/ 70819 h 95883"/>
                      <a:gd name="connsiteX30" fmla="*/ 96047 w 133049"/>
                      <a:gd name="connsiteY30" fmla="*/ 64851 h 95883"/>
                      <a:gd name="connsiteX31" fmla="*/ 117687 w 133049"/>
                      <a:gd name="connsiteY31" fmla="*/ 0 h 95883"/>
                      <a:gd name="connsiteX32" fmla="*/ 133050 w 133049"/>
                      <a:gd name="connsiteY32" fmla="*/ 0 h 95883"/>
                      <a:gd name="connsiteX33" fmla="*/ 100188 w 133049"/>
                      <a:gd name="connsiteY33" fmla="*/ 95884 h 95883"/>
                      <a:gd name="connsiteX34" fmla="*/ 82688 w 133049"/>
                      <a:gd name="connsiteY34" fmla="*/ 95884 h 95883"/>
                      <a:gd name="connsiteX35" fmla="*/ 66391 w 133049"/>
                      <a:gd name="connsiteY35" fmla="*/ 48008 h 95883"/>
                      <a:gd name="connsiteX36" fmla="*/ 50094 w 133049"/>
                      <a:gd name="connsiteY36" fmla="*/ 95884 h 95883"/>
                      <a:gd name="connsiteX37" fmla="*/ 32594 w 133049"/>
                      <a:gd name="connsiteY37" fmla="*/ 95884 h 95883"/>
                      <a:gd name="connsiteX38" fmla="*/ 0 w 133049"/>
                      <a:gd name="connsiteY38" fmla="*/ 0 h 95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33049" h="95883">
                        <a:moveTo>
                          <a:pt x="0" y="133"/>
                        </a:moveTo>
                        <a:lnTo>
                          <a:pt x="8416" y="133"/>
                        </a:lnTo>
                        <a:cubicBezTo>
                          <a:pt x="10019" y="133"/>
                          <a:pt x="11221" y="265"/>
                          <a:pt x="12290" y="663"/>
                        </a:cubicBezTo>
                        <a:cubicBezTo>
                          <a:pt x="13358" y="1061"/>
                          <a:pt x="14293" y="1459"/>
                          <a:pt x="15095" y="2122"/>
                        </a:cubicBezTo>
                        <a:cubicBezTo>
                          <a:pt x="15896" y="2785"/>
                          <a:pt x="16564" y="3581"/>
                          <a:pt x="17099" y="4509"/>
                        </a:cubicBezTo>
                        <a:cubicBezTo>
                          <a:pt x="17633" y="5437"/>
                          <a:pt x="18034" y="6631"/>
                          <a:pt x="18568" y="7825"/>
                        </a:cubicBezTo>
                        <a:lnTo>
                          <a:pt x="37671" y="64984"/>
                        </a:lnTo>
                        <a:cubicBezTo>
                          <a:pt x="37938" y="65779"/>
                          <a:pt x="38205" y="66840"/>
                          <a:pt x="38606" y="67901"/>
                        </a:cubicBezTo>
                        <a:cubicBezTo>
                          <a:pt x="39006" y="68962"/>
                          <a:pt x="39274" y="70156"/>
                          <a:pt x="39674" y="71349"/>
                        </a:cubicBezTo>
                        <a:cubicBezTo>
                          <a:pt x="40075" y="72543"/>
                          <a:pt x="40476" y="73736"/>
                          <a:pt x="40877" y="74930"/>
                        </a:cubicBezTo>
                        <a:cubicBezTo>
                          <a:pt x="41277" y="76124"/>
                          <a:pt x="41678" y="77317"/>
                          <a:pt x="41945" y="78378"/>
                        </a:cubicBezTo>
                        <a:lnTo>
                          <a:pt x="42079" y="78378"/>
                        </a:lnTo>
                        <a:cubicBezTo>
                          <a:pt x="43014" y="75726"/>
                          <a:pt x="43816" y="73206"/>
                          <a:pt x="44483" y="71084"/>
                        </a:cubicBezTo>
                        <a:cubicBezTo>
                          <a:pt x="45151" y="68962"/>
                          <a:pt x="45819" y="66840"/>
                          <a:pt x="46487" y="64851"/>
                        </a:cubicBezTo>
                        <a:lnTo>
                          <a:pt x="55571" y="37531"/>
                        </a:lnTo>
                        <a:cubicBezTo>
                          <a:pt x="56239" y="35542"/>
                          <a:pt x="56773" y="33553"/>
                          <a:pt x="57174" y="31961"/>
                        </a:cubicBezTo>
                        <a:cubicBezTo>
                          <a:pt x="57575" y="30370"/>
                          <a:pt x="57708" y="28646"/>
                          <a:pt x="57708" y="26922"/>
                        </a:cubicBezTo>
                        <a:cubicBezTo>
                          <a:pt x="57708" y="25198"/>
                          <a:pt x="57441" y="23474"/>
                          <a:pt x="57040" y="21617"/>
                        </a:cubicBezTo>
                        <a:cubicBezTo>
                          <a:pt x="56640" y="19760"/>
                          <a:pt x="55972" y="17506"/>
                          <a:pt x="55037" y="14986"/>
                        </a:cubicBezTo>
                        <a:lnTo>
                          <a:pt x="50094" y="0"/>
                        </a:lnTo>
                        <a:lnTo>
                          <a:pt x="58510" y="0"/>
                        </a:lnTo>
                        <a:cubicBezTo>
                          <a:pt x="60113" y="0"/>
                          <a:pt x="61315" y="133"/>
                          <a:pt x="62384" y="530"/>
                        </a:cubicBezTo>
                        <a:cubicBezTo>
                          <a:pt x="63452" y="928"/>
                          <a:pt x="64387" y="1326"/>
                          <a:pt x="65189" y="1989"/>
                        </a:cubicBezTo>
                        <a:cubicBezTo>
                          <a:pt x="65990" y="2652"/>
                          <a:pt x="66658" y="3448"/>
                          <a:pt x="67193" y="4376"/>
                        </a:cubicBezTo>
                        <a:cubicBezTo>
                          <a:pt x="67727" y="5305"/>
                          <a:pt x="68128" y="6498"/>
                          <a:pt x="68662" y="7692"/>
                        </a:cubicBezTo>
                        <a:lnTo>
                          <a:pt x="87765" y="64851"/>
                        </a:lnTo>
                        <a:cubicBezTo>
                          <a:pt x="88299" y="66575"/>
                          <a:pt x="88967" y="68564"/>
                          <a:pt x="89768" y="71084"/>
                        </a:cubicBezTo>
                        <a:cubicBezTo>
                          <a:pt x="90570" y="73604"/>
                          <a:pt x="91238" y="75991"/>
                          <a:pt x="91772" y="78378"/>
                        </a:cubicBezTo>
                        <a:lnTo>
                          <a:pt x="92173" y="78378"/>
                        </a:lnTo>
                        <a:cubicBezTo>
                          <a:pt x="92974" y="75328"/>
                          <a:pt x="93776" y="72808"/>
                          <a:pt x="94310" y="70819"/>
                        </a:cubicBezTo>
                        <a:cubicBezTo>
                          <a:pt x="94845" y="68830"/>
                          <a:pt x="95512" y="66840"/>
                          <a:pt x="96047" y="64851"/>
                        </a:cubicBezTo>
                        <a:lnTo>
                          <a:pt x="117687" y="0"/>
                        </a:lnTo>
                        <a:lnTo>
                          <a:pt x="133050" y="0"/>
                        </a:lnTo>
                        <a:lnTo>
                          <a:pt x="100188" y="95884"/>
                        </a:lnTo>
                        <a:lnTo>
                          <a:pt x="82688" y="95884"/>
                        </a:lnTo>
                        <a:lnTo>
                          <a:pt x="66391" y="48008"/>
                        </a:lnTo>
                        <a:lnTo>
                          <a:pt x="50094" y="95884"/>
                        </a:lnTo>
                        <a:lnTo>
                          <a:pt x="32594" y="9588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5" name="Forme libre 94">
                    <a:extLst>
                      <a:ext uri="{FF2B5EF4-FFF2-40B4-BE49-F238E27FC236}">
                        <a16:creationId xmlns:a16="http://schemas.microsoft.com/office/drawing/2014/main" id="{D4E6BE57-1F91-F73F-8598-928936A7F87F}"/>
                      </a:ext>
                    </a:extLst>
                  </p:cNvPr>
                  <p:cNvSpPr/>
                  <p:nvPr/>
                </p:nvSpPr>
                <p:spPr>
                  <a:xfrm>
                    <a:off x="3857001" y="1477979"/>
                    <a:ext cx="133049" cy="95883"/>
                  </a:xfrm>
                  <a:custGeom>
                    <a:avLst/>
                    <a:gdLst>
                      <a:gd name="connsiteX0" fmla="*/ 0 w 133049"/>
                      <a:gd name="connsiteY0" fmla="*/ 133 h 95883"/>
                      <a:gd name="connsiteX1" fmla="*/ 8416 w 133049"/>
                      <a:gd name="connsiteY1" fmla="*/ 133 h 95883"/>
                      <a:gd name="connsiteX2" fmla="*/ 12290 w 133049"/>
                      <a:gd name="connsiteY2" fmla="*/ 663 h 95883"/>
                      <a:gd name="connsiteX3" fmla="*/ 15095 w 133049"/>
                      <a:gd name="connsiteY3" fmla="*/ 2122 h 95883"/>
                      <a:gd name="connsiteX4" fmla="*/ 17099 w 133049"/>
                      <a:gd name="connsiteY4" fmla="*/ 4509 h 95883"/>
                      <a:gd name="connsiteX5" fmla="*/ 18568 w 133049"/>
                      <a:gd name="connsiteY5" fmla="*/ 7825 h 95883"/>
                      <a:gd name="connsiteX6" fmla="*/ 37671 w 133049"/>
                      <a:gd name="connsiteY6" fmla="*/ 64984 h 95883"/>
                      <a:gd name="connsiteX7" fmla="*/ 38606 w 133049"/>
                      <a:gd name="connsiteY7" fmla="*/ 67901 h 95883"/>
                      <a:gd name="connsiteX8" fmla="*/ 39674 w 133049"/>
                      <a:gd name="connsiteY8" fmla="*/ 71349 h 95883"/>
                      <a:gd name="connsiteX9" fmla="*/ 40877 w 133049"/>
                      <a:gd name="connsiteY9" fmla="*/ 74930 h 95883"/>
                      <a:gd name="connsiteX10" fmla="*/ 41945 w 133049"/>
                      <a:gd name="connsiteY10" fmla="*/ 78378 h 95883"/>
                      <a:gd name="connsiteX11" fmla="*/ 42079 w 133049"/>
                      <a:gd name="connsiteY11" fmla="*/ 78378 h 95883"/>
                      <a:gd name="connsiteX12" fmla="*/ 44483 w 133049"/>
                      <a:gd name="connsiteY12" fmla="*/ 71084 h 95883"/>
                      <a:gd name="connsiteX13" fmla="*/ 46487 w 133049"/>
                      <a:gd name="connsiteY13" fmla="*/ 64851 h 95883"/>
                      <a:gd name="connsiteX14" fmla="*/ 55571 w 133049"/>
                      <a:gd name="connsiteY14" fmla="*/ 37531 h 95883"/>
                      <a:gd name="connsiteX15" fmla="*/ 57174 w 133049"/>
                      <a:gd name="connsiteY15" fmla="*/ 31961 h 95883"/>
                      <a:gd name="connsiteX16" fmla="*/ 57708 w 133049"/>
                      <a:gd name="connsiteY16" fmla="*/ 26922 h 95883"/>
                      <a:gd name="connsiteX17" fmla="*/ 57040 w 133049"/>
                      <a:gd name="connsiteY17" fmla="*/ 21617 h 95883"/>
                      <a:gd name="connsiteX18" fmla="*/ 55037 w 133049"/>
                      <a:gd name="connsiteY18" fmla="*/ 14986 h 95883"/>
                      <a:gd name="connsiteX19" fmla="*/ 50094 w 133049"/>
                      <a:gd name="connsiteY19" fmla="*/ 0 h 95883"/>
                      <a:gd name="connsiteX20" fmla="*/ 58510 w 133049"/>
                      <a:gd name="connsiteY20" fmla="*/ 0 h 95883"/>
                      <a:gd name="connsiteX21" fmla="*/ 62384 w 133049"/>
                      <a:gd name="connsiteY21" fmla="*/ 530 h 95883"/>
                      <a:gd name="connsiteX22" fmla="*/ 65189 w 133049"/>
                      <a:gd name="connsiteY22" fmla="*/ 1989 h 95883"/>
                      <a:gd name="connsiteX23" fmla="*/ 67193 w 133049"/>
                      <a:gd name="connsiteY23" fmla="*/ 4376 h 95883"/>
                      <a:gd name="connsiteX24" fmla="*/ 68662 w 133049"/>
                      <a:gd name="connsiteY24" fmla="*/ 7692 h 95883"/>
                      <a:gd name="connsiteX25" fmla="*/ 87765 w 133049"/>
                      <a:gd name="connsiteY25" fmla="*/ 64851 h 95883"/>
                      <a:gd name="connsiteX26" fmla="*/ 89768 w 133049"/>
                      <a:gd name="connsiteY26" fmla="*/ 71084 h 95883"/>
                      <a:gd name="connsiteX27" fmla="*/ 91772 w 133049"/>
                      <a:gd name="connsiteY27" fmla="*/ 78378 h 95883"/>
                      <a:gd name="connsiteX28" fmla="*/ 92173 w 133049"/>
                      <a:gd name="connsiteY28" fmla="*/ 78378 h 95883"/>
                      <a:gd name="connsiteX29" fmla="*/ 94310 w 133049"/>
                      <a:gd name="connsiteY29" fmla="*/ 70819 h 95883"/>
                      <a:gd name="connsiteX30" fmla="*/ 96047 w 133049"/>
                      <a:gd name="connsiteY30" fmla="*/ 64851 h 95883"/>
                      <a:gd name="connsiteX31" fmla="*/ 117687 w 133049"/>
                      <a:gd name="connsiteY31" fmla="*/ 0 h 95883"/>
                      <a:gd name="connsiteX32" fmla="*/ 133050 w 133049"/>
                      <a:gd name="connsiteY32" fmla="*/ 0 h 95883"/>
                      <a:gd name="connsiteX33" fmla="*/ 100188 w 133049"/>
                      <a:gd name="connsiteY33" fmla="*/ 95884 h 95883"/>
                      <a:gd name="connsiteX34" fmla="*/ 82688 w 133049"/>
                      <a:gd name="connsiteY34" fmla="*/ 95884 h 95883"/>
                      <a:gd name="connsiteX35" fmla="*/ 66391 w 133049"/>
                      <a:gd name="connsiteY35" fmla="*/ 48008 h 95883"/>
                      <a:gd name="connsiteX36" fmla="*/ 50094 w 133049"/>
                      <a:gd name="connsiteY36" fmla="*/ 95884 h 95883"/>
                      <a:gd name="connsiteX37" fmla="*/ 32594 w 133049"/>
                      <a:gd name="connsiteY37" fmla="*/ 95884 h 95883"/>
                      <a:gd name="connsiteX38" fmla="*/ 0 w 133049"/>
                      <a:gd name="connsiteY38" fmla="*/ 0 h 95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33049" h="95883">
                        <a:moveTo>
                          <a:pt x="0" y="133"/>
                        </a:moveTo>
                        <a:lnTo>
                          <a:pt x="8416" y="133"/>
                        </a:lnTo>
                        <a:cubicBezTo>
                          <a:pt x="10019" y="133"/>
                          <a:pt x="11221" y="265"/>
                          <a:pt x="12290" y="663"/>
                        </a:cubicBezTo>
                        <a:cubicBezTo>
                          <a:pt x="13358" y="1061"/>
                          <a:pt x="14293" y="1459"/>
                          <a:pt x="15095" y="2122"/>
                        </a:cubicBezTo>
                        <a:cubicBezTo>
                          <a:pt x="15897" y="2785"/>
                          <a:pt x="16564" y="3581"/>
                          <a:pt x="17099" y="4509"/>
                        </a:cubicBezTo>
                        <a:cubicBezTo>
                          <a:pt x="17633" y="5437"/>
                          <a:pt x="18034" y="6631"/>
                          <a:pt x="18568" y="7825"/>
                        </a:cubicBezTo>
                        <a:lnTo>
                          <a:pt x="37671" y="64984"/>
                        </a:lnTo>
                        <a:cubicBezTo>
                          <a:pt x="37938" y="65779"/>
                          <a:pt x="38205" y="66840"/>
                          <a:pt x="38606" y="67901"/>
                        </a:cubicBezTo>
                        <a:cubicBezTo>
                          <a:pt x="39007" y="68962"/>
                          <a:pt x="39274" y="70156"/>
                          <a:pt x="39674" y="71349"/>
                        </a:cubicBezTo>
                        <a:cubicBezTo>
                          <a:pt x="40075" y="72543"/>
                          <a:pt x="40476" y="73736"/>
                          <a:pt x="40877" y="74930"/>
                        </a:cubicBezTo>
                        <a:cubicBezTo>
                          <a:pt x="41277" y="76124"/>
                          <a:pt x="41678" y="77317"/>
                          <a:pt x="41945" y="78378"/>
                        </a:cubicBezTo>
                        <a:lnTo>
                          <a:pt x="42079" y="78378"/>
                        </a:lnTo>
                        <a:cubicBezTo>
                          <a:pt x="43014" y="75726"/>
                          <a:pt x="43815" y="73206"/>
                          <a:pt x="44483" y="71084"/>
                        </a:cubicBezTo>
                        <a:cubicBezTo>
                          <a:pt x="45151" y="68962"/>
                          <a:pt x="45819" y="66840"/>
                          <a:pt x="46487" y="64851"/>
                        </a:cubicBezTo>
                        <a:lnTo>
                          <a:pt x="55571" y="37531"/>
                        </a:lnTo>
                        <a:cubicBezTo>
                          <a:pt x="56239" y="35542"/>
                          <a:pt x="56773" y="33553"/>
                          <a:pt x="57174" y="31961"/>
                        </a:cubicBezTo>
                        <a:cubicBezTo>
                          <a:pt x="57575" y="30370"/>
                          <a:pt x="57708" y="28646"/>
                          <a:pt x="57708" y="26922"/>
                        </a:cubicBezTo>
                        <a:cubicBezTo>
                          <a:pt x="57708" y="25198"/>
                          <a:pt x="57441" y="23474"/>
                          <a:pt x="57040" y="21617"/>
                        </a:cubicBezTo>
                        <a:cubicBezTo>
                          <a:pt x="56640" y="19760"/>
                          <a:pt x="55972" y="17506"/>
                          <a:pt x="55037" y="14986"/>
                        </a:cubicBezTo>
                        <a:lnTo>
                          <a:pt x="50094" y="0"/>
                        </a:lnTo>
                        <a:lnTo>
                          <a:pt x="58510" y="0"/>
                        </a:lnTo>
                        <a:cubicBezTo>
                          <a:pt x="60113" y="0"/>
                          <a:pt x="61315" y="133"/>
                          <a:pt x="62384" y="530"/>
                        </a:cubicBezTo>
                        <a:cubicBezTo>
                          <a:pt x="63452" y="928"/>
                          <a:pt x="64387" y="1326"/>
                          <a:pt x="65189" y="1989"/>
                        </a:cubicBezTo>
                        <a:cubicBezTo>
                          <a:pt x="65990" y="2652"/>
                          <a:pt x="66658" y="3448"/>
                          <a:pt x="67193" y="4376"/>
                        </a:cubicBezTo>
                        <a:cubicBezTo>
                          <a:pt x="67727" y="5305"/>
                          <a:pt x="68128" y="6498"/>
                          <a:pt x="68662" y="7692"/>
                        </a:cubicBezTo>
                        <a:lnTo>
                          <a:pt x="87765" y="64851"/>
                        </a:lnTo>
                        <a:cubicBezTo>
                          <a:pt x="88299" y="66575"/>
                          <a:pt x="88967" y="68564"/>
                          <a:pt x="89768" y="71084"/>
                        </a:cubicBezTo>
                        <a:cubicBezTo>
                          <a:pt x="90570" y="73604"/>
                          <a:pt x="91238" y="75991"/>
                          <a:pt x="91772" y="78378"/>
                        </a:cubicBezTo>
                        <a:lnTo>
                          <a:pt x="92173" y="78378"/>
                        </a:lnTo>
                        <a:cubicBezTo>
                          <a:pt x="92974" y="75328"/>
                          <a:pt x="93776" y="72808"/>
                          <a:pt x="94310" y="70819"/>
                        </a:cubicBezTo>
                        <a:cubicBezTo>
                          <a:pt x="94845" y="68830"/>
                          <a:pt x="95512" y="66840"/>
                          <a:pt x="96047" y="64851"/>
                        </a:cubicBezTo>
                        <a:lnTo>
                          <a:pt x="117687" y="0"/>
                        </a:lnTo>
                        <a:lnTo>
                          <a:pt x="133050" y="0"/>
                        </a:lnTo>
                        <a:lnTo>
                          <a:pt x="100188" y="95884"/>
                        </a:lnTo>
                        <a:lnTo>
                          <a:pt x="82688" y="95884"/>
                        </a:lnTo>
                        <a:lnTo>
                          <a:pt x="66391" y="48008"/>
                        </a:lnTo>
                        <a:lnTo>
                          <a:pt x="50094" y="95884"/>
                        </a:lnTo>
                        <a:lnTo>
                          <a:pt x="32594" y="9588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6" name="Forme libre 95">
                    <a:extLst>
                      <a:ext uri="{FF2B5EF4-FFF2-40B4-BE49-F238E27FC236}">
                        <a16:creationId xmlns:a16="http://schemas.microsoft.com/office/drawing/2014/main" id="{80D900FC-A9F0-8C82-E216-11F3D991313D}"/>
                      </a:ext>
                    </a:extLst>
                  </p:cNvPr>
                  <p:cNvSpPr/>
                  <p:nvPr/>
                </p:nvSpPr>
                <p:spPr>
                  <a:xfrm>
                    <a:off x="4004744" y="1555959"/>
                    <a:ext cx="18434" cy="18168"/>
                  </a:xfrm>
                  <a:custGeom>
                    <a:avLst/>
                    <a:gdLst>
                      <a:gd name="connsiteX0" fmla="*/ 5343 w 18434"/>
                      <a:gd name="connsiteY0" fmla="*/ 18169 h 18168"/>
                      <a:gd name="connsiteX1" fmla="*/ 1336 w 18434"/>
                      <a:gd name="connsiteY1" fmla="*/ 16710 h 18168"/>
                      <a:gd name="connsiteX2" fmla="*/ 0 w 18434"/>
                      <a:gd name="connsiteY2" fmla="*/ 12068 h 18168"/>
                      <a:gd name="connsiteX3" fmla="*/ 0 w 18434"/>
                      <a:gd name="connsiteY3" fmla="*/ 0 h 18168"/>
                      <a:gd name="connsiteX4" fmla="*/ 13091 w 18434"/>
                      <a:gd name="connsiteY4" fmla="*/ 0 h 18168"/>
                      <a:gd name="connsiteX5" fmla="*/ 17232 w 18434"/>
                      <a:gd name="connsiteY5" fmla="*/ 1326 h 18168"/>
                      <a:gd name="connsiteX6" fmla="*/ 18435 w 18434"/>
                      <a:gd name="connsiteY6" fmla="*/ 5968 h 18168"/>
                      <a:gd name="connsiteX7" fmla="*/ 18435 w 18434"/>
                      <a:gd name="connsiteY7" fmla="*/ 18169 h 18168"/>
                      <a:gd name="connsiteX8" fmla="*/ 5343 w 18434"/>
                      <a:gd name="connsiteY8" fmla="*/ 18169 h 18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34" h="18168">
                        <a:moveTo>
                          <a:pt x="5343" y="18169"/>
                        </a:moveTo>
                        <a:cubicBezTo>
                          <a:pt x="3473" y="18169"/>
                          <a:pt x="2137" y="17771"/>
                          <a:pt x="1336" y="16710"/>
                        </a:cubicBezTo>
                        <a:cubicBezTo>
                          <a:pt x="534" y="15649"/>
                          <a:pt x="0" y="14190"/>
                          <a:pt x="0" y="12068"/>
                        </a:cubicBezTo>
                        <a:lnTo>
                          <a:pt x="0" y="0"/>
                        </a:lnTo>
                        <a:lnTo>
                          <a:pt x="13091" y="0"/>
                        </a:lnTo>
                        <a:cubicBezTo>
                          <a:pt x="14961" y="0"/>
                          <a:pt x="16297" y="398"/>
                          <a:pt x="17232" y="1326"/>
                        </a:cubicBezTo>
                        <a:cubicBezTo>
                          <a:pt x="18167" y="2255"/>
                          <a:pt x="18435" y="3713"/>
                          <a:pt x="18435" y="5968"/>
                        </a:cubicBezTo>
                        <a:lnTo>
                          <a:pt x="18435" y="18169"/>
                        </a:lnTo>
                        <a:lnTo>
                          <a:pt x="5343" y="1816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7" name="Forme libre 96">
                    <a:extLst>
                      <a:ext uri="{FF2B5EF4-FFF2-40B4-BE49-F238E27FC236}">
                        <a16:creationId xmlns:a16="http://schemas.microsoft.com/office/drawing/2014/main" id="{CF149D26-0ED4-CA3D-CDB6-15782B87BB9A}"/>
                      </a:ext>
                    </a:extLst>
                  </p:cNvPr>
                  <p:cNvSpPr/>
                  <p:nvPr/>
                </p:nvSpPr>
                <p:spPr>
                  <a:xfrm>
                    <a:off x="4051232" y="1447609"/>
                    <a:ext cx="15228" cy="126386"/>
                  </a:xfrm>
                  <a:custGeom>
                    <a:avLst/>
                    <a:gdLst>
                      <a:gd name="connsiteX0" fmla="*/ 4408 w 15228"/>
                      <a:gd name="connsiteY0" fmla="*/ 15251 h 126386"/>
                      <a:gd name="connsiteX1" fmla="*/ 1069 w 15228"/>
                      <a:gd name="connsiteY1" fmla="*/ 14190 h 126386"/>
                      <a:gd name="connsiteX2" fmla="*/ 0 w 15228"/>
                      <a:gd name="connsiteY2" fmla="*/ 10344 h 126386"/>
                      <a:gd name="connsiteX3" fmla="*/ 0 w 15228"/>
                      <a:gd name="connsiteY3" fmla="*/ 0 h 126386"/>
                      <a:gd name="connsiteX4" fmla="*/ 10820 w 15228"/>
                      <a:gd name="connsiteY4" fmla="*/ 0 h 126386"/>
                      <a:gd name="connsiteX5" fmla="*/ 14160 w 15228"/>
                      <a:gd name="connsiteY5" fmla="*/ 1194 h 126386"/>
                      <a:gd name="connsiteX6" fmla="*/ 15229 w 15228"/>
                      <a:gd name="connsiteY6" fmla="*/ 4907 h 126386"/>
                      <a:gd name="connsiteX7" fmla="*/ 15229 w 15228"/>
                      <a:gd name="connsiteY7" fmla="*/ 15251 h 126386"/>
                      <a:gd name="connsiteX8" fmla="*/ 4408 w 15228"/>
                      <a:gd name="connsiteY8" fmla="*/ 15251 h 126386"/>
                      <a:gd name="connsiteX9" fmla="*/ 0 w 15228"/>
                      <a:gd name="connsiteY9" fmla="*/ 30635 h 126386"/>
                      <a:gd name="connsiteX10" fmla="*/ 7614 w 15228"/>
                      <a:gd name="connsiteY10" fmla="*/ 30635 h 126386"/>
                      <a:gd name="connsiteX11" fmla="*/ 13492 w 15228"/>
                      <a:gd name="connsiteY11" fmla="*/ 32227 h 126386"/>
                      <a:gd name="connsiteX12" fmla="*/ 15229 w 15228"/>
                      <a:gd name="connsiteY12" fmla="*/ 39123 h 126386"/>
                      <a:gd name="connsiteX13" fmla="*/ 15229 w 15228"/>
                      <a:gd name="connsiteY13" fmla="*/ 126386 h 126386"/>
                      <a:gd name="connsiteX14" fmla="*/ 134 w 15228"/>
                      <a:gd name="connsiteY14" fmla="*/ 126386 h 126386"/>
                      <a:gd name="connsiteX15" fmla="*/ 134 w 15228"/>
                      <a:gd name="connsiteY15" fmla="*/ 30635 h 126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5228" h="126386">
                        <a:moveTo>
                          <a:pt x="4408" y="15251"/>
                        </a:moveTo>
                        <a:cubicBezTo>
                          <a:pt x="2939" y="15251"/>
                          <a:pt x="1870" y="14853"/>
                          <a:pt x="1069" y="14190"/>
                        </a:cubicBezTo>
                        <a:cubicBezTo>
                          <a:pt x="267" y="13527"/>
                          <a:pt x="0" y="12201"/>
                          <a:pt x="0" y="10344"/>
                        </a:cubicBezTo>
                        <a:lnTo>
                          <a:pt x="0" y="0"/>
                        </a:lnTo>
                        <a:lnTo>
                          <a:pt x="10820" y="0"/>
                        </a:lnTo>
                        <a:cubicBezTo>
                          <a:pt x="12290" y="0"/>
                          <a:pt x="13358" y="398"/>
                          <a:pt x="14160" y="1194"/>
                        </a:cubicBezTo>
                        <a:cubicBezTo>
                          <a:pt x="14961" y="1989"/>
                          <a:pt x="15229" y="3183"/>
                          <a:pt x="15229" y="4907"/>
                        </a:cubicBezTo>
                        <a:lnTo>
                          <a:pt x="15229" y="15251"/>
                        </a:lnTo>
                        <a:lnTo>
                          <a:pt x="4408" y="15251"/>
                        </a:lnTo>
                        <a:close/>
                        <a:moveTo>
                          <a:pt x="0" y="30635"/>
                        </a:moveTo>
                        <a:lnTo>
                          <a:pt x="7614" y="30635"/>
                        </a:lnTo>
                        <a:cubicBezTo>
                          <a:pt x="10420" y="30635"/>
                          <a:pt x="12290" y="31166"/>
                          <a:pt x="13492" y="32227"/>
                        </a:cubicBezTo>
                        <a:cubicBezTo>
                          <a:pt x="14694" y="33288"/>
                          <a:pt x="15229" y="35542"/>
                          <a:pt x="15229" y="39123"/>
                        </a:cubicBezTo>
                        <a:lnTo>
                          <a:pt x="15229" y="126386"/>
                        </a:lnTo>
                        <a:lnTo>
                          <a:pt x="134" y="126386"/>
                        </a:lnTo>
                        <a:lnTo>
                          <a:pt x="134" y="3063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8" name="Forme libre 97">
                    <a:extLst>
                      <a:ext uri="{FF2B5EF4-FFF2-40B4-BE49-F238E27FC236}">
                        <a16:creationId xmlns:a16="http://schemas.microsoft.com/office/drawing/2014/main" id="{0A694DE1-7265-5B8A-3376-C83A401506EF}"/>
                      </a:ext>
                    </a:extLst>
                  </p:cNvPr>
                  <p:cNvSpPr/>
                  <p:nvPr/>
                </p:nvSpPr>
                <p:spPr>
                  <a:xfrm>
                    <a:off x="4092242" y="1476255"/>
                    <a:ext cx="82554" cy="97740"/>
                  </a:xfrm>
                  <a:custGeom>
                    <a:avLst/>
                    <a:gdLst>
                      <a:gd name="connsiteX0" fmla="*/ 0 w 82554"/>
                      <a:gd name="connsiteY0" fmla="*/ 2122 h 97740"/>
                      <a:gd name="connsiteX1" fmla="*/ 7614 w 82554"/>
                      <a:gd name="connsiteY1" fmla="*/ 1724 h 97740"/>
                      <a:gd name="connsiteX2" fmla="*/ 12156 w 82554"/>
                      <a:gd name="connsiteY2" fmla="*/ 3183 h 97740"/>
                      <a:gd name="connsiteX3" fmla="*/ 14427 w 82554"/>
                      <a:gd name="connsiteY3" fmla="*/ 5835 h 97740"/>
                      <a:gd name="connsiteX4" fmla="*/ 14961 w 82554"/>
                      <a:gd name="connsiteY4" fmla="*/ 8885 h 97740"/>
                      <a:gd name="connsiteX5" fmla="*/ 14961 w 82554"/>
                      <a:gd name="connsiteY5" fmla="*/ 12997 h 97740"/>
                      <a:gd name="connsiteX6" fmla="*/ 15362 w 82554"/>
                      <a:gd name="connsiteY6" fmla="*/ 12997 h 97740"/>
                      <a:gd name="connsiteX7" fmla="*/ 21908 w 82554"/>
                      <a:gd name="connsiteY7" fmla="*/ 8355 h 97740"/>
                      <a:gd name="connsiteX8" fmla="*/ 30190 w 82554"/>
                      <a:gd name="connsiteY8" fmla="*/ 4244 h 97740"/>
                      <a:gd name="connsiteX9" fmla="*/ 40342 w 82554"/>
                      <a:gd name="connsiteY9" fmla="*/ 1194 h 97740"/>
                      <a:gd name="connsiteX10" fmla="*/ 52498 w 82554"/>
                      <a:gd name="connsiteY10" fmla="*/ 0 h 97740"/>
                      <a:gd name="connsiteX11" fmla="*/ 67460 w 82554"/>
                      <a:gd name="connsiteY11" fmla="*/ 2652 h 97740"/>
                      <a:gd name="connsiteX12" fmla="*/ 76677 w 82554"/>
                      <a:gd name="connsiteY12" fmla="*/ 10079 h 97740"/>
                      <a:gd name="connsiteX13" fmla="*/ 81353 w 82554"/>
                      <a:gd name="connsiteY13" fmla="*/ 21882 h 97740"/>
                      <a:gd name="connsiteX14" fmla="*/ 82555 w 82554"/>
                      <a:gd name="connsiteY14" fmla="*/ 37531 h 97740"/>
                      <a:gd name="connsiteX15" fmla="*/ 82555 w 82554"/>
                      <a:gd name="connsiteY15" fmla="*/ 97740 h 97740"/>
                      <a:gd name="connsiteX16" fmla="*/ 76276 w 82554"/>
                      <a:gd name="connsiteY16" fmla="*/ 97740 h 97740"/>
                      <a:gd name="connsiteX17" fmla="*/ 69464 w 82554"/>
                      <a:gd name="connsiteY17" fmla="*/ 95486 h 97740"/>
                      <a:gd name="connsiteX18" fmla="*/ 67460 w 82554"/>
                      <a:gd name="connsiteY18" fmla="*/ 87661 h 97740"/>
                      <a:gd name="connsiteX19" fmla="*/ 67460 w 82554"/>
                      <a:gd name="connsiteY19" fmla="*/ 36470 h 97740"/>
                      <a:gd name="connsiteX20" fmla="*/ 66391 w 82554"/>
                      <a:gd name="connsiteY20" fmla="*/ 24800 h 97740"/>
                      <a:gd name="connsiteX21" fmla="*/ 62918 w 82554"/>
                      <a:gd name="connsiteY21" fmla="*/ 17373 h 97740"/>
                      <a:gd name="connsiteX22" fmla="*/ 56506 w 82554"/>
                      <a:gd name="connsiteY22" fmla="*/ 13527 h 97740"/>
                      <a:gd name="connsiteX23" fmla="*/ 46621 w 82554"/>
                      <a:gd name="connsiteY23" fmla="*/ 12334 h 97740"/>
                      <a:gd name="connsiteX24" fmla="*/ 38339 w 82554"/>
                      <a:gd name="connsiteY24" fmla="*/ 13527 h 97740"/>
                      <a:gd name="connsiteX25" fmla="*/ 29923 w 82554"/>
                      <a:gd name="connsiteY25" fmla="*/ 16710 h 97740"/>
                      <a:gd name="connsiteX26" fmla="*/ 21908 w 82554"/>
                      <a:gd name="connsiteY26" fmla="*/ 21352 h 97740"/>
                      <a:gd name="connsiteX27" fmla="*/ 15095 w 82554"/>
                      <a:gd name="connsiteY27" fmla="*/ 26922 h 97740"/>
                      <a:gd name="connsiteX28" fmla="*/ 15095 w 82554"/>
                      <a:gd name="connsiteY28" fmla="*/ 97740 h 97740"/>
                      <a:gd name="connsiteX29" fmla="*/ 0 w 82554"/>
                      <a:gd name="connsiteY29" fmla="*/ 97740 h 97740"/>
                      <a:gd name="connsiteX30" fmla="*/ 0 w 82554"/>
                      <a:gd name="connsiteY30" fmla="*/ 1989 h 9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2554" h="97740">
                        <a:moveTo>
                          <a:pt x="0" y="2122"/>
                        </a:moveTo>
                        <a:cubicBezTo>
                          <a:pt x="3072" y="1591"/>
                          <a:pt x="5610" y="1459"/>
                          <a:pt x="7614" y="1724"/>
                        </a:cubicBezTo>
                        <a:cubicBezTo>
                          <a:pt x="9618" y="1989"/>
                          <a:pt x="11087" y="2520"/>
                          <a:pt x="12156" y="3183"/>
                        </a:cubicBezTo>
                        <a:cubicBezTo>
                          <a:pt x="13225" y="3846"/>
                          <a:pt x="14026" y="4774"/>
                          <a:pt x="14427" y="5835"/>
                        </a:cubicBezTo>
                        <a:cubicBezTo>
                          <a:pt x="14828" y="6896"/>
                          <a:pt x="14961" y="7825"/>
                          <a:pt x="14961" y="8885"/>
                        </a:cubicBezTo>
                        <a:lnTo>
                          <a:pt x="14961" y="12997"/>
                        </a:lnTo>
                        <a:lnTo>
                          <a:pt x="15362" y="12997"/>
                        </a:lnTo>
                        <a:cubicBezTo>
                          <a:pt x="17232" y="11405"/>
                          <a:pt x="19370" y="9946"/>
                          <a:pt x="21908" y="8355"/>
                        </a:cubicBezTo>
                        <a:cubicBezTo>
                          <a:pt x="24446" y="6764"/>
                          <a:pt x="27118" y="5437"/>
                          <a:pt x="30190" y="4244"/>
                        </a:cubicBezTo>
                        <a:cubicBezTo>
                          <a:pt x="33262" y="3050"/>
                          <a:pt x="36736" y="1989"/>
                          <a:pt x="40342" y="1194"/>
                        </a:cubicBezTo>
                        <a:cubicBezTo>
                          <a:pt x="43949" y="398"/>
                          <a:pt x="48090" y="0"/>
                          <a:pt x="52498" y="0"/>
                        </a:cubicBezTo>
                        <a:cubicBezTo>
                          <a:pt x="58643" y="0"/>
                          <a:pt x="63586" y="928"/>
                          <a:pt x="67460" y="2652"/>
                        </a:cubicBezTo>
                        <a:cubicBezTo>
                          <a:pt x="71334" y="4376"/>
                          <a:pt x="74540" y="6896"/>
                          <a:pt x="76677" y="10079"/>
                        </a:cubicBezTo>
                        <a:cubicBezTo>
                          <a:pt x="78814" y="13262"/>
                          <a:pt x="80551" y="17240"/>
                          <a:pt x="81353" y="21882"/>
                        </a:cubicBezTo>
                        <a:cubicBezTo>
                          <a:pt x="82154" y="26524"/>
                          <a:pt x="82555" y="31829"/>
                          <a:pt x="82555" y="37531"/>
                        </a:cubicBezTo>
                        <a:lnTo>
                          <a:pt x="82555" y="97740"/>
                        </a:lnTo>
                        <a:lnTo>
                          <a:pt x="76276" y="97740"/>
                        </a:lnTo>
                        <a:cubicBezTo>
                          <a:pt x="73070" y="97740"/>
                          <a:pt x="70799" y="96945"/>
                          <a:pt x="69464" y="95486"/>
                        </a:cubicBezTo>
                        <a:cubicBezTo>
                          <a:pt x="68128" y="94027"/>
                          <a:pt x="67460" y="91375"/>
                          <a:pt x="67460" y="87661"/>
                        </a:cubicBezTo>
                        <a:lnTo>
                          <a:pt x="67460" y="36470"/>
                        </a:lnTo>
                        <a:cubicBezTo>
                          <a:pt x="67460" y="31829"/>
                          <a:pt x="67059" y="27850"/>
                          <a:pt x="66391" y="24800"/>
                        </a:cubicBezTo>
                        <a:cubicBezTo>
                          <a:pt x="65723" y="21750"/>
                          <a:pt x="64521" y="19230"/>
                          <a:pt x="62918" y="17373"/>
                        </a:cubicBezTo>
                        <a:cubicBezTo>
                          <a:pt x="61315" y="15516"/>
                          <a:pt x="59178" y="14190"/>
                          <a:pt x="56506" y="13527"/>
                        </a:cubicBezTo>
                        <a:cubicBezTo>
                          <a:pt x="53834" y="12864"/>
                          <a:pt x="50495" y="12334"/>
                          <a:pt x="46621" y="12334"/>
                        </a:cubicBezTo>
                        <a:cubicBezTo>
                          <a:pt x="43949" y="12334"/>
                          <a:pt x="41144" y="12731"/>
                          <a:pt x="38339" y="13527"/>
                        </a:cubicBezTo>
                        <a:cubicBezTo>
                          <a:pt x="35533" y="14323"/>
                          <a:pt x="32594" y="15384"/>
                          <a:pt x="29923" y="16710"/>
                        </a:cubicBezTo>
                        <a:cubicBezTo>
                          <a:pt x="27251" y="18036"/>
                          <a:pt x="24446" y="19495"/>
                          <a:pt x="21908" y="21352"/>
                        </a:cubicBezTo>
                        <a:cubicBezTo>
                          <a:pt x="19370" y="23208"/>
                          <a:pt x="17099" y="24932"/>
                          <a:pt x="15095" y="26922"/>
                        </a:cubicBezTo>
                        <a:lnTo>
                          <a:pt x="15095" y="97740"/>
                        </a:lnTo>
                        <a:lnTo>
                          <a:pt x="0" y="97740"/>
                        </a:lnTo>
                        <a:lnTo>
                          <a:pt x="0" y="198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9" name="Forme libre 98">
                    <a:extLst>
                      <a:ext uri="{FF2B5EF4-FFF2-40B4-BE49-F238E27FC236}">
                        <a16:creationId xmlns:a16="http://schemas.microsoft.com/office/drawing/2014/main" id="{2758343B-D038-6D8C-C694-B308BE88D888}"/>
                      </a:ext>
                    </a:extLst>
                  </p:cNvPr>
                  <p:cNvSpPr/>
                  <p:nvPr/>
                </p:nvSpPr>
                <p:spPr>
                  <a:xfrm>
                    <a:off x="4200846" y="1476123"/>
                    <a:ext cx="88566" cy="141902"/>
                  </a:xfrm>
                  <a:custGeom>
                    <a:avLst/>
                    <a:gdLst>
                      <a:gd name="connsiteX0" fmla="*/ 7748 w 88566"/>
                      <a:gd name="connsiteY0" fmla="*/ 141770 h 141902"/>
                      <a:gd name="connsiteX1" fmla="*/ 1603 w 88566"/>
                      <a:gd name="connsiteY1" fmla="*/ 140179 h 141902"/>
                      <a:gd name="connsiteX2" fmla="*/ 0 w 88566"/>
                      <a:gd name="connsiteY2" fmla="*/ 135537 h 141902"/>
                      <a:gd name="connsiteX3" fmla="*/ 0 w 88566"/>
                      <a:gd name="connsiteY3" fmla="*/ 2122 h 141902"/>
                      <a:gd name="connsiteX4" fmla="*/ 2805 w 88566"/>
                      <a:gd name="connsiteY4" fmla="*/ 1724 h 141902"/>
                      <a:gd name="connsiteX5" fmla="*/ 5210 w 88566"/>
                      <a:gd name="connsiteY5" fmla="*/ 1724 h 141902"/>
                      <a:gd name="connsiteX6" fmla="*/ 10420 w 88566"/>
                      <a:gd name="connsiteY6" fmla="*/ 2387 h 141902"/>
                      <a:gd name="connsiteX7" fmla="*/ 13492 w 88566"/>
                      <a:gd name="connsiteY7" fmla="*/ 4376 h 141902"/>
                      <a:gd name="connsiteX8" fmla="*/ 14961 w 88566"/>
                      <a:gd name="connsiteY8" fmla="*/ 7427 h 141902"/>
                      <a:gd name="connsiteX9" fmla="*/ 15362 w 88566"/>
                      <a:gd name="connsiteY9" fmla="*/ 11140 h 141902"/>
                      <a:gd name="connsiteX10" fmla="*/ 15362 w 88566"/>
                      <a:gd name="connsiteY10" fmla="*/ 12334 h 141902"/>
                      <a:gd name="connsiteX11" fmla="*/ 23244 w 88566"/>
                      <a:gd name="connsiteY11" fmla="*/ 6631 h 141902"/>
                      <a:gd name="connsiteX12" fmla="*/ 31659 w 88566"/>
                      <a:gd name="connsiteY12" fmla="*/ 2785 h 141902"/>
                      <a:gd name="connsiteX13" fmla="*/ 40075 w 88566"/>
                      <a:gd name="connsiteY13" fmla="*/ 663 h 141902"/>
                      <a:gd name="connsiteX14" fmla="*/ 47957 w 88566"/>
                      <a:gd name="connsiteY14" fmla="*/ 0 h 141902"/>
                      <a:gd name="connsiteX15" fmla="*/ 65723 w 88566"/>
                      <a:gd name="connsiteY15" fmla="*/ 3315 h 141902"/>
                      <a:gd name="connsiteX16" fmla="*/ 78414 w 88566"/>
                      <a:gd name="connsiteY16" fmla="*/ 12864 h 141902"/>
                      <a:gd name="connsiteX17" fmla="*/ 86028 w 88566"/>
                      <a:gd name="connsiteY17" fmla="*/ 27983 h 141902"/>
                      <a:gd name="connsiteX18" fmla="*/ 88566 w 88566"/>
                      <a:gd name="connsiteY18" fmla="*/ 47876 h 141902"/>
                      <a:gd name="connsiteX19" fmla="*/ 86028 w 88566"/>
                      <a:gd name="connsiteY19" fmla="*/ 66575 h 141902"/>
                      <a:gd name="connsiteX20" fmla="*/ 78013 w 88566"/>
                      <a:gd name="connsiteY20" fmla="*/ 83020 h 141902"/>
                      <a:gd name="connsiteX21" fmla="*/ 63853 w 88566"/>
                      <a:gd name="connsiteY21" fmla="*/ 94690 h 141902"/>
                      <a:gd name="connsiteX22" fmla="*/ 43014 w 88566"/>
                      <a:gd name="connsiteY22" fmla="*/ 99067 h 141902"/>
                      <a:gd name="connsiteX23" fmla="*/ 35133 w 88566"/>
                      <a:gd name="connsiteY23" fmla="*/ 98536 h 141902"/>
                      <a:gd name="connsiteX24" fmla="*/ 27919 w 88566"/>
                      <a:gd name="connsiteY24" fmla="*/ 96945 h 141902"/>
                      <a:gd name="connsiteX25" fmla="*/ 21908 w 88566"/>
                      <a:gd name="connsiteY25" fmla="*/ 94292 h 141902"/>
                      <a:gd name="connsiteX26" fmla="*/ 17767 w 88566"/>
                      <a:gd name="connsiteY26" fmla="*/ 90446 h 141902"/>
                      <a:gd name="connsiteX27" fmla="*/ 16164 w 88566"/>
                      <a:gd name="connsiteY27" fmla="*/ 87396 h 141902"/>
                      <a:gd name="connsiteX28" fmla="*/ 15229 w 88566"/>
                      <a:gd name="connsiteY28" fmla="*/ 83816 h 141902"/>
                      <a:gd name="connsiteX29" fmla="*/ 14828 w 88566"/>
                      <a:gd name="connsiteY29" fmla="*/ 83816 h 141902"/>
                      <a:gd name="connsiteX30" fmla="*/ 14828 w 88566"/>
                      <a:gd name="connsiteY30" fmla="*/ 141903 h 141902"/>
                      <a:gd name="connsiteX31" fmla="*/ 8015 w 88566"/>
                      <a:gd name="connsiteY31" fmla="*/ 141903 h 141902"/>
                      <a:gd name="connsiteX32" fmla="*/ 39407 w 88566"/>
                      <a:gd name="connsiteY32" fmla="*/ 87264 h 141902"/>
                      <a:gd name="connsiteX33" fmla="*/ 54369 w 88566"/>
                      <a:gd name="connsiteY33" fmla="*/ 84744 h 141902"/>
                      <a:gd name="connsiteX34" fmla="*/ 64655 w 88566"/>
                      <a:gd name="connsiteY34" fmla="*/ 77317 h 141902"/>
                      <a:gd name="connsiteX35" fmla="*/ 70532 w 88566"/>
                      <a:gd name="connsiteY35" fmla="*/ 64984 h 141902"/>
                      <a:gd name="connsiteX36" fmla="*/ 72402 w 88566"/>
                      <a:gd name="connsiteY36" fmla="*/ 48008 h 141902"/>
                      <a:gd name="connsiteX37" fmla="*/ 71067 w 88566"/>
                      <a:gd name="connsiteY37" fmla="*/ 35012 h 141902"/>
                      <a:gd name="connsiteX38" fmla="*/ 66525 w 88566"/>
                      <a:gd name="connsiteY38" fmla="*/ 23739 h 141902"/>
                      <a:gd name="connsiteX39" fmla="*/ 57842 w 88566"/>
                      <a:gd name="connsiteY39" fmla="*/ 15782 h 141902"/>
                      <a:gd name="connsiteX40" fmla="*/ 44216 w 88566"/>
                      <a:gd name="connsiteY40" fmla="*/ 12599 h 141902"/>
                      <a:gd name="connsiteX41" fmla="*/ 35934 w 88566"/>
                      <a:gd name="connsiteY41" fmla="*/ 13792 h 141902"/>
                      <a:gd name="connsiteX42" fmla="*/ 27652 w 88566"/>
                      <a:gd name="connsiteY42" fmla="*/ 17240 h 141902"/>
                      <a:gd name="connsiteX43" fmla="*/ 20438 w 88566"/>
                      <a:gd name="connsiteY43" fmla="*/ 22280 h 141902"/>
                      <a:gd name="connsiteX44" fmla="*/ 15229 w 88566"/>
                      <a:gd name="connsiteY44" fmla="*/ 28248 h 141902"/>
                      <a:gd name="connsiteX45" fmla="*/ 15229 w 88566"/>
                      <a:gd name="connsiteY45" fmla="*/ 79970 h 141902"/>
                      <a:gd name="connsiteX46" fmla="*/ 19904 w 88566"/>
                      <a:gd name="connsiteY46" fmla="*/ 83020 h 141902"/>
                      <a:gd name="connsiteX47" fmla="*/ 25782 w 88566"/>
                      <a:gd name="connsiteY47" fmla="*/ 85274 h 141902"/>
                      <a:gd name="connsiteX48" fmla="*/ 32461 w 88566"/>
                      <a:gd name="connsiteY48" fmla="*/ 86733 h 141902"/>
                      <a:gd name="connsiteX49" fmla="*/ 39541 w 88566"/>
                      <a:gd name="connsiteY49" fmla="*/ 87264 h 14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</a:cxnLst>
                    <a:rect l="l" t="t" r="r" b="b"/>
                    <a:pathLst>
                      <a:path w="88566" h="141902">
                        <a:moveTo>
                          <a:pt x="7748" y="141770"/>
                        </a:moveTo>
                        <a:cubicBezTo>
                          <a:pt x="4809" y="141770"/>
                          <a:pt x="2672" y="141240"/>
                          <a:pt x="1603" y="140179"/>
                        </a:cubicBezTo>
                        <a:cubicBezTo>
                          <a:pt x="534" y="139118"/>
                          <a:pt x="0" y="137659"/>
                          <a:pt x="0" y="135537"/>
                        </a:cubicBezTo>
                        <a:lnTo>
                          <a:pt x="0" y="2122"/>
                        </a:lnTo>
                        <a:cubicBezTo>
                          <a:pt x="1069" y="1989"/>
                          <a:pt x="2004" y="1857"/>
                          <a:pt x="2805" y="1724"/>
                        </a:cubicBezTo>
                        <a:cubicBezTo>
                          <a:pt x="3607" y="1591"/>
                          <a:pt x="4408" y="1724"/>
                          <a:pt x="5210" y="1724"/>
                        </a:cubicBezTo>
                        <a:cubicBezTo>
                          <a:pt x="7347" y="1724"/>
                          <a:pt x="9084" y="1989"/>
                          <a:pt x="10420" y="2387"/>
                        </a:cubicBezTo>
                        <a:cubicBezTo>
                          <a:pt x="11755" y="2785"/>
                          <a:pt x="12690" y="3581"/>
                          <a:pt x="13492" y="4376"/>
                        </a:cubicBezTo>
                        <a:cubicBezTo>
                          <a:pt x="14293" y="5172"/>
                          <a:pt x="14694" y="6233"/>
                          <a:pt x="14961" y="7427"/>
                        </a:cubicBezTo>
                        <a:cubicBezTo>
                          <a:pt x="15229" y="8620"/>
                          <a:pt x="15362" y="9814"/>
                          <a:pt x="15362" y="11140"/>
                        </a:cubicBezTo>
                        <a:lnTo>
                          <a:pt x="15362" y="12334"/>
                        </a:lnTo>
                        <a:cubicBezTo>
                          <a:pt x="17767" y="10079"/>
                          <a:pt x="20438" y="8222"/>
                          <a:pt x="23244" y="6631"/>
                        </a:cubicBezTo>
                        <a:cubicBezTo>
                          <a:pt x="26049" y="5040"/>
                          <a:pt x="28854" y="3846"/>
                          <a:pt x="31659" y="2785"/>
                        </a:cubicBezTo>
                        <a:cubicBezTo>
                          <a:pt x="34465" y="1724"/>
                          <a:pt x="37270" y="1061"/>
                          <a:pt x="40075" y="663"/>
                        </a:cubicBezTo>
                        <a:cubicBezTo>
                          <a:pt x="42880" y="265"/>
                          <a:pt x="45418" y="0"/>
                          <a:pt x="47957" y="0"/>
                        </a:cubicBezTo>
                        <a:cubicBezTo>
                          <a:pt x="54636" y="0"/>
                          <a:pt x="60647" y="1061"/>
                          <a:pt x="65723" y="3315"/>
                        </a:cubicBezTo>
                        <a:cubicBezTo>
                          <a:pt x="70799" y="5570"/>
                          <a:pt x="75074" y="8753"/>
                          <a:pt x="78414" y="12864"/>
                        </a:cubicBezTo>
                        <a:cubicBezTo>
                          <a:pt x="81753" y="16975"/>
                          <a:pt x="84425" y="22015"/>
                          <a:pt x="86028" y="27983"/>
                        </a:cubicBezTo>
                        <a:cubicBezTo>
                          <a:pt x="87631" y="33951"/>
                          <a:pt x="88566" y="40449"/>
                          <a:pt x="88566" y="47876"/>
                        </a:cubicBezTo>
                        <a:cubicBezTo>
                          <a:pt x="88566" y="54241"/>
                          <a:pt x="87765" y="60474"/>
                          <a:pt x="86028" y="66575"/>
                        </a:cubicBezTo>
                        <a:cubicBezTo>
                          <a:pt x="84291" y="72675"/>
                          <a:pt x="81620" y="78113"/>
                          <a:pt x="78013" y="83020"/>
                        </a:cubicBezTo>
                        <a:cubicBezTo>
                          <a:pt x="74406" y="87927"/>
                          <a:pt x="69597" y="91773"/>
                          <a:pt x="63853" y="94690"/>
                        </a:cubicBezTo>
                        <a:cubicBezTo>
                          <a:pt x="58109" y="97608"/>
                          <a:pt x="51163" y="99067"/>
                          <a:pt x="43014" y="99067"/>
                        </a:cubicBezTo>
                        <a:cubicBezTo>
                          <a:pt x="40342" y="99067"/>
                          <a:pt x="37804" y="98934"/>
                          <a:pt x="35133" y="98536"/>
                        </a:cubicBezTo>
                        <a:cubicBezTo>
                          <a:pt x="32461" y="98138"/>
                          <a:pt x="30190" y="97608"/>
                          <a:pt x="27919" y="96945"/>
                        </a:cubicBezTo>
                        <a:cubicBezTo>
                          <a:pt x="25648" y="96282"/>
                          <a:pt x="23644" y="95353"/>
                          <a:pt x="21908" y="94292"/>
                        </a:cubicBezTo>
                        <a:cubicBezTo>
                          <a:pt x="20171" y="93231"/>
                          <a:pt x="18835" y="91905"/>
                          <a:pt x="17767" y="90446"/>
                        </a:cubicBezTo>
                        <a:cubicBezTo>
                          <a:pt x="17099" y="89518"/>
                          <a:pt x="16564" y="88590"/>
                          <a:pt x="16164" y="87396"/>
                        </a:cubicBezTo>
                        <a:cubicBezTo>
                          <a:pt x="15763" y="86203"/>
                          <a:pt x="15496" y="85009"/>
                          <a:pt x="15229" y="83816"/>
                        </a:cubicBezTo>
                        <a:lnTo>
                          <a:pt x="14828" y="83816"/>
                        </a:lnTo>
                        <a:lnTo>
                          <a:pt x="14828" y="141903"/>
                        </a:lnTo>
                        <a:lnTo>
                          <a:pt x="8015" y="141903"/>
                        </a:lnTo>
                        <a:close/>
                        <a:moveTo>
                          <a:pt x="39407" y="87264"/>
                        </a:moveTo>
                        <a:cubicBezTo>
                          <a:pt x="45285" y="87264"/>
                          <a:pt x="50228" y="86468"/>
                          <a:pt x="54369" y="84744"/>
                        </a:cubicBezTo>
                        <a:cubicBezTo>
                          <a:pt x="58510" y="83020"/>
                          <a:pt x="61983" y="80633"/>
                          <a:pt x="64655" y="77317"/>
                        </a:cubicBezTo>
                        <a:cubicBezTo>
                          <a:pt x="67326" y="74002"/>
                          <a:pt x="69330" y="69890"/>
                          <a:pt x="70532" y="64984"/>
                        </a:cubicBezTo>
                        <a:cubicBezTo>
                          <a:pt x="71735" y="60077"/>
                          <a:pt x="72402" y="54507"/>
                          <a:pt x="72402" y="48008"/>
                        </a:cubicBezTo>
                        <a:cubicBezTo>
                          <a:pt x="72402" y="43499"/>
                          <a:pt x="72002" y="39123"/>
                          <a:pt x="71067" y="35012"/>
                        </a:cubicBezTo>
                        <a:cubicBezTo>
                          <a:pt x="70131" y="30900"/>
                          <a:pt x="68662" y="27054"/>
                          <a:pt x="66525" y="23739"/>
                        </a:cubicBezTo>
                        <a:cubicBezTo>
                          <a:pt x="64387" y="20423"/>
                          <a:pt x="61449" y="17771"/>
                          <a:pt x="57842" y="15782"/>
                        </a:cubicBezTo>
                        <a:cubicBezTo>
                          <a:pt x="54235" y="13792"/>
                          <a:pt x="49693" y="12731"/>
                          <a:pt x="44216" y="12599"/>
                        </a:cubicBezTo>
                        <a:cubicBezTo>
                          <a:pt x="41545" y="12599"/>
                          <a:pt x="38739" y="12864"/>
                          <a:pt x="35934" y="13792"/>
                        </a:cubicBezTo>
                        <a:cubicBezTo>
                          <a:pt x="32995" y="14588"/>
                          <a:pt x="30324" y="15782"/>
                          <a:pt x="27652" y="17240"/>
                        </a:cubicBezTo>
                        <a:cubicBezTo>
                          <a:pt x="24980" y="18699"/>
                          <a:pt x="22576" y="20291"/>
                          <a:pt x="20438" y="22280"/>
                        </a:cubicBezTo>
                        <a:cubicBezTo>
                          <a:pt x="18167" y="24137"/>
                          <a:pt x="16564" y="26126"/>
                          <a:pt x="15229" y="28248"/>
                        </a:cubicBezTo>
                        <a:lnTo>
                          <a:pt x="15229" y="79970"/>
                        </a:lnTo>
                        <a:cubicBezTo>
                          <a:pt x="16564" y="81163"/>
                          <a:pt x="18034" y="82091"/>
                          <a:pt x="19904" y="83020"/>
                        </a:cubicBezTo>
                        <a:cubicBezTo>
                          <a:pt x="21641" y="83948"/>
                          <a:pt x="23644" y="84611"/>
                          <a:pt x="25782" y="85274"/>
                        </a:cubicBezTo>
                        <a:cubicBezTo>
                          <a:pt x="27919" y="85937"/>
                          <a:pt x="30190" y="86468"/>
                          <a:pt x="32461" y="86733"/>
                        </a:cubicBezTo>
                        <a:cubicBezTo>
                          <a:pt x="34732" y="86998"/>
                          <a:pt x="37136" y="87264"/>
                          <a:pt x="39541" y="8726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0" name="Forme libre 99">
                    <a:extLst>
                      <a:ext uri="{FF2B5EF4-FFF2-40B4-BE49-F238E27FC236}">
                        <a16:creationId xmlns:a16="http://schemas.microsoft.com/office/drawing/2014/main" id="{5E747641-F3EE-7816-110C-98F6AAD4EFA1}"/>
                      </a:ext>
                    </a:extLst>
                  </p:cNvPr>
                  <p:cNvSpPr/>
                  <p:nvPr/>
                </p:nvSpPr>
                <p:spPr>
                  <a:xfrm>
                    <a:off x="4308915" y="1447609"/>
                    <a:ext cx="15228" cy="126386"/>
                  </a:xfrm>
                  <a:custGeom>
                    <a:avLst/>
                    <a:gdLst>
                      <a:gd name="connsiteX0" fmla="*/ 4408 w 15228"/>
                      <a:gd name="connsiteY0" fmla="*/ 15251 h 126386"/>
                      <a:gd name="connsiteX1" fmla="*/ 1069 w 15228"/>
                      <a:gd name="connsiteY1" fmla="*/ 14190 h 126386"/>
                      <a:gd name="connsiteX2" fmla="*/ 0 w 15228"/>
                      <a:gd name="connsiteY2" fmla="*/ 10344 h 126386"/>
                      <a:gd name="connsiteX3" fmla="*/ 0 w 15228"/>
                      <a:gd name="connsiteY3" fmla="*/ 0 h 126386"/>
                      <a:gd name="connsiteX4" fmla="*/ 10820 w 15228"/>
                      <a:gd name="connsiteY4" fmla="*/ 0 h 126386"/>
                      <a:gd name="connsiteX5" fmla="*/ 14160 w 15228"/>
                      <a:gd name="connsiteY5" fmla="*/ 1194 h 126386"/>
                      <a:gd name="connsiteX6" fmla="*/ 15229 w 15228"/>
                      <a:gd name="connsiteY6" fmla="*/ 4907 h 126386"/>
                      <a:gd name="connsiteX7" fmla="*/ 15229 w 15228"/>
                      <a:gd name="connsiteY7" fmla="*/ 15251 h 126386"/>
                      <a:gd name="connsiteX8" fmla="*/ 4408 w 15228"/>
                      <a:gd name="connsiteY8" fmla="*/ 15251 h 126386"/>
                      <a:gd name="connsiteX9" fmla="*/ 0 w 15228"/>
                      <a:gd name="connsiteY9" fmla="*/ 30635 h 126386"/>
                      <a:gd name="connsiteX10" fmla="*/ 7614 w 15228"/>
                      <a:gd name="connsiteY10" fmla="*/ 30635 h 126386"/>
                      <a:gd name="connsiteX11" fmla="*/ 13492 w 15228"/>
                      <a:gd name="connsiteY11" fmla="*/ 32227 h 126386"/>
                      <a:gd name="connsiteX12" fmla="*/ 15229 w 15228"/>
                      <a:gd name="connsiteY12" fmla="*/ 39123 h 126386"/>
                      <a:gd name="connsiteX13" fmla="*/ 15229 w 15228"/>
                      <a:gd name="connsiteY13" fmla="*/ 126386 h 126386"/>
                      <a:gd name="connsiteX14" fmla="*/ 134 w 15228"/>
                      <a:gd name="connsiteY14" fmla="*/ 126386 h 126386"/>
                      <a:gd name="connsiteX15" fmla="*/ 134 w 15228"/>
                      <a:gd name="connsiteY15" fmla="*/ 30635 h 126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5228" h="126386">
                        <a:moveTo>
                          <a:pt x="4408" y="15251"/>
                        </a:moveTo>
                        <a:cubicBezTo>
                          <a:pt x="2939" y="15251"/>
                          <a:pt x="1870" y="14853"/>
                          <a:pt x="1069" y="14190"/>
                        </a:cubicBezTo>
                        <a:cubicBezTo>
                          <a:pt x="267" y="13527"/>
                          <a:pt x="0" y="12201"/>
                          <a:pt x="0" y="10344"/>
                        </a:cubicBezTo>
                        <a:lnTo>
                          <a:pt x="0" y="0"/>
                        </a:lnTo>
                        <a:lnTo>
                          <a:pt x="10820" y="0"/>
                        </a:lnTo>
                        <a:cubicBezTo>
                          <a:pt x="12290" y="0"/>
                          <a:pt x="13358" y="398"/>
                          <a:pt x="14160" y="1194"/>
                        </a:cubicBezTo>
                        <a:cubicBezTo>
                          <a:pt x="14961" y="1989"/>
                          <a:pt x="15229" y="3183"/>
                          <a:pt x="15229" y="4907"/>
                        </a:cubicBezTo>
                        <a:lnTo>
                          <a:pt x="15229" y="15251"/>
                        </a:lnTo>
                        <a:lnTo>
                          <a:pt x="4408" y="15251"/>
                        </a:lnTo>
                        <a:close/>
                        <a:moveTo>
                          <a:pt x="0" y="30635"/>
                        </a:moveTo>
                        <a:lnTo>
                          <a:pt x="7614" y="30635"/>
                        </a:lnTo>
                        <a:cubicBezTo>
                          <a:pt x="10420" y="30635"/>
                          <a:pt x="12290" y="31166"/>
                          <a:pt x="13492" y="32227"/>
                        </a:cubicBezTo>
                        <a:cubicBezTo>
                          <a:pt x="14694" y="33288"/>
                          <a:pt x="15229" y="35542"/>
                          <a:pt x="15229" y="39123"/>
                        </a:cubicBezTo>
                        <a:lnTo>
                          <a:pt x="15229" y="126386"/>
                        </a:lnTo>
                        <a:lnTo>
                          <a:pt x="134" y="126386"/>
                        </a:lnTo>
                        <a:lnTo>
                          <a:pt x="134" y="3063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1" name="Forme libre 100">
                    <a:extLst>
                      <a:ext uri="{FF2B5EF4-FFF2-40B4-BE49-F238E27FC236}">
                        <a16:creationId xmlns:a16="http://schemas.microsoft.com/office/drawing/2014/main" id="{0C6F4924-C0CB-BF30-9C3F-2CE6A40FEB59}"/>
                      </a:ext>
                    </a:extLst>
                  </p:cNvPr>
                  <p:cNvSpPr/>
                  <p:nvPr/>
                </p:nvSpPr>
                <p:spPr>
                  <a:xfrm>
                    <a:off x="4352196" y="1555959"/>
                    <a:ext cx="18434" cy="18168"/>
                  </a:xfrm>
                  <a:custGeom>
                    <a:avLst/>
                    <a:gdLst>
                      <a:gd name="connsiteX0" fmla="*/ 5343 w 18434"/>
                      <a:gd name="connsiteY0" fmla="*/ 18169 h 18168"/>
                      <a:gd name="connsiteX1" fmla="*/ 1336 w 18434"/>
                      <a:gd name="connsiteY1" fmla="*/ 16710 h 18168"/>
                      <a:gd name="connsiteX2" fmla="*/ 0 w 18434"/>
                      <a:gd name="connsiteY2" fmla="*/ 12068 h 18168"/>
                      <a:gd name="connsiteX3" fmla="*/ 0 w 18434"/>
                      <a:gd name="connsiteY3" fmla="*/ 0 h 18168"/>
                      <a:gd name="connsiteX4" fmla="*/ 13091 w 18434"/>
                      <a:gd name="connsiteY4" fmla="*/ 0 h 18168"/>
                      <a:gd name="connsiteX5" fmla="*/ 17232 w 18434"/>
                      <a:gd name="connsiteY5" fmla="*/ 1326 h 18168"/>
                      <a:gd name="connsiteX6" fmla="*/ 18435 w 18434"/>
                      <a:gd name="connsiteY6" fmla="*/ 5968 h 18168"/>
                      <a:gd name="connsiteX7" fmla="*/ 18435 w 18434"/>
                      <a:gd name="connsiteY7" fmla="*/ 18169 h 18168"/>
                      <a:gd name="connsiteX8" fmla="*/ 5343 w 18434"/>
                      <a:gd name="connsiteY8" fmla="*/ 18169 h 18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34" h="18168">
                        <a:moveTo>
                          <a:pt x="5343" y="18169"/>
                        </a:moveTo>
                        <a:cubicBezTo>
                          <a:pt x="3473" y="18169"/>
                          <a:pt x="2137" y="17771"/>
                          <a:pt x="1336" y="16710"/>
                        </a:cubicBezTo>
                        <a:cubicBezTo>
                          <a:pt x="534" y="15649"/>
                          <a:pt x="0" y="14190"/>
                          <a:pt x="0" y="12068"/>
                        </a:cubicBezTo>
                        <a:lnTo>
                          <a:pt x="0" y="0"/>
                        </a:lnTo>
                        <a:lnTo>
                          <a:pt x="13091" y="0"/>
                        </a:lnTo>
                        <a:cubicBezTo>
                          <a:pt x="14961" y="0"/>
                          <a:pt x="16297" y="398"/>
                          <a:pt x="17232" y="1326"/>
                        </a:cubicBezTo>
                        <a:cubicBezTo>
                          <a:pt x="18167" y="2255"/>
                          <a:pt x="18435" y="3713"/>
                          <a:pt x="18435" y="5968"/>
                        </a:cubicBezTo>
                        <a:lnTo>
                          <a:pt x="18435" y="18169"/>
                        </a:lnTo>
                        <a:lnTo>
                          <a:pt x="5343" y="1816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2" name="Forme libre 101">
                    <a:extLst>
                      <a:ext uri="{FF2B5EF4-FFF2-40B4-BE49-F238E27FC236}">
                        <a16:creationId xmlns:a16="http://schemas.microsoft.com/office/drawing/2014/main" id="{3BD5A4F9-EAD1-6F35-E583-D1F973173939}"/>
                      </a:ext>
                    </a:extLst>
                  </p:cNvPr>
                  <p:cNvSpPr/>
                  <p:nvPr/>
                </p:nvSpPr>
                <p:spPr>
                  <a:xfrm>
                    <a:off x="4388798" y="1433154"/>
                    <a:ext cx="60914" cy="140974"/>
                  </a:xfrm>
                  <a:custGeom>
                    <a:avLst/>
                    <a:gdLst>
                      <a:gd name="connsiteX0" fmla="*/ 13492 w 60914"/>
                      <a:gd name="connsiteY0" fmla="*/ 57557 h 140974"/>
                      <a:gd name="connsiteX1" fmla="*/ 0 w 60914"/>
                      <a:gd name="connsiteY1" fmla="*/ 57557 h 140974"/>
                      <a:gd name="connsiteX2" fmla="*/ 0 w 60914"/>
                      <a:gd name="connsiteY2" fmla="*/ 50793 h 140974"/>
                      <a:gd name="connsiteX3" fmla="*/ 13492 w 60914"/>
                      <a:gd name="connsiteY3" fmla="*/ 45091 h 140974"/>
                      <a:gd name="connsiteX4" fmla="*/ 13492 w 60914"/>
                      <a:gd name="connsiteY4" fmla="*/ 38327 h 140974"/>
                      <a:gd name="connsiteX5" fmla="*/ 15629 w 60914"/>
                      <a:gd name="connsiteY5" fmla="*/ 20291 h 140974"/>
                      <a:gd name="connsiteX6" fmla="*/ 21774 w 60914"/>
                      <a:gd name="connsiteY6" fmla="*/ 8488 h 140974"/>
                      <a:gd name="connsiteX7" fmla="*/ 31526 w 60914"/>
                      <a:gd name="connsiteY7" fmla="*/ 1989 h 140974"/>
                      <a:gd name="connsiteX8" fmla="*/ 44751 w 60914"/>
                      <a:gd name="connsiteY8" fmla="*/ 0 h 140974"/>
                      <a:gd name="connsiteX9" fmla="*/ 53434 w 60914"/>
                      <a:gd name="connsiteY9" fmla="*/ 663 h 140974"/>
                      <a:gd name="connsiteX10" fmla="*/ 60914 w 60914"/>
                      <a:gd name="connsiteY10" fmla="*/ 2387 h 140974"/>
                      <a:gd name="connsiteX11" fmla="*/ 59578 w 60914"/>
                      <a:gd name="connsiteY11" fmla="*/ 15914 h 140974"/>
                      <a:gd name="connsiteX12" fmla="*/ 54101 w 60914"/>
                      <a:gd name="connsiteY12" fmla="*/ 14721 h 140974"/>
                      <a:gd name="connsiteX13" fmla="*/ 48090 w 60914"/>
                      <a:gd name="connsiteY13" fmla="*/ 14323 h 140974"/>
                      <a:gd name="connsiteX14" fmla="*/ 33396 w 60914"/>
                      <a:gd name="connsiteY14" fmla="*/ 19628 h 140974"/>
                      <a:gd name="connsiteX15" fmla="*/ 28587 w 60914"/>
                      <a:gd name="connsiteY15" fmla="*/ 36868 h 140974"/>
                      <a:gd name="connsiteX16" fmla="*/ 28587 w 60914"/>
                      <a:gd name="connsiteY16" fmla="*/ 45356 h 140974"/>
                      <a:gd name="connsiteX17" fmla="*/ 53968 w 60914"/>
                      <a:gd name="connsiteY17" fmla="*/ 45356 h 140974"/>
                      <a:gd name="connsiteX18" fmla="*/ 53434 w 60914"/>
                      <a:gd name="connsiteY18" fmla="*/ 49732 h 140974"/>
                      <a:gd name="connsiteX19" fmla="*/ 51430 w 60914"/>
                      <a:gd name="connsiteY19" fmla="*/ 53711 h 140974"/>
                      <a:gd name="connsiteX20" fmla="*/ 47022 w 60914"/>
                      <a:gd name="connsiteY20" fmla="*/ 56628 h 140974"/>
                      <a:gd name="connsiteX21" fmla="*/ 39140 w 60914"/>
                      <a:gd name="connsiteY21" fmla="*/ 57689 h 140974"/>
                      <a:gd name="connsiteX22" fmla="*/ 28453 w 60914"/>
                      <a:gd name="connsiteY22" fmla="*/ 57689 h 140974"/>
                      <a:gd name="connsiteX23" fmla="*/ 28453 w 60914"/>
                      <a:gd name="connsiteY23" fmla="*/ 140974 h 140974"/>
                      <a:gd name="connsiteX24" fmla="*/ 13358 w 60914"/>
                      <a:gd name="connsiteY24" fmla="*/ 140974 h 140974"/>
                      <a:gd name="connsiteX25" fmla="*/ 13358 w 60914"/>
                      <a:gd name="connsiteY25" fmla="*/ 57689 h 140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60914" h="140974">
                        <a:moveTo>
                          <a:pt x="13492" y="57557"/>
                        </a:moveTo>
                        <a:lnTo>
                          <a:pt x="0" y="57557"/>
                        </a:lnTo>
                        <a:lnTo>
                          <a:pt x="0" y="50793"/>
                        </a:lnTo>
                        <a:lnTo>
                          <a:pt x="13492" y="45091"/>
                        </a:lnTo>
                        <a:lnTo>
                          <a:pt x="13492" y="38327"/>
                        </a:lnTo>
                        <a:cubicBezTo>
                          <a:pt x="13492" y="31166"/>
                          <a:pt x="14160" y="25198"/>
                          <a:pt x="15629" y="20291"/>
                        </a:cubicBezTo>
                        <a:cubicBezTo>
                          <a:pt x="17099" y="15384"/>
                          <a:pt x="19102" y="11405"/>
                          <a:pt x="21774" y="8488"/>
                        </a:cubicBezTo>
                        <a:cubicBezTo>
                          <a:pt x="24446" y="5570"/>
                          <a:pt x="27652" y="3315"/>
                          <a:pt x="31526" y="1989"/>
                        </a:cubicBezTo>
                        <a:cubicBezTo>
                          <a:pt x="35400" y="663"/>
                          <a:pt x="39808" y="0"/>
                          <a:pt x="44751" y="0"/>
                        </a:cubicBezTo>
                        <a:cubicBezTo>
                          <a:pt x="47957" y="0"/>
                          <a:pt x="50762" y="265"/>
                          <a:pt x="53434" y="663"/>
                        </a:cubicBezTo>
                        <a:cubicBezTo>
                          <a:pt x="56105" y="1061"/>
                          <a:pt x="58510" y="1591"/>
                          <a:pt x="60914" y="2387"/>
                        </a:cubicBezTo>
                        <a:lnTo>
                          <a:pt x="59578" y="15914"/>
                        </a:lnTo>
                        <a:cubicBezTo>
                          <a:pt x="58109" y="15384"/>
                          <a:pt x="56239" y="14986"/>
                          <a:pt x="54101" y="14721"/>
                        </a:cubicBezTo>
                        <a:cubicBezTo>
                          <a:pt x="51964" y="14455"/>
                          <a:pt x="49960" y="14323"/>
                          <a:pt x="48090" y="14323"/>
                        </a:cubicBezTo>
                        <a:cubicBezTo>
                          <a:pt x="41545" y="14323"/>
                          <a:pt x="36602" y="16047"/>
                          <a:pt x="33396" y="19628"/>
                        </a:cubicBezTo>
                        <a:cubicBezTo>
                          <a:pt x="30190" y="23208"/>
                          <a:pt x="28587" y="28911"/>
                          <a:pt x="28587" y="36868"/>
                        </a:cubicBezTo>
                        <a:lnTo>
                          <a:pt x="28587" y="45356"/>
                        </a:lnTo>
                        <a:lnTo>
                          <a:pt x="53968" y="45356"/>
                        </a:lnTo>
                        <a:cubicBezTo>
                          <a:pt x="53968" y="46815"/>
                          <a:pt x="53834" y="48273"/>
                          <a:pt x="53434" y="49732"/>
                        </a:cubicBezTo>
                        <a:cubicBezTo>
                          <a:pt x="53033" y="51191"/>
                          <a:pt x="52498" y="52517"/>
                          <a:pt x="51430" y="53711"/>
                        </a:cubicBezTo>
                        <a:cubicBezTo>
                          <a:pt x="50361" y="54904"/>
                          <a:pt x="48892" y="55833"/>
                          <a:pt x="47022" y="56628"/>
                        </a:cubicBezTo>
                        <a:cubicBezTo>
                          <a:pt x="45151" y="57424"/>
                          <a:pt x="42480" y="57689"/>
                          <a:pt x="39140" y="57689"/>
                        </a:cubicBezTo>
                        <a:lnTo>
                          <a:pt x="28453" y="57689"/>
                        </a:lnTo>
                        <a:lnTo>
                          <a:pt x="28453" y="140974"/>
                        </a:lnTo>
                        <a:lnTo>
                          <a:pt x="13358" y="140974"/>
                        </a:lnTo>
                        <a:lnTo>
                          <a:pt x="13358" y="5768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3" name="Forme libre 102">
                    <a:extLst>
                      <a:ext uri="{FF2B5EF4-FFF2-40B4-BE49-F238E27FC236}">
                        <a16:creationId xmlns:a16="http://schemas.microsoft.com/office/drawing/2014/main" id="{98F09771-F50F-FC8E-4E3E-6055D901094B}"/>
                      </a:ext>
                    </a:extLst>
                  </p:cNvPr>
                  <p:cNvSpPr/>
                  <p:nvPr/>
                </p:nvSpPr>
                <p:spPr>
                  <a:xfrm>
                    <a:off x="4455991" y="1476653"/>
                    <a:ext cx="48657" cy="97607"/>
                  </a:xfrm>
                  <a:custGeom>
                    <a:avLst/>
                    <a:gdLst>
                      <a:gd name="connsiteX0" fmla="*/ 0 w 48657"/>
                      <a:gd name="connsiteY0" fmla="*/ 1724 h 97607"/>
                      <a:gd name="connsiteX1" fmla="*/ 7481 w 48657"/>
                      <a:gd name="connsiteY1" fmla="*/ 1459 h 97607"/>
                      <a:gd name="connsiteX2" fmla="*/ 12022 w 48657"/>
                      <a:gd name="connsiteY2" fmla="*/ 2918 h 97607"/>
                      <a:gd name="connsiteX3" fmla="*/ 14293 w 48657"/>
                      <a:gd name="connsiteY3" fmla="*/ 5570 h 97607"/>
                      <a:gd name="connsiteX4" fmla="*/ 14961 w 48657"/>
                      <a:gd name="connsiteY4" fmla="*/ 8620 h 97607"/>
                      <a:gd name="connsiteX5" fmla="*/ 14961 w 48657"/>
                      <a:gd name="connsiteY5" fmla="*/ 17638 h 97607"/>
                      <a:gd name="connsiteX6" fmla="*/ 15362 w 48657"/>
                      <a:gd name="connsiteY6" fmla="*/ 17638 h 97607"/>
                      <a:gd name="connsiteX7" fmla="*/ 18301 w 48657"/>
                      <a:gd name="connsiteY7" fmla="*/ 13262 h 97607"/>
                      <a:gd name="connsiteX8" fmla="*/ 21774 w 48657"/>
                      <a:gd name="connsiteY8" fmla="*/ 8753 h 97607"/>
                      <a:gd name="connsiteX9" fmla="*/ 25514 w 48657"/>
                      <a:gd name="connsiteY9" fmla="*/ 4907 h 97607"/>
                      <a:gd name="connsiteX10" fmla="*/ 29388 w 48657"/>
                      <a:gd name="connsiteY10" fmla="*/ 2122 h 97607"/>
                      <a:gd name="connsiteX11" fmla="*/ 33529 w 48657"/>
                      <a:gd name="connsiteY11" fmla="*/ 530 h 97607"/>
                      <a:gd name="connsiteX12" fmla="*/ 38739 w 48657"/>
                      <a:gd name="connsiteY12" fmla="*/ 0 h 97607"/>
                      <a:gd name="connsiteX13" fmla="*/ 47422 w 48657"/>
                      <a:gd name="connsiteY13" fmla="*/ 4111 h 97607"/>
                      <a:gd name="connsiteX14" fmla="*/ 47957 w 48657"/>
                      <a:gd name="connsiteY14" fmla="*/ 16710 h 97607"/>
                      <a:gd name="connsiteX15" fmla="*/ 47422 w 48657"/>
                      <a:gd name="connsiteY15" fmla="*/ 17108 h 97607"/>
                      <a:gd name="connsiteX16" fmla="*/ 43548 w 48657"/>
                      <a:gd name="connsiteY16" fmla="*/ 15914 h 97607"/>
                      <a:gd name="connsiteX17" fmla="*/ 39674 w 48657"/>
                      <a:gd name="connsiteY17" fmla="*/ 15516 h 97607"/>
                      <a:gd name="connsiteX18" fmla="*/ 32194 w 48657"/>
                      <a:gd name="connsiteY18" fmla="*/ 16975 h 97607"/>
                      <a:gd name="connsiteX19" fmla="*/ 25381 w 48657"/>
                      <a:gd name="connsiteY19" fmla="*/ 20821 h 97607"/>
                      <a:gd name="connsiteX20" fmla="*/ 19637 w 48657"/>
                      <a:gd name="connsiteY20" fmla="*/ 26656 h 97607"/>
                      <a:gd name="connsiteX21" fmla="*/ 15229 w 48657"/>
                      <a:gd name="connsiteY21" fmla="*/ 34083 h 97607"/>
                      <a:gd name="connsiteX22" fmla="*/ 15229 w 48657"/>
                      <a:gd name="connsiteY22" fmla="*/ 97608 h 97607"/>
                      <a:gd name="connsiteX23" fmla="*/ 134 w 48657"/>
                      <a:gd name="connsiteY23" fmla="*/ 97608 h 97607"/>
                      <a:gd name="connsiteX24" fmla="*/ 134 w 48657"/>
                      <a:gd name="connsiteY24" fmla="*/ 1857 h 97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8657" h="97607">
                        <a:moveTo>
                          <a:pt x="0" y="1724"/>
                        </a:moveTo>
                        <a:cubicBezTo>
                          <a:pt x="3072" y="1326"/>
                          <a:pt x="5477" y="1194"/>
                          <a:pt x="7481" y="1459"/>
                        </a:cubicBezTo>
                        <a:cubicBezTo>
                          <a:pt x="9484" y="1724"/>
                          <a:pt x="10954" y="2255"/>
                          <a:pt x="12022" y="2918"/>
                        </a:cubicBezTo>
                        <a:cubicBezTo>
                          <a:pt x="13091" y="3581"/>
                          <a:pt x="13893" y="4509"/>
                          <a:pt x="14293" y="5570"/>
                        </a:cubicBezTo>
                        <a:cubicBezTo>
                          <a:pt x="14694" y="6631"/>
                          <a:pt x="14961" y="7559"/>
                          <a:pt x="14961" y="8620"/>
                        </a:cubicBezTo>
                        <a:lnTo>
                          <a:pt x="14961" y="17638"/>
                        </a:lnTo>
                        <a:lnTo>
                          <a:pt x="15362" y="17638"/>
                        </a:lnTo>
                        <a:cubicBezTo>
                          <a:pt x="16164" y="16180"/>
                          <a:pt x="17232" y="14721"/>
                          <a:pt x="18301" y="13262"/>
                        </a:cubicBezTo>
                        <a:cubicBezTo>
                          <a:pt x="19370" y="11803"/>
                          <a:pt x="20572" y="10212"/>
                          <a:pt x="21774" y="8753"/>
                        </a:cubicBezTo>
                        <a:cubicBezTo>
                          <a:pt x="22976" y="7294"/>
                          <a:pt x="24312" y="5968"/>
                          <a:pt x="25514" y="4907"/>
                        </a:cubicBezTo>
                        <a:cubicBezTo>
                          <a:pt x="26717" y="3846"/>
                          <a:pt x="28053" y="2785"/>
                          <a:pt x="29388" y="2122"/>
                        </a:cubicBezTo>
                        <a:cubicBezTo>
                          <a:pt x="30724" y="1459"/>
                          <a:pt x="32060" y="928"/>
                          <a:pt x="33529" y="530"/>
                        </a:cubicBezTo>
                        <a:cubicBezTo>
                          <a:pt x="34999" y="133"/>
                          <a:pt x="36736" y="0"/>
                          <a:pt x="38739" y="0"/>
                        </a:cubicBezTo>
                        <a:cubicBezTo>
                          <a:pt x="43148" y="0"/>
                          <a:pt x="45953" y="1326"/>
                          <a:pt x="47422" y="4111"/>
                        </a:cubicBezTo>
                        <a:cubicBezTo>
                          <a:pt x="48892" y="6896"/>
                          <a:pt x="49025" y="11140"/>
                          <a:pt x="47957" y="16710"/>
                        </a:cubicBezTo>
                        <a:lnTo>
                          <a:pt x="47422" y="17108"/>
                        </a:lnTo>
                        <a:cubicBezTo>
                          <a:pt x="46086" y="16577"/>
                          <a:pt x="44884" y="16180"/>
                          <a:pt x="43548" y="15914"/>
                        </a:cubicBezTo>
                        <a:cubicBezTo>
                          <a:pt x="42212" y="15649"/>
                          <a:pt x="41010" y="15516"/>
                          <a:pt x="39674" y="15516"/>
                        </a:cubicBezTo>
                        <a:cubicBezTo>
                          <a:pt x="37136" y="15516"/>
                          <a:pt x="34598" y="15914"/>
                          <a:pt x="32194" y="16975"/>
                        </a:cubicBezTo>
                        <a:cubicBezTo>
                          <a:pt x="29789" y="18036"/>
                          <a:pt x="27518" y="19230"/>
                          <a:pt x="25381" y="20821"/>
                        </a:cubicBezTo>
                        <a:cubicBezTo>
                          <a:pt x="23244" y="22413"/>
                          <a:pt x="21373" y="24402"/>
                          <a:pt x="19637" y="26656"/>
                        </a:cubicBezTo>
                        <a:cubicBezTo>
                          <a:pt x="17900" y="28911"/>
                          <a:pt x="16431" y="31431"/>
                          <a:pt x="15229" y="34083"/>
                        </a:cubicBezTo>
                        <a:lnTo>
                          <a:pt x="15229" y="97608"/>
                        </a:lnTo>
                        <a:lnTo>
                          <a:pt x="134" y="97608"/>
                        </a:lnTo>
                        <a:lnTo>
                          <a:pt x="134" y="1857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  <p:sp>
              <p:nvSpPr>
                <p:cNvPr id="87" name="Forme libre 86">
                  <a:extLst>
                    <a:ext uri="{FF2B5EF4-FFF2-40B4-BE49-F238E27FC236}">
                      <a16:creationId xmlns:a16="http://schemas.microsoft.com/office/drawing/2014/main" id="{52677183-4CE9-1F8C-D454-9B5D2D7E8B25}"/>
                    </a:ext>
                  </a:extLst>
                </p:cNvPr>
                <p:cNvSpPr/>
                <p:nvPr/>
              </p:nvSpPr>
              <p:spPr>
                <a:xfrm>
                  <a:off x="3589566" y="1595347"/>
                  <a:ext cx="917854" cy="5569"/>
                </a:xfrm>
                <a:custGeom>
                  <a:avLst/>
                  <a:gdLst>
                    <a:gd name="connsiteX0" fmla="*/ 915049 w 917854"/>
                    <a:gd name="connsiteY0" fmla="*/ 5570 h 5569"/>
                    <a:gd name="connsiteX1" fmla="*/ 2805 w 917854"/>
                    <a:gd name="connsiteY1" fmla="*/ 5570 h 5569"/>
                    <a:gd name="connsiteX2" fmla="*/ 0 w 917854"/>
                    <a:gd name="connsiteY2" fmla="*/ 2785 h 5569"/>
                    <a:gd name="connsiteX3" fmla="*/ 2805 w 917854"/>
                    <a:gd name="connsiteY3" fmla="*/ 0 h 5569"/>
                    <a:gd name="connsiteX4" fmla="*/ 915049 w 917854"/>
                    <a:gd name="connsiteY4" fmla="*/ 0 h 5569"/>
                    <a:gd name="connsiteX5" fmla="*/ 917855 w 917854"/>
                    <a:gd name="connsiteY5" fmla="*/ 2785 h 5569"/>
                    <a:gd name="connsiteX6" fmla="*/ 915049 w 917854"/>
                    <a:gd name="connsiteY6" fmla="*/ 5570 h 5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7854" h="5569">
                      <a:moveTo>
                        <a:pt x="915049" y="5570"/>
                      </a:moveTo>
                      <a:lnTo>
                        <a:pt x="2805" y="5570"/>
                      </a:lnTo>
                      <a:cubicBezTo>
                        <a:pt x="1202" y="5570"/>
                        <a:pt x="0" y="4376"/>
                        <a:pt x="0" y="2785"/>
                      </a:cubicBezTo>
                      <a:cubicBezTo>
                        <a:pt x="0" y="1194"/>
                        <a:pt x="1202" y="0"/>
                        <a:pt x="2805" y="0"/>
                      </a:cubicBezTo>
                      <a:lnTo>
                        <a:pt x="915049" y="0"/>
                      </a:lnTo>
                      <a:cubicBezTo>
                        <a:pt x="916652" y="0"/>
                        <a:pt x="917855" y="1194"/>
                        <a:pt x="917855" y="2785"/>
                      </a:cubicBezTo>
                      <a:cubicBezTo>
                        <a:pt x="917855" y="4376"/>
                        <a:pt x="916652" y="5570"/>
                        <a:pt x="915049" y="5570"/>
                      </a:cubicBez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8" name="Forme libre 87">
                  <a:extLst>
                    <a:ext uri="{FF2B5EF4-FFF2-40B4-BE49-F238E27FC236}">
                      <a16:creationId xmlns:a16="http://schemas.microsoft.com/office/drawing/2014/main" id="{509F73D8-EE43-AF34-46EE-F2BAF8EDBA30}"/>
                    </a:ext>
                  </a:extLst>
                </p:cNvPr>
                <p:cNvSpPr/>
                <p:nvPr/>
              </p:nvSpPr>
              <p:spPr>
                <a:xfrm>
                  <a:off x="3765763" y="878009"/>
                  <a:ext cx="30189" cy="252374"/>
                </a:xfrm>
                <a:custGeom>
                  <a:avLst/>
                  <a:gdLst>
                    <a:gd name="connsiteX0" fmla="*/ 0 w 30189"/>
                    <a:gd name="connsiteY0" fmla="*/ 0 h 252374"/>
                    <a:gd name="connsiteX1" fmla="*/ 0 w 30189"/>
                    <a:gd name="connsiteY1" fmla="*/ 252375 h 252374"/>
                    <a:gd name="connsiteX2" fmla="*/ 30190 w 30189"/>
                    <a:gd name="connsiteY2" fmla="*/ 222403 h 252374"/>
                    <a:gd name="connsiteX3" fmla="*/ 30190 w 30189"/>
                    <a:gd name="connsiteY3" fmla="*/ 14721 h 252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189" h="252374">
                      <a:moveTo>
                        <a:pt x="0" y="0"/>
                      </a:moveTo>
                      <a:lnTo>
                        <a:pt x="0" y="252375"/>
                      </a:lnTo>
                      <a:cubicBezTo>
                        <a:pt x="16698" y="252375"/>
                        <a:pt x="30190" y="238980"/>
                        <a:pt x="30190" y="222403"/>
                      </a:cubicBezTo>
                      <a:lnTo>
                        <a:pt x="30190" y="14721"/>
                      </a:ln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9" name="Forme libre 88">
                  <a:extLst>
                    <a:ext uri="{FF2B5EF4-FFF2-40B4-BE49-F238E27FC236}">
                      <a16:creationId xmlns:a16="http://schemas.microsoft.com/office/drawing/2014/main" id="{E6BB2F87-4494-D277-EB00-374826F9BF96}"/>
                    </a:ext>
                  </a:extLst>
                </p:cNvPr>
                <p:cNvSpPr/>
                <p:nvPr/>
              </p:nvSpPr>
              <p:spPr>
                <a:xfrm>
                  <a:off x="3765763" y="1100412"/>
                  <a:ext cx="30189" cy="29972"/>
                </a:xfrm>
                <a:custGeom>
                  <a:avLst/>
                  <a:gdLst>
                    <a:gd name="connsiteX0" fmla="*/ 0 w 30189"/>
                    <a:gd name="connsiteY0" fmla="*/ 29972 h 29972"/>
                    <a:gd name="connsiteX1" fmla="*/ 30190 w 30189"/>
                    <a:gd name="connsiteY1" fmla="*/ 0 h 29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89" h="29972">
                      <a:moveTo>
                        <a:pt x="0" y="29972"/>
                      </a:moveTo>
                      <a:cubicBezTo>
                        <a:pt x="16698" y="29972"/>
                        <a:pt x="30190" y="16577"/>
                        <a:pt x="30190" y="0"/>
                      </a:cubicBez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0" name="Forme libre 89">
                  <a:extLst>
                    <a:ext uri="{FF2B5EF4-FFF2-40B4-BE49-F238E27FC236}">
                      <a16:creationId xmlns:a16="http://schemas.microsoft.com/office/drawing/2014/main" id="{33B72DA7-7F8D-A067-BEEE-5CA3D799335E}"/>
                    </a:ext>
                  </a:extLst>
                </p:cNvPr>
                <p:cNvSpPr/>
                <p:nvPr/>
              </p:nvSpPr>
              <p:spPr>
                <a:xfrm>
                  <a:off x="3765763" y="755999"/>
                  <a:ext cx="602997" cy="448784"/>
                </a:xfrm>
                <a:custGeom>
                  <a:avLst/>
                  <a:gdLst>
                    <a:gd name="connsiteX0" fmla="*/ 0 w 602997"/>
                    <a:gd name="connsiteY0" fmla="*/ 201847 h 448784"/>
                    <a:gd name="connsiteX1" fmla="*/ 0 w 602997"/>
                    <a:gd name="connsiteY1" fmla="*/ 89783 h 448784"/>
                    <a:gd name="connsiteX2" fmla="*/ 90436 w 602997"/>
                    <a:gd name="connsiteY2" fmla="*/ 0 h 448784"/>
                    <a:gd name="connsiteX3" fmla="*/ 602997 w 602997"/>
                    <a:gd name="connsiteY3" fmla="*/ 0 h 448784"/>
                    <a:gd name="connsiteX4" fmla="*/ 602997 w 602997"/>
                    <a:gd name="connsiteY4" fmla="*/ 448784 h 448784"/>
                    <a:gd name="connsiteX5" fmla="*/ 0 w 602997"/>
                    <a:gd name="connsiteY5" fmla="*/ 448784 h 448784"/>
                    <a:gd name="connsiteX6" fmla="*/ 30190 w 602997"/>
                    <a:gd name="connsiteY6" fmla="*/ 418812 h 448784"/>
                    <a:gd name="connsiteX7" fmla="*/ 572808 w 602997"/>
                    <a:gd name="connsiteY7" fmla="*/ 418812 h 448784"/>
                    <a:gd name="connsiteX8" fmla="*/ 572808 w 602997"/>
                    <a:gd name="connsiteY8" fmla="*/ 29972 h 448784"/>
                    <a:gd name="connsiteX9" fmla="*/ 90436 w 602997"/>
                    <a:gd name="connsiteY9" fmla="*/ 29972 h 448784"/>
                    <a:gd name="connsiteX10" fmla="*/ 30190 w 602997"/>
                    <a:gd name="connsiteY10" fmla="*/ 89783 h 448784"/>
                    <a:gd name="connsiteX11" fmla="*/ 30190 w 602997"/>
                    <a:gd name="connsiteY11" fmla="*/ 172007 h 448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2997" h="448784">
                      <a:moveTo>
                        <a:pt x="0" y="201847"/>
                      </a:moveTo>
                      <a:lnTo>
                        <a:pt x="0" y="89783"/>
                      </a:lnTo>
                      <a:cubicBezTo>
                        <a:pt x="0" y="40184"/>
                        <a:pt x="40476" y="0"/>
                        <a:pt x="90436" y="0"/>
                      </a:cubicBezTo>
                      <a:lnTo>
                        <a:pt x="602997" y="0"/>
                      </a:lnTo>
                      <a:lnTo>
                        <a:pt x="602997" y="448784"/>
                      </a:lnTo>
                      <a:lnTo>
                        <a:pt x="0" y="448784"/>
                      </a:lnTo>
                      <a:cubicBezTo>
                        <a:pt x="0" y="432207"/>
                        <a:pt x="13492" y="418812"/>
                        <a:pt x="30190" y="418812"/>
                      </a:cubicBezTo>
                      <a:lnTo>
                        <a:pt x="572808" y="418812"/>
                      </a:lnTo>
                      <a:lnTo>
                        <a:pt x="572808" y="29972"/>
                      </a:lnTo>
                      <a:lnTo>
                        <a:pt x="90436" y="29972"/>
                      </a:lnTo>
                      <a:cubicBezTo>
                        <a:pt x="57174" y="29972"/>
                        <a:pt x="30190" y="56761"/>
                        <a:pt x="30190" y="89783"/>
                      </a:cubicBezTo>
                      <a:lnTo>
                        <a:pt x="30190" y="172007"/>
                      </a:ln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1" name="Forme libre 90">
                  <a:extLst>
                    <a:ext uri="{FF2B5EF4-FFF2-40B4-BE49-F238E27FC236}">
                      <a16:creationId xmlns:a16="http://schemas.microsoft.com/office/drawing/2014/main" id="{9B022352-6136-B088-51ED-5C08E6D2929F}"/>
                    </a:ext>
                  </a:extLst>
                </p:cNvPr>
                <p:cNvSpPr/>
                <p:nvPr/>
              </p:nvSpPr>
              <p:spPr>
                <a:xfrm>
                  <a:off x="3691090" y="1224278"/>
                  <a:ext cx="752344" cy="29971"/>
                </a:xfrm>
                <a:custGeom>
                  <a:avLst/>
                  <a:gdLst>
                    <a:gd name="connsiteX0" fmla="*/ 0 w 752344"/>
                    <a:gd name="connsiteY0" fmla="*/ 0 h 29971"/>
                    <a:gd name="connsiteX1" fmla="*/ 752344 w 752344"/>
                    <a:gd name="connsiteY1" fmla="*/ 0 h 29971"/>
                    <a:gd name="connsiteX2" fmla="*/ 752344 w 752344"/>
                    <a:gd name="connsiteY2" fmla="*/ 29972 h 29971"/>
                    <a:gd name="connsiteX3" fmla="*/ 74673 w 752344"/>
                    <a:gd name="connsiteY3" fmla="*/ 29972 h 29971"/>
                    <a:gd name="connsiteX4" fmla="*/ 0 w 752344"/>
                    <a:gd name="connsiteY4" fmla="*/ 29972 h 29971"/>
                    <a:gd name="connsiteX5" fmla="*/ 0 w 752344"/>
                    <a:gd name="connsiteY5" fmla="*/ 0 h 29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2344" h="29971">
                      <a:moveTo>
                        <a:pt x="0" y="0"/>
                      </a:moveTo>
                      <a:lnTo>
                        <a:pt x="752344" y="0"/>
                      </a:lnTo>
                      <a:lnTo>
                        <a:pt x="752344" y="29972"/>
                      </a:lnTo>
                      <a:lnTo>
                        <a:pt x="74673" y="29972"/>
                      </a:lnTo>
                      <a:lnTo>
                        <a:pt x="0" y="299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2" name="Forme libre 91">
                  <a:extLst>
                    <a:ext uri="{FF2B5EF4-FFF2-40B4-BE49-F238E27FC236}">
                      <a16:creationId xmlns:a16="http://schemas.microsoft.com/office/drawing/2014/main" id="{79F57360-2ED7-21E8-0B34-457F5F6DAE3E}"/>
                    </a:ext>
                  </a:extLst>
                </p:cNvPr>
                <p:cNvSpPr/>
                <p:nvPr/>
              </p:nvSpPr>
              <p:spPr>
                <a:xfrm>
                  <a:off x="4149149" y="944053"/>
                  <a:ext cx="151350" cy="138719"/>
                </a:xfrm>
                <a:custGeom>
                  <a:avLst/>
                  <a:gdLst>
                    <a:gd name="connsiteX0" fmla="*/ 69330 w 151350"/>
                    <a:gd name="connsiteY0" fmla="*/ 49202 h 138719"/>
                    <a:gd name="connsiteX1" fmla="*/ 88299 w 151350"/>
                    <a:gd name="connsiteY1" fmla="*/ 30237 h 138719"/>
                    <a:gd name="connsiteX2" fmla="*/ 0 w 151350"/>
                    <a:gd name="connsiteY2" fmla="*/ 0 h 138719"/>
                    <a:gd name="connsiteX3" fmla="*/ 27385 w 151350"/>
                    <a:gd name="connsiteY3" fmla="*/ 90977 h 138719"/>
                    <a:gd name="connsiteX4" fmla="*/ 48491 w 151350"/>
                    <a:gd name="connsiteY4" fmla="*/ 70156 h 138719"/>
                    <a:gd name="connsiteX5" fmla="*/ 108737 w 151350"/>
                    <a:gd name="connsiteY5" fmla="*/ 129967 h 138719"/>
                    <a:gd name="connsiteX6" fmla="*/ 151350 w 151350"/>
                    <a:gd name="connsiteY6" fmla="*/ 129967 h 138719"/>
                    <a:gd name="connsiteX7" fmla="*/ 69330 w 151350"/>
                    <a:gd name="connsiteY7" fmla="*/ 49069 h 138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1350" h="138719">
                      <a:moveTo>
                        <a:pt x="69330" y="49202"/>
                      </a:moveTo>
                      <a:lnTo>
                        <a:pt x="88299" y="30237"/>
                      </a:lnTo>
                      <a:lnTo>
                        <a:pt x="0" y="0"/>
                      </a:lnTo>
                      <a:lnTo>
                        <a:pt x="27385" y="90977"/>
                      </a:lnTo>
                      <a:cubicBezTo>
                        <a:pt x="27385" y="90977"/>
                        <a:pt x="48090" y="69758"/>
                        <a:pt x="48491" y="70156"/>
                      </a:cubicBezTo>
                      <a:lnTo>
                        <a:pt x="108737" y="129967"/>
                      </a:lnTo>
                      <a:cubicBezTo>
                        <a:pt x="120493" y="141638"/>
                        <a:pt x="139595" y="141638"/>
                        <a:pt x="151350" y="129967"/>
                      </a:cubicBezTo>
                      <a:lnTo>
                        <a:pt x="69330" y="49069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9" name="Graphique 29">
                <a:extLst>
                  <a:ext uri="{FF2B5EF4-FFF2-40B4-BE49-F238E27FC236}">
                    <a16:creationId xmlns:a16="http://schemas.microsoft.com/office/drawing/2014/main" id="{96AD1C12-7D65-65B6-DE07-3BFDEB67F228}"/>
                  </a:ext>
                </a:extLst>
              </p:cNvPr>
              <p:cNvGrpSpPr/>
              <p:nvPr/>
            </p:nvGrpSpPr>
            <p:grpSpPr>
              <a:xfrm>
                <a:off x="7166006" y="896973"/>
                <a:ext cx="1488658" cy="679807"/>
                <a:chOff x="7166006" y="896973"/>
                <a:chExt cx="1488658" cy="679807"/>
              </a:xfrm>
              <a:grpFill/>
            </p:grpSpPr>
            <p:grpSp>
              <p:nvGrpSpPr>
                <p:cNvPr id="65" name="Graphique 29">
                  <a:extLst>
                    <a:ext uri="{FF2B5EF4-FFF2-40B4-BE49-F238E27FC236}">
                      <a16:creationId xmlns:a16="http://schemas.microsoft.com/office/drawing/2014/main" id="{4A35C243-8317-78CC-CA96-261206363B59}"/>
                    </a:ext>
                  </a:extLst>
                </p:cNvPr>
                <p:cNvGrpSpPr/>
                <p:nvPr/>
              </p:nvGrpSpPr>
              <p:grpSpPr>
                <a:xfrm>
                  <a:off x="7166006" y="1445355"/>
                  <a:ext cx="1488658" cy="131425"/>
                  <a:chOff x="7166006" y="1445355"/>
                  <a:chExt cx="1488658" cy="131425"/>
                </a:xfrm>
                <a:grpFill/>
              </p:grpSpPr>
              <p:sp>
                <p:nvSpPr>
                  <p:cNvPr id="70" name="Forme libre 69">
                    <a:extLst>
                      <a:ext uri="{FF2B5EF4-FFF2-40B4-BE49-F238E27FC236}">
                        <a16:creationId xmlns:a16="http://schemas.microsoft.com/office/drawing/2014/main" id="{09EE8754-F789-4498-3539-27DB45D3E24B}"/>
                      </a:ext>
                    </a:extLst>
                  </p:cNvPr>
                  <p:cNvSpPr/>
                  <p:nvPr/>
                </p:nvSpPr>
                <p:spPr>
                  <a:xfrm>
                    <a:off x="7166006" y="1445355"/>
                    <a:ext cx="85894" cy="131293"/>
                  </a:xfrm>
                  <a:custGeom>
                    <a:avLst/>
                    <a:gdLst>
                      <a:gd name="connsiteX0" fmla="*/ 38071 w 85894"/>
                      <a:gd name="connsiteY0" fmla="*/ 131293 h 131293"/>
                      <a:gd name="connsiteX1" fmla="*/ 29255 w 85894"/>
                      <a:gd name="connsiteY1" fmla="*/ 130763 h 131293"/>
                      <a:gd name="connsiteX2" fmla="*/ 20839 w 85894"/>
                      <a:gd name="connsiteY2" fmla="*/ 129171 h 131293"/>
                      <a:gd name="connsiteX3" fmla="*/ 13225 w 85894"/>
                      <a:gd name="connsiteY3" fmla="*/ 126519 h 131293"/>
                      <a:gd name="connsiteX4" fmla="*/ 6812 w 85894"/>
                      <a:gd name="connsiteY4" fmla="*/ 122938 h 131293"/>
                      <a:gd name="connsiteX5" fmla="*/ 3206 w 85894"/>
                      <a:gd name="connsiteY5" fmla="*/ 119755 h 131293"/>
                      <a:gd name="connsiteX6" fmla="*/ 1068 w 85894"/>
                      <a:gd name="connsiteY6" fmla="*/ 116838 h 131293"/>
                      <a:gd name="connsiteX7" fmla="*/ 133 w 85894"/>
                      <a:gd name="connsiteY7" fmla="*/ 114185 h 131293"/>
                      <a:gd name="connsiteX8" fmla="*/ 0 w 85894"/>
                      <a:gd name="connsiteY8" fmla="*/ 111798 h 131293"/>
                      <a:gd name="connsiteX9" fmla="*/ 534 w 85894"/>
                      <a:gd name="connsiteY9" fmla="*/ 107687 h 131293"/>
                      <a:gd name="connsiteX10" fmla="*/ 1469 w 85894"/>
                      <a:gd name="connsiteY10" fmla="*/ 103974 h 131293"/>
                      <a:gd name="connsiteX11" fmla="*/ 18167 w 85894"/>
                      <a:gd name="connsiteY11" fmla="*/ 113522 h 131293"/>
                      <a:gd name="connsiteX12" fmla="*/ 37003 w 85894"/>
                      <a:gd name="connsiteY12" fmla="*/ 117103 h 131293"/>
                      <a:gd name="connsiteX13" fmla="*/ 52098 w 85894"/>
                      <a:gd name="connsiteY13" fmla="*/ 115246 h 131293"/>
                      <a:gd name="connsiteX14" fmla="*/ 61983 w 85894"/>
                      <a:gd name="connsiteY14" fmla="*/ 110472 h 131293"/>
                      <a:gd name="connsiteX15" fmla="*/ 67460 w 85894"/>
                      <a:gd name="connsiteY15" fmla="*/ 103974 h 131293"/>
                      <a:gd name="connsiteX16" fmla="*/ 69063 w 85894"/>
                      <a:gd name="connsiteY16" fmla="*/ 96680 h 131293"/>
                      <a:gd name="connsiteX17" fmla="*/ 66391 w 85894"/>
                      <a:gd name="connsiteY17" fmla="*/ 86733 h 131293"/>
                      <a:gd name="connsiteX18" fmla="*/ 57040 w 85894"/>
                      <a:gd name="connsiteY18" fmla="*/ 79306 h 131293"/>
                      <a:gd name="connsiteX19" fmla="*/ 54502 w 85894"/>
                      <a:gd name="connsiteY19" fmla="*/ 78246 h 131293"/>
                      <a:gd name="connsiteX20" fmla="*/ 49693 w 85894"/>
                      <a:gd name="connsiteY20" fmla="*/ 76389 h 131293"/>
                      <a:gd name="connsiteX21" fmla="*/ 43682 w 85894"/>
                      <a:gd name="connsiteY21" fmla="*/ 74002 h 131293"/>
                      <a:gd name="connsiteX22" fmla="*/ 37270 w 85894"/>
                      <a:gd name="connsiteY22" fmla="*/ 71482 h 131293"/>
                      <a:gd name="connsiteX23" fmla="*/ 31392 w 85894"/>
                      <a:gd name="connsiteY23" fmla="*/ 69227 h 131293"/>
                      <a:gd name="connsiteX24" fmla="*/ 26984 w 85894"/>
                      <a:gd name="connsiteY24" fmla="*/ 67636 h 131293"/>
                      <a:gd name="connsiteX25" fmla="*/ 9084 w 85894"/>
                      <a:gd name="connsiteY25" fmla="*/ 55170 h 131293"/>
                      <a:gd name="connsiteX26" fmla="*/ 3206 w 85894"/>
                      <a:gd name="connsiteY26" fmla="*/ 35675 h 131293"/>
                      <a:gd name="connsiteX27" fmla="*/ 6278 w 85894"/>
                      <a:gd name="connsiteY27" fmla="*/ 20954 h 131293"/>
                      <a:gd name="connsiteX28" fmla="*/ 15095 w 85894"/>
                      <a:gd name="connsiteY28" fmla="*/ 9681 h 131293"/>
                      <a:gd name="connsiteX29" fmla="*/ 29121 w 85894"/>
                      <a:gd name="connsiteY29" fmla="*/ 2520 h 131293"/>
                      <a:gd name="connsiteX30" fmla="*/ 47957 w 85894"/>
                      <a:gd name="connsiteY30" fmla="*/ 0 h 131293"/>
                      <a:gd name="connsiteX31" fmla="*/ 55972 w 85894"/>
                      <a:gd name="connsiteY31" fmla="*/ 530 h 131293"/>
                      <a:gd name="connsiteX32" fmla="*/ 64388 w 85894"/>
                      <a:gd name="connsiteY32" fmla="*/ 1989 h 131293"/>
                      <a:gd name="connsiteX33" fmla="*/ 72402 w 85894"/>
                      <a:gd name="connsiteY33" fmla="*/ 3979 h 131293"/>
                      <a:gd name="connsiteX34" fmla="*/ 79349 w 85894"/>
                      <a:gd name="connsiteY34" fmla="*/ 6100 h 131293"/>
                      <a:gd name="connsiteX35" fmla="*/ 75341 w 85894"/>
                      <a:gd name="connsiteY35" fmla="*/ 20689 h 131293"/>
                      <a:gd name="connsiteX36" fmla="*/ 61181 w 85894"/>
                      <a:gd name="connsiteY36" fmla="*/ 15649 h 131293"/>
                      <a:gd name="connsiteX37" fmla="*/ 46354 w 85894"/>
                      <a:gd name="connsiteY37" fmla="*/ 13925 h 131293"/>
                      <a:gd name="connsiteX38" fmla="*/ 35667 w 85894"/>
                      <a:gd name="connsiteY38" fmla="*/ 15251 h 131293"/>
                      <a:gd name="connsiteX39" fmla="*/ 27518 w 85894"/>
                      <a:gd name="connsiteY39" fmla="*/ 18965 h 131293"/>
                      <a:gd name="connsiteX40" fmla="*/ 22442 w 85894"/>
                      <a:gd name="connsiteY40" fmla="*/ 24800 h 131293"/>
                      <a:gd name="connsiteX41" fmla="*/ 20572 w 85894"/>
                      <a:gd name="connsiteY41" fmla="*/ 32359 h 131293"/>
                      <a:gd name="connsiteX42" fmla="*/ 21240 w 85894"/>
                      <a:gd name="connsiteY42" fmla="*/ 38725 h 131293"/>
                      <a:gd name="connsiteX43" fmla="*/ 23377 w 85894"/>
                      <a:gd name="connsiteY43" fmla="*/ 43764 h 131293"/>
                      <a:gd name="connsiteX44" fmla="*/ 27385 w 85894"/>
                      <a:gd name="connsiteY44" fmla="*/ 47876 h 131293"/>
                      <a:gd name="connsiteX45" fmla="*/ 33396 w 85894"/>
                      <a:gd name="connsiteY45" fmla="*/ 51324 h 131293"/>
                      <a:gd name="connsiteX46" fmla="*/ 37671 w 85894"/>
                      <a:gd name="connsiteY46" fmla="*/ 53048 h 131293"/>
                      <a:gd name="connsiteX47" fmla="*/ 43949 w 85894"/>
                      <a:gd name="connsiteY47" fmla="*/ 55567 h 131293"/>
                      <a:gd name="connsiteX48" fmla="*/ 51029 w 85894"/>
                      <a:gd name="connsiteY48" fmla="*/ 58220 h 131293"/>
                      <a:gd name="connsiteX49" fmla="*/ 57842 w 85894"/>
                      <a:gd name="connsiteY49" fmla="*/ 60607 h 131293"/>
                      <a:gd name="connsiteX50" fmla="*/ 70933 w 85894"/>
                      <a:gd name="connsiteY50" fmla="*/ 66310 h 131293"/>
                      <a:gd name="connsiteX51" fmla="*/ 79616 w 85894"/>
                      <a:gd name="connsiteY51" fmla="*/ 72941 h 131293"/>
                      <a:gd name="connsiteX52" fmla="*/ 84425 w 85894"/>
                      <a:gd name="connsiteY52" fmla="*/ 81031 h 131293"/>
                      <a:gd name="connsiteX53" fmla="*/ 85894 w 85894"/>
                      <a:gd name="connsiteY53" fmla="*/ 90844 h 131293"/>
                      <a:gd name="connsiteX54" fmla="*/ 82288 w 85894"/>
                      <a:gd name="connsiteY54" fmla="*/ 107820 h 131293"/>
                      <a:gd name="connsiteX55" fmla="*/ 72269 w 85894"/>
                      <a:gd name="connsiteY55" fmla="*/ 120419 h 131293"/>
                      <a:gd name="connsiteX56" fmla="*/ 57174 w 85894"/>
                      <a:gd name="connsiteY56" fmla="*/ 128376 h 131293"/>
                      <a:gd name="connsiteX57" fmla="*/ 38071 w 85894"/>
                      <a:gd name="connsiteY57" fmla="*/ 131161 h 131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</a:cxnLst>
                    <a:rect l="l" t="t" r="r" b="b"/>
                    <a:pathLst>
                      <a:path w="85894" h="131293">
                        <a:moveTo>
                          <a:pt x="38071" y="131293"/>
                        </a:moveTo>
                        <a:cubicBezTo>
                          <a:pt x="35133" y="131293"/>
                          <a:pt x="32194" y="131161"/>
                          <a:pt x="29255" y="130763"/>
                        </a:cubicBezTo>
                        <a:cubicBezTo>
                          <a:pt x="26316" y="130365"/>
                          <a:pt x="23510" y="129834"/>
                          <a:pt x="20839" y="129171"/>
                        </a:cubicBezTo>
                        <a:cubicBezTo>
                          <a:pt x="18167" y="128508"/>
                          <a:pt x="15629" y="127580"/>
                          <a:pt x="13225" y="126519"/>
                        </a:cubicBezTo>
                        <a:cubicBezTo>
                          <a:pt x="10820" y="125458"/>
                          <a:pt x="8683" y="124264"/>
                          <a:pt x="6812" y="122938"/>
                        </a:cubicBezTo>
                        <a:cubicBezTo>
                          <a:pt x="5343" y="121877"/>
                          <a:pt x="4141" y="120816"/>
                          <a:pt x="3206" y="119755"/>
                        </a:cubicBezTo>
                        <a:cubicBezTo>
                          <a:pt x="2271" y="118694"/>
                          <a:pt x="1603" y="117766"/>
                          <a:pt x="1068" y="116838"/>
                        </a:cubicBezTo>
                        <a:cubicBezTo>
                          <a:pt x="534" y="115909"/>
                          <a:pt x="267" y="114981"/>
                          <a:pt x="133" y="114185"/>
                        </a:cubicBezTo>
                        <a:cubicBezTo>
                          <a:pt x="0" y="113390"/>
                          <a:pt x="0" y="112594"/>
                          <a:pt x="0" y="111798"/>
                        </a:cubicBezTo>
                        <a:cubicBezTo>
                          <a:pt x="0" y="110339"/>
                          <a:pt x="267" y="109013"/>
                          <a:pt x="534" y="107687"/>
                        </a:cubicBezTo>
                        <a:cubicBezTo>
                          <a:pt x="801" y="106361"/>
                          <a:pt x="1068" y="105167"/>
                          <a:pt x="1469" y="103974"/>
                        </a:cubicBezTo>
                        <a:cubicBezTo>
                          <a:pt x="6412" y="107952"/>
                          <a:pt x="11889" y="111135"/>
                          <a:pt x="18167" y="113522"/>
                        </a:cubicBezTo>
                        <a:cubicBezTo>
                          <a:pt x="24446" y="115909"/>
                          <a:pt x="30724" y="117103"/>
                          <a:pt x="37003" y="117103"/>
                        </a:cubicBezTo>
                        <a:cubicBezTo>
                          <a:pt x="42880" y="117103"/>
                          <a:pt x="47957" y="116440"/>
                          <a:pt x="52098" y="115246"/>
                        </a:cubicBezTo>
                        <a:cubicBezTo>
                          <a:pt x="56239" y="114053"/>
                          <a:pt x="59445" y="112461"/>
                          <a:pt x="61983" y="110472"/>
                        </a:cubicBezTo>
                        <a:cubicBezTo>
                          <a:pt x="64521" y="108483"/>
                          <a:pt x="66257" y="106361"/>
                          <a:pt x="67460" y="103974"/>
                        </a:cubicBezTo>
                        <a:cubicBezTo>
                          <a:pt x="68662" y="101586"/>
                          <a:pt x="69063" y="99067"/>
                          <a:pt x="69063" y="96680"/>
                        </a:cubicBezTo>
                        <a:cubicBezTo>
                          <a:pt x="69063" y="92966"/>
                          <a:pt x="68128" y="89651"/>
                          <a:pt x="66391" y="86733"/>
                        </a:cubicBezTo>
                        <a:cubicBezTo>
                          <a:pt x="64655" y="83816"/>
                          <a:pt x="61449" y="81296"/>
                          <a:pt x="57040" y="79306"/>
                        </a:cubicBezTo>
                        <a:cubicBezTo>
                          <a:pt x="56639" y="79306"/>
                          <a:pt x="55838" y="78909"/>
                          <a:pt x="54502" y="78246"/>
                        </a:cubicBezTo>
                        <a:cubicBezTo>
                          <a:pt x="53166" y="77582"/>
                          <a:pt x="51563" y="77052"/>
                          <a:pt x="49693" y="76389"/>
                        </a:cubicBezTo>
                        <a:cubicBezTo>
                          <a:pt x="47823" y="75726"/>
                          <a:pt x="45819" y="74930"/>
                          <a:pt x="43682" y="74002"/>
                        </a:cubicBezTo>
                        <a:cubicBezTo>
                          <a:pt x="41544" y="73073"/>
                          <a:pt x="39407" y="72278"/>
                          <a:pt x="37270" y="71482"/>
                        </a:cubicBezTo>
                        <a:cubicBezTo>
                          <a:pt x="35133" y="70686"/>
                          <a:pt x="33262" y="69890"/>
                          <a:pt x="31392" y="69227"/>
                        </a:cubicBezTo>
                        <a:cubicBezTo>
                          <a:pt x="29522" y="68564"/>
                          <a:pt x="28053" y="68034"/>
                          <a:pt x="26984" y="67636"/>
                        </a:cubicBezTo>
                        <a:cubicBezTo>
                          <a:pt x="18969" y="64586"/>
                          <a:pt x="12958" y="60342"/>
                          <a:pt x="9084" y="55170"/>
                        </a:cubicBezTo>
                        <a:cubicBezTo>
                          <a:pt x="5210" y="49997"/>
                          <a:pt x="3206" y="43499"/>
                          <a:pt x="3206" y="35675"/>
                        </a:cubicBezTo>
                        <a:cubicBezTo>
                          <a:pt x="3206" y="30237"/>
                          <a:pt x="4275" y="25330"/>
                          <a:pt x="6278" y="20954"/>
                        </a:cubicBezTo>
                        <a:cubicBezTo>
                          <a:pt x="8282" y="16577"/>
                          <a:pt x="11221" y="12864"/>
                          <a:pt x="15095" y="9681"/>
                        </a:cubicBezTo>
                        <a:cubicBezTo>
                          <a:pt x="18969" y="6498"/>
                          <a:pt x="23644" y="4244"/>
                          <a:pt x="29121" y="2520"/>
                        </a:cubicBezTo>
                        <a:cubicBezTo>
                          <a:pt x="34598" y="796"/>
                          <a:pt x="40877" y="0"/>
                          <a:pt x="47957" y="0"/>
                        </a:cubicBezTo>
                        <a:cubicBezTo>
                          <a:pt x="50361" y="0"/>
                          <a:pt x="53033" y="133"/>
                          <a:pt x="55972" y="530"/>
                        </a:cubicBezTo>
                        <a:cubicBezTo>
                          <a:pt x="58911" y="928"/>
                          <a:pt x="61582" y="1459"/>
                          <a:pt x="64388" y="1989"/>
                        </a:cubicBezTo>
                        <a:cubicBezTo>
                          <a:pt x="67193" y="2520"/>
                          <a:pt x="69864" y="3315"/>
                          <a:pt x="72402" y="3979"/>
                        </a:cubicBezTo>
                        <a:cubicBezTo>
                          <a:pt x="74940" y="4642"/>
                          <a:pt x="77211" y="5437"/>
                          <a:pt x="79349" y="6100"/>
                        </a:cubicBezTo>
                        <a:lnTo>
                          <a:pt x="75341" y="20689"/>
                        </a:lnTo>
                        <a:cubicBezTo>
                          <a:pt x="70799" y="18434"/>
                          <a:pt x="66124" y="16843"/>
                          <a:pt x="61181" y="15649"/>
                        </a:cubicBezTo>
                        <a:cubicBezTo>
                          <a:pt x="56239" y="14455"/>
                          <a:pt x="51296" y="13925"/>
                          <a:pt x="46354" y="13925"/>
                        </a:cubicBezTo>
                        <a:cubicBezTo>
                          <a:pt x="42346" y="13925"/>
                          <a:pt x="38873" y="14323"/>
                          <a:pt x="35667" y="15251"/>
                        </a:cubicBezTo>
                        <a:cubicBezTo>
                          <a:pt x="32461" y="16180"/>
                          <a:pt x="29789" y="17373"/>
                          <a:pt x="27518" y="18965"/>
                        </a:cubicBezTo>
                        <a:cubicBezTo>
                          <a:pt x="25247" y="20556"/>
                          <a:pt x="23644" y="22545"/>
                          <a:pt x="22442" y="24800"/>
                        </a:cubicBezTo>
                        <a:cubicBezTo>
                          <a:pt x="21240" y="27054"/>
                          <a:pt x="20572" y="29574"/>
                          <a:pt x="20572" y="32359"/>
                        </a:cubicBezTo>
                        <a:cubicBezTo>
                          <a:pt x="20572" y="34746"/>
                          <a:pt x="20839" y="36868"/>
                          <a:pt x="21240" y="38725"/>
                        </a:cubicBezTo>
                        <a:cubicBezTo>
                          <a:pt x="21641" y="40582"/>
                          <a:pt x="22442" y="42306"/>
                          <a:pt x="23377" y="43764"/>
                        </a:cubicBezTo>
                        <a:cubicBezTo>
                          <a:pt x="24312" y="45223"/>
                          <a:pt x="25648" y="46682"/>
                          <a:pt x="27385" y="47876"/>
                        </a:cubicBezTo>
                        <a:cubicBezTo>
                          <a:pt x="29121" y="49069"/>
                          <a:pt x="30992" y="50263"/>
                          <a:pt x="33396" y="51324"/>
                        </a:cubicBezTo>
                        <a:cubicBezTo>
                          <a:pt x="34331" y="51722"/>
                          <a:pt x="35800" y="52252"/>
                          <a:pt x="37671" y="53048"/>
                        </a:cubicBezTo>
                        <a:cubicBezTo>
                          <a:pt x="39541" y="53843"/>
                          <a:pt x="41678" y="54639"/>
                          <a:pt x="43949" y="55567"/>
                        </a:cubicBezTo>
                        <a:cubicBezTo>
                          <a:pt x="46220" y="56496"/>
                          <a:pt x="48624" y="57292"/>
                          <a:pt x="51029" y="58220"/>
                        </a:cubicBezTo>
                        <a:cubicBezTo>
                          <a:pt x="53434" y="59148"/>
                          <a:pt x="55704" y="59944"/>
                          <a:pt x="57842" y="60607"/>
                        </a:cubicBezTo>
                        <a:cubicBezTo>
                          <a:pt x="63052" y="62331"/>
                          <a:pt x="67326" y="64188"/>
                          <a:pt x="70933" y="66310"/>
                        </a:cubicBezTo>
                        <a:cubicBezTo>
                          <a:pt x="74540" y="68432"/>
                          <a:pt x="77345" y="70554"/>
                          <a:pt x="79616" y="72941"/>
                        </a:cubicBezTo>
                        <a:cubicBezTo>
                          <a:pt x="81887" y="75328"/>
                          <a:pt x="83490" y="78113"/>
                          <a:pt x="84425" y="81031"/>
                        </a:cubicBezTo>
                        <a:cubicBezTo>
                          <a:pt x="85360" y="83948"/>
                          <a:pt x="85894" y="87264"/>
                          <a:pt x="85894" y="90844"/>
                        </a:cubicBezTo>
                        <a:cubicBezTo>
                          <a:pt x="85894" y="97210"/>
                          <a:pt x="84692" y="102780"/>
                          <a:pt x="82288" y="107820"/>
                        </a:cubicBezTo>
                        <a:cubicBezTo>
                          <a:pt x="79883" y="112859"/>
                          <a:pt x="76543" y="116970"/>
                          <a:pt x="72269" y="120419"/>
                        </a:cubicBezTo>
                        <a:cubicBezTo>
                          <a:pt x="67994" y="123867"/>
                          <a:pt x="63052" y="126519"/>
                          <a:pt x="57174" y="128376"/>
                        </a:cubicBezTo>
                        <a:cubicBezTo>
                          <a:pt x="51296" y="130232"/>
                          <a:pt x="44884" y="131161"/>
                          <a:pt x="38071" y="131161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1" name="Forme libre 70">
                    <a:extLst>
                      <a:ext uri="{FF2B5EF4-FFF2-40B4-BE49-F238E27FC236}">
                        <a16:creationId xmlns:a16="http://schemas.microsoft.com/office/drawing/2014/main" id="{AD9053DD-C33E-3FDB-F117-1DFDC15FBC42}"/>
                      </a:ext>
                    </a:extLst>
                  </p:cNvPr>
                  <p:cNvSpPr/>
                  <p:nvPr/>
                </p:nvSpPr>
                <p:spPr>
                  <a:xfrm>
                    <a:off x="7270736" y="1478377"/>
                    <a:ext cx="82554" cy="98271"/>
                  </a:xfrm>
                  <a:custGeom>
                    <a:avLst/>
                    <a:gdLst>
                      <a:gd name="connsiteX0" fmla="*/ 35133 w 82554"/>
                      <a:gd name="connsiteY0" fmla="*/ 98271 h 98271"/>
                      <a:gd name="connsiteX1" fmla="*/ 17499 w 82554"/>
                      <a:gd name="connsiteY1" fmla="*/ 95751 h 98271"/>
                      <a:gd name="connsiteX2" fmla="*/ 6813 w 82554"/>
                      <a:gd name="connsiteY2" fmla="*/ 88325 h 98271"/>
                      <a:gd name="connsiteX3" fmla="*/ 1469 w 82554"/>
                      <a:gd name="connsiteY3" fmla="*/ 76256 h 98271"/>
                      <a:gd name="connsiteX4" fmla="*/ 0 w 82554"/>
                      <a:gd name="connsiteY4" fmla="*/ 59546 h 98271"/>
                      <a:gd name="connsiteX5" fmla="*/ 0 w 82554"/>
                      <a:gd name="connsiteY5" fmla="*/ 0 h 98271"/>
                      <a:gd name="connsiteX6" fmla="*/ 15228 w 82554"/>
                      <a:gd name="connsiteY6" fmla="*/ 0 h 98271"/>
                      <a:gd name="connsiteX7" fmla="*/ 15228 w 82554"/>
                      <a:gd name="connsiteY7" fmla="*/ 60342 h 98271"/>
                      <a:gd name="connsiteX8" fmla="*/ 16431 w 82554"/>
                      <a:gd name="connsiteY8" fmla="*/ 72410 h 98271"/>
                      <a:gd name="connsiteX9" fmla="*/ 20572 w 82554"/>
                      <a:gd name="connsiteY9" fmla="*/ 80500 h 98271"/>
                      <a:gd name="connsiteX10" fmla="*/ 28320 w 82554"/>
                      <a:gd name="connsiteY10" fmla="*/ 85142 h 98271"/>
                      <a:gd name="connsiteX11" fmla="*/ 40476 w 82554"/>
                      <a:gd name="connsiteY11" fmla="*/ 86601 h 98271"/>
                      <a:gd name="connsiteX12" fmla="*/ 47690 w 82554"/>
                      <a:gd name="connsiteY12" fmla="*/ 86070 h 98271"/>
                      <a:gd name="connsiteX13" fmla="*/ 54903 w 82554"/>
                      <a:gd name="connsiteY13" fmla="*/ 84479 h 98271"/>
                      <a:gd name="connsiteX14" fmla="*/ 61582 w 82554"/>
                      <a:gd name="connsiteY14" fmla="*/ 81826 h 98271"/>
                      <a:gd name="connsiteX15" fmla="*/ 67326 w 82554"/>
                      <a:gd name="connsiteY15" fmla="*/ 78113 h 98271"/>
                      <a:gd name="connsiteX16" fmla="*/ 67326 w 82554"/>
                      <a:gd name="connsiteY16" fmla="*/ 133 h 98271"/>
                      <a:gd name="connsiteX17" fmla="*/ 82555 w 82554"/>
                      <a:gd name="connsiteY17" fmla="*/ 133 h 98271"/>
                      <a:gd name="connsiteX18" fmla="*/ 82555 w 82554"/>
                      <a:gd name="connsiteY18" fmla="*/ 96414 h 98271"/>
                      <a:gd name="connsiteX19" fmla="*/ 75609 w 82554"/>
                      <a:gd name="connsiteY19" fmla="*/ 96414 h 98271"/>
                      <a:gd name="connsiteX20" fmla="*/ 71200 w 82554"/>
                      <a:gd name="connsiteY20" fmla="*/ 94160 h 98271"/>
                      <a:gd name="connsiteX21" fmla="*/ 68796 w 82554"/>
                      <a:gd name="connsiteY21" fmla="*/ 89916 h 98271"/>
                      <a:gd name="connsiteX22" fmla="*/ 68128 w 82554"/>
                      <a:gd name="connsiteY22" fmla="*/ 83948 h 98271"/>
                      <a:gd name="connsiteX23" fmla="*/ 68128 w 82554"/>
                      <a:gd name="connsiteY23" fmla="*/ 81959 h 98271"/>
                      <a:gd name="connsiteX24" fmla="*/ 67593 w 82554"/>
                      <a:gd name="connsiteY24" fmla="*/ 81959 h 98271"/>
                      <a:gd name="connsiteX25" fmla="*/ 66525 w 82554"/>
                      <a:gd name="connsiteY25" fmla="*/ 85540 h 98271"/>
                      <a:gd name="connsiteX26" fmla="*/ 64655 w 82554"/>
                      <a:gd name="connsiteY26" fmla="*/ 88590 h 98271"/>
                      <a:gd name="connsiteX27" fmla="*/ 59578 w 82554"/>
                      <a:gd name="connsiteY27" fmla="*/ 92834 h 98271"/>
                      <a:gd name="connsiteX28" fmla="*/ 52498 w 82554"/>
                      <a:gd name="connsiteY28" fmla="*/ 95751 h 98271"/>
                      <a:gd name="connsiteX29" fmla="*/ 44216 w 82554"/>
                      <a:gd name="connsiteY29" fmla="*/ 97475 h 98271"/>
                      <a:gd name="connsiteX30" fmla="*/ 35533 w 82554"/>
                      <a:gd name="connsiteY30" fmla="*/ 98006 h 98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2554" h="98271">
                        <a:moveTo>
                          <a:pt x="35133" y="98271"/>
                        </a:moveTo>
                        <a:cubicBezTo>
                          <a:pt x="27919" y="98271"/>
                          <a:pt x="22041" y="97475"/>
                          <a:pt x="17499" y="95751"/>
                        </a:cubicBezTo>
                        <a:cubicBezTo>
                          <a:pt x="12958" y="94027"/>
                          <a:pt x="9351" y="91640"/>
                          <a:pt x="6813" y="88325"/>
                        </a:cubicBezTo>
                        <a:cubicBezTo>
                          <a:pt x="4275" y="85009"/>
                          <a:pt x="2404" y="81031"/>
                          <a:pt x="1469" y="76256"/>
                        </a:cubicBezTo>
                        <a:cubicBezTo>
                          <a:pt x="534" y="71482"/>
                          <a:pt x="0" y="65912"/>
                          <a:pt x="0" y="59546"/>
                        </a:cubicBezTo>
                        <a:lnTo>
                          <a:pt x="0" y="0"/>
                        </a:lnTo>
                        <a:lnTo>
                          <a:pt x="15228" y="0"/>
                        </a:lnTo>
                        <a:lnTo>
                          <a:pt x="15228" y="60342"/>
                        </a:lnTo>
                        <a:cubicBezTo>
                          <a:pt x="15228" y="65116"/>
                          <a:pt x="15629" y="69095"/>
                          <a:pt x="16431" y="72410"/>
                        </a:cubicBezTo>
                        <a:cubicBezTo>
                          <a:pt x="17232" y="75726"/>
                          <a:pt x="18568" y="78511"/>
                          <a:pt x="20572" y="80500"/>
                        </a:cubicBezTo>
                        <a:cubicBezTo>
                          <a:pt x="22576" y="82489"/>
                          <a:pt x="25114" y="84081"/>
                          <a:pt x="28320" y="85142"/>
                        </a:cubicBezTo>
                        <a:cubicBezTo>
                          <a:pt x="31526" y="86203"/>
                          <a:pt x="35533" y="86601"/>
                          <a:pt x="40476" y="86601"/>
                        </a:cubicBezTo>
                        <a:cubicBezTo>
                          <a:pt x="42880" y="86601"/>
                          <a:pt x="45151" y="86468"/>
                          <a:pt x="47690" y="86070"/>
                        </a:cubicBezTo>
                        <a:cubicBezTo>
                          <a:pt x="50228" y="85672"/>
                          <a:pt x="52498" y="85142"/>
                          <a:pt x="54903" y="84479"/>
                        </a:cubicBezTo>
                        <a:cubicBezTo>
                          <a:pt x="57308" y="83816"/>
                          <a:pt x="59445" y="82887"/>
                          <a:pt x="61582" y="81826"/>
                        </a:cubicBezTo>
                        <a:cubicBezTo>
                          <a:pt x="63719" y="80765"/>
                          <a:pt x="65590" y="79572"/>
                          <a:pt x="67326" y="78113"/>
                        </a:cubicBezTo>
                        <a:lnTo>
                          <a:pt x="67326" y="133"/>
                        </a:lnTo>
                        <a:lnTo>
                          <a:pt x="82555" y="133"/>
                        </a:lnTo>
                        <a:lnTo>
                          <a:pt x="82555" y="96414"/>
                        </a:lnTo>
                        <a:cubicBezTo>
                          <a:pt x="79750" y="96812"/>
                          <a:pt x="77478" y="96945"/>
                          <a:pt x="75609" y="96414"/>
                        </a:cubicBezTo>
                        <a:cubicBezTo>
                          <a:pt x="73738" y="95884"/>
                          <a:pt x="72269" y="95221"/>
                          <a:pt x="71200" y="94160"/>
                        </a:cubicBezTo>
                        <a:cubicBezTo>
                          <a:pt x="70132" y="93099"/>
                          <a:pt x="69330" y="91640"/>
                          <a:pt x="68796" y="89916"/>
                        </a:cubicBezTo>
                        <a:cubicBezTo>
                          <a:pt x="68261" y="88192"/>
                          <a:pt x="68128" y="86203"/>
                          <a:pt x="68128" y="83948"/>
                        </a:cubicBezTo>
                        <a:lnTo>
                          <a:pt x="68128" y="81959"/>
                        </a:lnTo>
                        <a:lnTo>
                          <a:pt x="67593" y="81959"/>
                        </a:lnTo>
                        <a:cubicBezTo>
                          <a:pt x="67460" y="83285"/>
                          <a:pt x="67059" y="84479"/>
                          <a:pt x="66525" y="85540"/>
                        </a:cubicBezTo>
                        <a:cubicBezTo>
                          <a:pt x="65990" y="86601"/>
                          <a:pt x="65322" y="87661"/>
                          <a:pt x="64655" y="88590"/>
                        </a:cubicBezTo>
                        <a:cubicBezTo>
                          <a:pt x="63319" y="90181"/>
                          <a:pt x="61716" y="91640"/>
                          <a:pt x="59578" y="92834"/>
                        </a:cubicBezTo>
                        <a:cubicBezTo>
                          <a:pt x="57441" y="94027"/>
                          <a:pt x="55170" y="94956"/>
                          <a:pt x="52498" y="95751"/>
                        </a:cubicBezTo>
                        <a:cubicBezTo>
                          <a:pt x="49827" y="96547"/>
                          <a:pt x="47155" y="97077"/>
                          <a:pt x="44216" y="97475"/>
                        </a:cubicBezTo>
                        <a:cubicBezTo>
                          <a:pt x="41277" y="97873"/>
                          <a:pt x="38472" y="98006"/>
                          <a:pt x="35533" y="98006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2" name="Forme libre 71">
                    <a:extLst>
                      <a:ext uri="{FF2B5EF4-FFF2-40B4-BE49-F238E27FC236}">
                        <a16:creationId xmlns:a16="http://schemas.microsoft.com/office/drawing/2014/main" id="{40F8EEA8-EEB3-95C7-D586-B7FC932E290B}"/>
                      </a:ext>
                    </a:extLst>
                  </p:cNvPr>
                  <p:cNvSpPr/>
                  <p:nvPr/>
                </p:nvSpPr>
                <p:spPr>
                  <a:xfrm>
                    <a:off x="7378939" y="1447742"/>
                    <a:ext cx="15228" cy="126916"/>
                  </a:xfrm>
                  <a:custGeom>
                    <a:avLst/>
                    <a:gdLst>
                      <a:gd name="connsiteX0" fmla="*/ 4408 w 15228"/>
                      <a:gd name="connsiteY0" fmla="*/ 15251 h 126916"/>
                      <a:gd name="connsiteX1" fmla="*/ 1068 w 15228"/>
                      <a:gd name="connsiteY1" fmla="*/ 14190 h 126916"/>
                      <a:gd name="connsiteX2" fmla="*/ 0 w 15228"/>
                      <a:gd name="connsiteY2" fmla="*/ 10344 h 126916"/>
                      <a:gd name="connsiteX3" fmla="*/ 0 w 15228"/>
                      <a:gd name="connsiteY3" fmla="*/ 0 h 126916"/>
                      <a:gd name="connsiteX4" fmla="*/ 10820 w 15228"/>
                      <a:gd name="connsiteY4" fmla="*/ 0 h 126916"/>
                      <a:gd name="connsiteX5" fmla="*/ 14160 w 15228"/>
                      <a:gd name="connsiteY5" fmla="*/ 1194 h 126916"/>
                      <a:gd name="connsiteX6" fmla="*/ 15228 w 15228"/>
                      <a:gd name="connsiteY6" fmla="*/ 5040 h 126916"/>
                      <a:gd name="connsiteX7" fmla="*/ 15228 w 15228"/>
                      <a:gd name="connsiteY7" fmla="*/ 15384 h 126916"/>
                      <a:gd name="connsiteX8" fmla="*/ 4408 w 15228"/>
                      <a:gd name="connsiteY8" fmla="*/ 15384 h 126916"/>
                      <a:gd name="connsiteX9" fmla="*/ 0 w 15228"/>
                      <a:gd name="connsiteY9" fmla="*/ 30768 h 126916"/>
                      <a:gd name="connsiteX10" fmla="*/ 7614 w 15228"/>
                      <a:gd name="connsiteY10" fmla="*/ 30768 h 126916"/>
                      <a:gd name="connsiteX11" fmla="*/ 13492 w 15228"/>
                      <a:gd name="connsiteY11" fmla="*/ 32359 h 126916"/>
                      <a:gd name="connsiteX12" fmla="*/ 15228 w 15228"/>
                      <a:gd name="connsiteY12" fmla="*/ 39255 h 126916"/>
                      <a:gd name="connsiteX13" fmla="*/ 15228 w 15228"/>
                      <a:gd name="connsiteY13" fmla="*/ 126917 h 126916"/>
                      <a:gd name="connsiteX14" fmla="*/ 0 w 15228"/>
                      <a:gd name="connsiteY14" fmla="*/ 126917 h 126916"/>
                      <a:gd name="connsiteX15" fmla="*/ 0 w 15228"/>
                      <a:gd name="connsiteY15" fmla="*/ 30635 h 126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5228" h="126916">
                        <a:moveTo>
                          <a:pt x="4408" y="15251"/>
                        </a:moveTo>
                        <a:cubicBezTo>
                          <a:pt x="2939" y="15251"/>
                          <a:pt x="1737" y="14853"/>
                          <a:pt x="1068" y="14190"/>
                        </a:cubicBezTo>
                        <a:cubicBezTo>
                          <a:pt x="401" y="13527"/>
                          <a:pt x="0" y="12201"/>
                          <a:pt x="0" y="10344"/>
                        </a:cubicBezTo>
                        <a:lnTo>
                          <a:pt x="0" y="0"/>
                        </a:lnTo>
                        <a:lnTo>
                          <a:pt x="10820" y="0"/>
                        </a:lnTo>
                        <a:cubicBezTo>
                          <a:pt x="12289" y="0"/>
                          <a:pt x="13492" y="398"/>
                          <a:pt x="14160" y="1194"/>
                        </a:cubicBezTo>
                        <a:cubicBezTo>
                          <a:pt x="14828" y="1989"/>
                          <a:pt x="15228" y="3183"/>
                          <a:pt x="15228" y="5040"/>
                        </a:cubicBezTo>
                        <a:lnTo>
                          <a:pt x="15228" y="15384"/>
                        </a:lnTo>
                        <a:lnTo>
                          <a:pt x="4408" y="15384"/>
                        </a:lnTo>
                        <a:close/>
                        <a:moveTo>
                          <a:pt x="0" y="30768"/>
                        </a:moveTo>
                        <a:lnTo>
                          <a:pt x="7614" y="30768"/>
                        </a:lnTo>
                        <a:cubicBezTo>
                          <a:pt x="10420" y="30768"/>
                          <a:pt x="12423" y="31298"/>
                          <a:pt x="13492" y="32359"/>
                        </a:cubicBezTo>
                        <a:cubicBezTo>
                          <a:pt x="14561" y="33420"/>
                          <a:pt x="15228" y="35807"/>
                          <a:pt x="15228" y="39255"/>
                        </a:cubicBezTo>
                        <a:lnTo>
                          <a:pt x="15228" y="126917"/>
                        </a:lnTo>
                        <a:lnTo>
                          <a:pt x="0" y="126917"/>
                        </a:lnTo>
                        <a:lnTo>
                          <a:pt x="0" y="3063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3" name="Forme libre 72">
                    <a:extLst>
                      <a:ext uri="{FF2B5EF4-FFF2-40B4-BE49-F238E27FC236}">
                        <a16:creationId xmlns:a16="http://schemas.microsoft.com/office/drawing/2014/main" id="{D086B180-6909-BE81-1B3C-762F97174064}"/>
                      </a:ext>
                    </a:extLst>
                  </p:cNvPr>
                  <p:cNvSpPr/>
                  <p:nvPr/>
                </p:nvSpPr>
                <p:spPr>
                  <a:xfrm>
                    <a:off x="7406858" y="1478510"/>
                    <a:ext cx="90836" cy="96281"/>
                  </a:xfrm>
                  <a:custGeom>
                    <a:avLst/>
                    <a:gdLst>
                      <a:gd name="connsiteX0" fmla="*/ 0 w 90836"/>
                      <a:gd name="connsiteY0" fmla="*/ 133 h 96281"/>
                      <a:gd name="connsiteX1" fmla="*/ 8817 w 90836"/>
                      <a:gd name="connsiteY1" fmla="*/ 133 h 96281"/>
                      <a:gd name="connsiteX2" fmla="*/ 14828 w 90836"/>
                      <a:gd name="connsiteY2" fmla="*/ 1326 h 96281"/>
                      <a:gd name="connsiteX3" fmla="*/ 18835 w 90836"/>
                      <a:gd name="connsiteY3" fmla="*/ 6631 h 96281"/>
                      <a:gd name="connsiteX4" fmla="*/ 45685 w 90836"/>
                      <a:gd name="connsiteY4" fmla="*/ 78776 h 96281"/>
                      <a:gd name="connsiteX5" fmla="*/ 46086 w 90836"/>
                      <a:gd name="connsiteY5" fmla="*/ 78776 h 96281"/>
                      <a:gd name="connsiteX6" fmla="*/ 75475 w 90836"/>
                      <a:gd name="connsiteY6" fmla="*/ 0 h 96281"/>
                      <a:gd name="connsiteX7" fmla="*/ 90837 w 90836"/>
                      <a:gd name="connsiteY7" fmla="*/ 0 h 96281"/>
                      <a:gd name="connsiteX8" fmla="*/ 54235 w 90836"/>
                      <a:gd name="connsiteY8" fmla="*/ 96282 h 96281"/>
                      <a:gd name="connsiteX9" fmla="*/ 36602 w 90836"/>
                      <a:gd name="connsiteY9" fmla="*/ 96282 h 96281"/>
                      <a:gd name="connsiteX10" fmla="*/ 0 w 90836"/>
                      <a:gd name="connsiteY10" fmla="*/ 265 h 96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90836" h="96281">
                        <a:moveTo>
                          <a:pt x="0" y="133"/>
                        </a:moveTo>
                        <a:lnTo>
                          <a:pt x="8817" y="133"/>
                        </a:lnTo>
                        <a:cubicBezTo>
                          <a:pt x="11221" y="0"/>
                          <a:pt x="13225" y="398"/>
                          <a:pt x="14828" y="1326"/>
                        </a:cubicBezTo>
                        <a:cubicBezTo>
                          <a:pt x="16431" y="2255"/>
                          <a:pt x="17766" y="3979"/>
                          <a:pt x="18835" y="6631"/>
                        </a:cubicBezTo>
                        <a:lnTo>
                          <a:pt x="45685" y="78776"/>
                        </a:lnTo>
                        <a:lnTo>
                          <a:pt x="46086" y="78776"/>
                        </a:lnTo>
                        <a:lnTo>
                          <a:pt x="75475" y="0"/>
                        </a:lnTo>
                        <a:lnTo>
                          <a:pt x="90837" y="0"/>
                        </a:lnTo>
                        <a:lnTo>
                          <a:pt x="54235" y="96282"/>
                        </a:lnTo>
                        <a:lnTo>
                          <a:pt x="36602" y="96282"/>
                        </a:lnTo>
                        <a:lnTo>
                          <a:pt x="0" y="26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4" name="Forme libre 73">
                    <a:extLst>
                      <a:ext uri="{FF2B5EF4-FFF2-40B4-BE49-F238E27FC236}">
                        <a16:creationId xmlns:a16="http://schemas.microsoft.com/office/drawing/2014/main" id="{C7E34B43-F111-3E4B-2DF5-8B9A7329CABD}"/>
                      </a:ext>
                    </a:extLst>
                  </p:cNvPr>
                  <p:cNvSpPr/>
                  <p:nvPr/>
                </p:nvSpPr>
                <p:spPr>
                  <a:xfrm>
                    <a:off x="7504508" y="1476520"/>
                    <a:ext cx="84291" cy="100127"/>
                  </a:xfrm>
                  <a:custGeom>
                    <a:avLst/>
                    <a:gdLst>
                      <a:gd name="connsiteX0" fmla="*/ 45953 w 84291"/>
                      <a:gd name="connsiteY0" fmla="*/ 100128 h 100127"/>
                      <a:gd name="connsiteX1" fmla="*/ 25247 w 84291"/>
                      <a:gd name="connsiteY1" fmla="*/ 96282 h 100127"/>
                      <a:gd name="connsiteX2" fmla="*/ 10954 w 84291"/>
                      <a:gd name="connsiteY2" fmla="*/ 85540 h 100127"/>
                      <a:gd name="connsiteX3" fmla="*/ 2672 w 84291"/>
                      <a:gd name="connsiteY3" fmla="*/ 69360 h 100127"/>
                      <a:gd name="connsiteX4" fmla="*/ 0 w 84291"/>
                      <a:gd name="connsiteY4" fmla="*/ 48937 h 100127"/>
                      <a:gd name="connsiteX5" fmla="*/ 2805 w 84291"/>
                      <a:gd name="connsiteY5" fmla="*/ 30370 h 100127"/>
                      <a:gd name="connsiteX6" fmla="*/ 11087 w 84291"/>
                      <a:gd name="connsiteY6" fmla="*/ 14721 h 100127"/>
                      <a:gd name="connsiteX7" fmla="*/ 24713 w 84291"/>
                      <a:gd name="connsiteY7" fmla="*/ 3979 h 100127"/>
                      <a:gd name="connsiteX8" fmla="*/ 43415 w 84291"/>
                      <a:gd name="connsiteY8" fmla="*/ 0 h 100127"/>
                      <a:gd name="connsiteX9" fmla="*/ 61849 w 84291"/>
                      <a:gd name="connsiteY9" fmla="*/ 3050 h 100127"/>
                      <a:gd name="connsiteX10" fmla="*/ 74540 w 84291"/>
                      <a:gd name="connsiteY10" fmla="*/ 12201 h 100127"/>
                      <a:gd name="connsiteX11" fmla="*/ 81887 w 84291"/>
                      <a:gd name="connsiteY11" fmla="*/ 27320 h 100127"/>
                      <a:gd name="connsiteX12" fmla="*/ 84291 w 84291"/>
                      <a:gd name="connsiteY12" fmla="*/ 48141 h 100127"/>
                      <a:gd name="connsiteX13" fmla="*/ 84291 w 84291"/>
                      <a:gd name="connsiteY13" fmla="*/ 52252 h 100127"/>
                      <a:gd name="connsiteX14" fmla="*/ 15897 w 84291"/>
                      <a:gd name="connsiteY14" fmla="*/ 52252 h 100127"/>
                      <a:gd name="connsiteX15" fmla="*/ 18167 w 84291"/>
                      <a:gd name="connsiteY15" fmla="*/ 66045 h 100127"/>
                      <a:gd name="connsiteX16" fmla="*/ 24179 w 84291"/>
                      <a:gd name="connsiteY16" fmla="*/ 77052 h 100127"/>
                      <a:gd name="connsiteX17" fmla="*/ 34464 w 84291"/>
                      <a:gd name="connsiteY17" fmla="*/ 84346 h 100127"/>
                      <a:gd name="connsiteX18" fmla="*/ 49559 w 84291"/>
                      <a:gd name="connsiteY18" fmla="*/ 86998 h 100127"/>
                      <a:gd name="connsiteX19" fmla="*/ 65189 w 84291"/>
                      <a:gd name="connsiteY19" fmla="*/ 84611 h 100127"/>
                      <a:gd name="connsiteX20" fmla="*/ 76944 w 84291"/>
                      <a:gd name="connsiteY20" fmla="*/ 78113 h 100127"/>
                      <a:gd name="connsiteX21" fmla="*/ 80551 w 84291"/>
                      <a:gd name="connsiteY21" fmla="*/ 89783 h 100127"/>
                      <a:gd name="connsiteX22" fmla="*/ 72937 w 84291"/>
                      <a:gd name="connsiteY22" fmla="*/ 94425 h 100127"/>
                      <a:gd name="connsiteX23" fmla="*/ 64922 w 84291"/>
                      <a:gd name="connsiteY23" fmla="*/ 97608 h 100127"/>
                      <a:gd name="connsiteX24" fmla="*/ 56105 w 84291"/>
                      <a:gd name="connsiteY24" fmla="*/ 99465 h 100127"/>
                      <a:gd name="connsiteX25" fmla="*/ 46220 w 84291"/>
                      <a:gd name="connsiteY25" fmla="*/ 99995 h 100127"/>
                      <a:gd name="connsiteX26" fmla="*/ 15496 w 84291"/>
                      <a:gd name="connsiteY26" fmla="*/ 48141 h 100127"/>
                      <a:gd name="connsiteX27" fmla="*/ 18702 w 84291"/>
                      <a:gd name="connsiteY27" fmla="*/ 44560 h 100127"/>
                      <a:gd name="connsiteX28" fmla="*/ 22843 w 84291"/>
                      <a:gd name="connsiteY28" fmla="*/ 42173 h 100127"/>
                      <a:gd name="connsiteX29" fmla="*/ 28320 w 84291"/>
                      <a:gd name="connsiteY29" fmla="*/ 40847 h 100127"/>
                      <a:gd name="connsiteX30" fmla="*/ 35400 w 84291"/>
                      <a:gd name="connsiteY30" fmla="*/ 40449 h 100127"/>
                      <a:gd name="connsiteX31" fmla="*/ 68395 w 84291"/>
                      <a:gd name="connsiteY31" fmla="*/ 40449 h 100127"/>
                      <a:gd name="connsiteX32" fmla="*/ 66658 w 84291"/>
                      <a:gd name="connsiteY32" fmla="*/ 28115 h 100127"/>
                      <a:gd name="connsiteX33" fmla="*/ 62250 w 84291"/>
                      <a:gd name="connsiteY33" fmla="*/ 19097 h 100127"/>
                      <a:gd name="connsiteX34" fmla="*/ 54769 w 84291"/>
                      <a:gd name="connsiteY34" fmla="*/ 13660 h 100127"/>
                      <a:gd name="connsiteX35" fmla="*/ 43815 w 84291"/>
                      <a:gd name="connsiteY35" fmla="*/ 11803 h 100127"/>
                      <a:gd name="connsiteX36" fmla="*/ 32594 w 84291"/>
                      <a:gd name="connsiteY36" fmla="*/ 14058 h 100127"/>
                      <a:gd name="connsiteX37" fmla="*/ 24179 w 84291"/>
                      <a:gd name="connsiteY37" fmla="*/ 20026 h 100127"/>
                      <a:gd name="connsiteX38" fmla="*/ 18568 w 84291"/>
                      <a:gd name="connsiteY38" fmla="*/ 28646 h 100127"/>
                      <a:gd name="connsiteX39" fmla="*/ 16030 w 84291"/>
                      <a:gd name="connsiteY39" fmla="*/ 38858 h 100127"/>
                      <a:gd name="connsiteX40" fmla="*/ 15629 w 84291"/>
                      <a:gd name="connsiteY40" fmla="*/ 43499 h 100127"/>
                      <a:gd name="connsiteX41" fmla="*/ 15496 w 84291"/>
                      <a:gd name="connsiteY41" fmla="*/ 48141 h 100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4291" h="100127">
                        <a:moveTo>
                          <a:pt x="45953" y="100128"/>
                        </a:moveTo>
                        <a:cubicBezTo>
                          <a:pt x="37938" y="100128"/>
                          <a:pt x="30992" y="98801"/>
                          <a:pt x="25247" y="96282"/>
                        </a:cubicBezTo>
                        <a:cubicBezTo>
                          <a:pt x="19503" y="93762"/>
                          <a:pt x="14694" y="90181"/>
                          <a:pt x="10954" y="85540"/>
                        </a:cubicBezTo>
                        <a:cubicBezTo>
                          <a:pt x="7214" y="80898"/>
                          <a:pt x="4408" y="75593"/>
                          <a:pt x="2672" y="69360"/>
                        </a:cubicBezTo>
                        <a:cubicBezTo>
                          <a:pt x="935" y="63127"/>
                          <a:pt x="0" y="56363"/>
                          <a:pt x="0" y="48937"/>
                        </a:cubicBezTo>
                        <a:cubicBezTo>
                          <a:pt x="0" y="42438"/>
                          <a:pt x="935" y="36338"/>
                          <a:pt x="2805" y="30370"/>
                        </a:cubicBezTo>
                        <a:cubicBezTo>
                          <a:pt x="4676" y="24402"/>
                          <a:pt x="7481" y="19230"/>
                          <a:pt x="11087" y="14721"/>
                        </a:cubicBezTo>
                        <a:cubicBezTo>
                          <a:pt x="14694" y="10212"/>
                          <a:pt x="19370" y="6631"/>
                          <a:pt x="24713" y="3979"/>
                        </a:cubicBezTo>
                        <a:cubicBezTo>
                          <a:pt x="30056" y="1326"/>
                          <a:pt x="36335" y="0"/>
                          <a:pt x="43415" y="0"/>
                        </a:cubicBezTo>
                        <a:cubicBezTo>
                          <a:pt x="50495" y="0"/>
                          <a:pt x="56773" y="1061"/>
                          <a:pt x="61849" y="3050"/>
                        </a:cubicBezTo>
                        <a:cubicBezTo>
                          <a:pt x="66926" y="5040"/>
                          <a:pt x="71200" y="8222"/>
                          <a:pt x="74540" y="12201"/>
                        </a:cubicBezTo>
                        <a:cubicBezTo>
                          <a:pt x="77879" y="16180"/>
                          <a:pt x="80284" y="21352"/>
                          <a:pt x="81887" y="27320"/>
                        </a:cubicBezTo>
                        <a:cubicBezTo>
                          <a:pt x="83490" y="33288"/>
                          <a:pt x="84291" y="40316"/>
                          <a:pt x="84291" y="48141"/>
                        </a:cubicBezTo>
                        <a:lnTo>
                          <a:pt x="84291" y="52252"/>
                        </a:lnTo>
                        <a:lnTo>
                          <a:pt x="15897" y="52252"/>
                        </a:lnTo>
                        <a:cubicBezTo>
                          <a:pt x="16030" y="57159"/>
                          <a:pt x="16832" y="61801"/>
                          <a:pt x="18167" y="66045"/>
                        </a:cubicBezTo>
                        <a:cubicBezTo>
                          <a:pt x="19503" y="70288"/>
                          <a:pt x="21507" y="74002"/>
                          <a:pt x="24179" y="77052"/>
                        </a:cubicBezTo>
                        <a:cubicBezTo>
                          <a:pt x="26850" y="80102"/>
                          <a:pt x="30323" y="82622"/>
                          <a:pt x="34464" y="84346"/>
                        </a:cubicBezTo>
                        <a:cubicBezTo>
                          <a:pt x="38606" y="86070"/>
                          <a:pt x="43682" y="86998"/>
                          <a:pt x="49559" y="86998"/>
                        </a:cubicBezTo>
                        <a:cubicBezTo>
                          <a:pt x="55437" y="86998"/>
                          <a:pt x="60647" y="86203"/>
                          <a:pt x="65189" y="84611"/>
                        </a:cubicBezTo>
                        <a:cubicBezTo>
                          <a:pt x="69731" y="83020"/>
                          <a:pt x="73605" y="80898"/>
                          <a:pt x="76944" y="78113"/>
                        </a:cubicBezTo>
                        <a:lnTo>
                          <a:pt x="80551" y="89783"/>
                        </a:lnTo>
                        <a:cubicBezTo>
                          <a:pt x="78013" y="91640"/>
                          <a:pt x="75475" y="93099"/>
                          <a:pt x="72937" y="94425"/>
                        </a:cubicBezTo>
                        <a:cubicBezTo>
                          <a:pt x="70399" y="95751"/>
                          <a:pt x="67727" y="96812"/>
                          <a:pt x="64922" y="97608"/>
                        </a:cubicBezTo>
                        <a:cubicBezTo>
                          <a:pt x="62116" y="98404"/>
                          <a:pt x="59178" y="99067"/>
                          <a:pt x="56105" y="99465"/>
                        </a:cubicBezTo>
                        <a:cubicBezTo>
                          <a:pt x="53033" y="99862"/>
                          <a:pt x="49693" y="99995"/>
                          <a:pt x="46220" y="99995"/>
                        </a:cubicBezTo>
                        <a:close/>
                        <a:moveTo>
                          <a:pt x="15496" y="48141"/>
                        </a:moveTo>
                        <a:cubicBezTo>
                          <a:pt x="16431" y="46815"/>
                          <a:pt x="17499" y="45621"/>
                          <a:pt x="18702" y="44560"/>
                        </a:cubicBezTo>
                        <a:cubicBezTo>
                          <a:pt x="19904" y="43499"/>
                          <a:pt x="21240" y="42703"/>
                          <a:pt x="22843" y="42173"/>
                        </a:cubicBezTo>
                        <a:cubicBezTo>
                          <a:pt x="24446" y="41643"/>
                          <a:pt x="26182" y="41112"/>
                          <a:pt x="28320" y="40847"/>
                        </a:cubicBezTo>
                        <a:cubicBezTo>
                          <a:pt x="30457" y="40582"/>
                          <a:pt x="32728" y="40449"/>
                          <a:pt x="35400" y="40449"/>
                        </a:cubicBezTo>
                        <a:lnTo>
                          <a:pt x="68395" y="40449"/>
                        </a:lnTo>
                        <a:cubicBezTo>
                          <a:pt x="68395" y="35807"/>
                          <a:pt x="67727" y="31696"/>
                          <a:pt x="66658" y="28115"/>
                        </a:cubicBezTo>
                        <a:cubicBezTo>
                          <a:pt x="65590" y="24535"/>
                          <a:pt x="64120" y="21617"/>
                          <a:pt x="62250" y="19097"/>
                        </a:cubicBezTo>
                        <a:cubicBezTo>
                          <a:pt x="60380" y="16577"/>
                          <a:pt x="57842" y="14853"/>
                          <a:pt x="54769" y="13660"/>
                        </a:cubicBezTo>
                        <a:cubicBezTo>
                          <a:pt x="51697" y="12466"/>
                          <a:pt x="48090" y="11803"/>
                          <a:pt x="43815" y="11803"/>
                        </a:cubicBezTo>
                        <a:cubicBezTo>
                          <a:pt x="39541" y="11803"/>
                          <a:pt x="35934" y="12599"/>
                          <a:pt x="32594" y="14058"/>
                        </a:cubicBezTo>
                        <a:cubicBezTo>
                          <a:pt x="29255" y="15516"/>
                          <a:pt x="26450" y="17506"/>
                          <a:pt x="24179" y="20026"/>
                        </a:cubicBezTo>
                        <a:cubicBezTo>
                          <a:pt x="21908" y="22545"/>
                          <a:pt x="19904" y="25330"/>
                          <a:pt x="18568" y="28646"/>
                        </a:cubicBezTo>
                        <a:cubicBezTo>
                          <a:pt x="17232" y="31961"/>
                          <a:pt x="16297" y="35409"/>
                          <a:pt x="16030" y="38858"/>
                        </a:cubicBezTo>
                        <a:cubicBezTo>
                          <a:pt x="16030" y="40316"/>
                          <a:pt x="15763" y="41908"/>
                          <a:pt x="15629" y="43499"/>
                        </a:cubicBezTo>
                        <a:cubicBezTo>
                          <a:pt x="15496" y="45091"/>
                          <a:pt x="15496" y="46682"/>
                          <a:pt x="15496" y="48141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5" name="Forme libre 74">
                    <a:extLst>
                      <a:ext uri="{FF2B5EF4-FFF2-40B4-BE49-F238E27FC236}">
                        <a16:creationId xmlns:a16="http://schemas.microsoft.com/office/drawing/2014/main" id="{EA095F3C-72AF-061F-104A-3B3B5BA8BB8C}"/>
                      </a:ext>
                    </a:extLst>
                  </p:cNvPr>
                  <p:cNvSpPr/>
                  <p:nvPr/>
                </p:nvSpPr>
                <p:spPr>
                  <a:xfrm>
                    <a:off x="7597883" y="1478510"/>
                    <a:ext cx="79482" cy="96281"/>
                  </a:xfrm>
                  <a:custGeom>
                    <a:avLst/>
                    <a:gdLst>
                      <a:gd name="connsiteX0" fmla="*/ 134 w 79482"/>
                      <a:gd name="connsiteY0" fmla="*/ 85274 h 96281"/>
                      <a:gd name="connsiteX1" fmla="*/ 58109 w 79482"/>
                      <a:gd name="connsiteY1" fmla="*/ 12864 h 96281"/>
                      <a:gd name="connsiteX2" fmla="*/ 4943 w 79482"/>
                      <a:gd name="connsiteY2" fmla="*/ 12864 h 96281"/>
                      <a:gd name="connsiteX3" fmla="*/ 4943 w 79482"/>
                      <a:gd name="connsiteY3" fmla="*/ 0 h 96281"/>
                      <a:gd name="connsiteX4" fmla="*/ 78414 w 79482"/>
                      <a:gd name="connsiteY4" fmla="*/ 0 h 96281"/>
                      <a:gd name="connsiteX5" fmla="*/ 78414 w 79482"/>
                      <a:gd name="connsiteY5" fmla="*/ 4509 h 96281"/>
                      <a:gd name="connsiteX6" fmla="*/ 77479 w 79482"/>
                      <a:gd name="connsiteY6" fmla="*/ 10477 h 96281"/>
                      <a:gd name="connsiteX7" fmla="*/ 73739 w 79482"/>
                      <a:gd name="connsiteY7" fmla="*/ 16445 h 96281"/>
                      <a:gd name="connsiteX8" fmla="*/ 20171 w 79482"/>
                      <a:gd name="connsiteY8" fmla="*/ 83550 h 96281"/>
                      <a:gd name="connsiteX9" fmla="*/ 79483 w 79482"/>
                      <a:gd name="connsiteY9" fmla="*/ 83550 h 96281"/>
                      <a:gd name="connsiteX10" fmla="*/ 76277 w 79482"/>
                      <a:gd name="connsiteY10" fmla="*/ 93231 h 96281"/>
                      <a:gd name="connsiteX11" fmla="*/ 64655 w 79482"/>
                      <a:gd name="connsiteY11" fmla="*/ 96282 h 96281"/>
                      <a:gd name="connsiteX12" fmla="*/ 0 w 79482"/>
                      <a:gd name="connsiteY12" fmla="*/ 96282 h 96281"/>
                      <a:gd name="connsiteX13" fmla="*/ 0 w 79482"/>
                      <a:gd name="connsiteY13" fmla="*/ 85274 h 96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9482" h="96281">
                        <a:moveTo>
                          <a:pt x="134" y="85274"/>
                        </a:moveTo>
                        <a:lnTo>
                          <a:pt x="58109" y="12864"/>
                        </a:lnTo>
                        <a:lnTo>
                          <a:pt x="4943" y="12864"/>
                        </a:lnTo>
                        <a:lnTo>
                          <a:pt x="4943" y="0"/>
                        </a:lnTo>
                        <a:lnTo>
                          <a:pt x="78414" y="0"/>
                        </a:lnTo>
                        <a:lnTo>
                          <a:pt x="78414" y="4509"/>
                        </a:lnTo>
                        <a:cubicBezTo>
                          <a:pt x="78414" y="6764"/>
                          <a:pt x="78147" y="8753"/>
                          <a:pt x="77479" y="10477"/>
                        </a:cubicBezTo>
                        <a:cubicBezTo>
                          <a:pt x="76811" y="12201"/>
                          <a:pt x="75609" y="14190"/>
                          <a:pt x="73739" y="16445"/>
                        </a:cubicBezTo>
                        <a:lnTo>
                          <a:pt x="20171" y="83550"/>
                        </a:lnTo>
                        <a:lnTo>
                          <a:pt x="79483" y="83550"/>
                        </a:lnTo>
                        <a:cubicBezTo>
                          <a:pt x="79483" y="87927"/>
                          <a:pt x="78414" y="91110"/>
                          <a:pt x="76277" y="93231"/>
                        </a:cubicBezTo>
                        <a:cubicBezTo>
                          <a:pt x="74139" y="95353"/>
                          <a:pt x="70265" y="96282"/>
                          <a:pt x="64655" y="96282"/>
                        </a:cubicBezTo>
                        <a:lnTo>
                          <a:pt x="0" y="96282"/>
                        </a:lnTo>
                        <a:lnTo>
                          <a:pt x="0" y="85274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6" name="Forme libre 75">
                    <a:extLst>
                      <a:ext uri="{FF2B5EF4-FFF2-40B4-BE49-F238E27FC236}">
                        <a16:creationId xmlns:a16="http://schemas.microsoft.com/office/drawing/2014/main" id="{7CDE3DBD-C6AA-19FD-79EF-CD95A44B0E43}"/>
                      </a:ext>
                    </a:extLst>
                  </p:cNvPr>
                  <p:cNvSpPr/>
                  <p:nvPr/>
                </p:nvSpPr>
                <p:spPr>
                  <a:xfrm>
                    <a:off x="7742821" y="1447344"/>
                    <a:ext cx="16564" cy="127314"/>
                  </a:xfrm>
                  <a:custGeom>
                    <a:avLst/>
                    <a:gdLst>
                      <a:gd name="connsiteX0" fmla="*/ 0 w 16564"/>
                      <a:gd name="connsiteY0" fmla="*/ 133 h 127314"/>
                      <a:gd name="connsiteX1" fmla="*/ 8015 w 16564"/>
                      <a:gd name="connsiteY1" fmla="*/ 133 h 127314"/>
                      <a:gd name="connsiteX2" fmla="*/ 11488 w 16564"/>
                      <a:gd name="connsiteY2" fmla="*/ 530 h 127314"/>
                      <a:gd name="connsiteX3" fmla="*/ 14160 w 16564"/>
                      <a:gd name="connsiteY3" fmla="*/ 2122 h 127314"/>
                      <a:gd name="connsiteX4" fmla="*/ 15897 w 16564"/>
                      <a:gd name="connsiteY4" fmla="*/ 5172 h 127314"/>
                      <a:gd name="connsiteX5" fmla="*/ 16564 w 16564"/>
                      <a:gd name="connsiteY5" fmla="*/ 10212 h 127314"/>
                      <a:gd name="connsiteX6" fmla="*/ 16564 w 16564"/>
                      <a:gd name="connsiteY6" fmla="*/ 127315 h 127314"/>
                      <a:gd name="connsiteX7" fmla="*/ 0 w 16564"/>
                      <a:gd name="connsiteY7" fmla="*/ 127315 h 127314"/>
                      <a:gd name="connsiteX8" fmla="*/ 0 w 16564"/>
                      <a:gd name="connsiteY8" fmla="*/ 0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64" h="127314">
                        <a:moveTo>
                          <a:pt x="0" y="133"/>
                        </a:moveTo>
                        <a:lnTo>
                          <a:pt x="8015" y="133"/>
                        </a:lnTo>
                        <a:cubicBezTo>
                          <a:pt x="9351" y="133"/>
                          <a:pt x="10420" y="265"/>
                          <a:pt x="11488" y="530"/>
                        </a:cubicBezTo>
                        <a:cubicBezTo>
                          <a:pt x="12557" y="796"/>
                          <a:pt x="13358" y="1326"/>
                          <a:pt x="14160" y="2122"/>
                        </a:cubicBezTo>
                        <a:cubicBezTo>
                          <a:pt x="14961" y="2918"/>
                          <a:pt x="15496" y="3846"/>
                          <a:pt x="15897" y="5172"/>
                        </a:cubicBezTo>
                        <a:cubicBezTo>
                          <a:pt x="16297" y="6498"/>
                          <a:pt x="16564" y="8222"/>
                          <a:pt x="16564" y="10212"/>
                        </a:cubicBezTo>
                        <a:lnTo>
                          <a:pt x="16564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7" name="Forme libre 76">
                    <a:extLst>
                      <a:ext uri="{FF2B5EF4-FFF2-40B4-BE49-F238E27FC236}">
                        <a16:creationId xmlns:a16="http://schemas.microsoft.com/office/drawing/2014/main" id="{FFF9D36F-B50E-AE7C-6627-D0D1D671C920}"/>
                      </a:ext>
                    </a:extLst>
                  </p:cNvPr>
                  <p:cNvSpPr/>
                  <p:nvPr/>
                </p:nvSpPr>
                <p:spPr>
                  <a:xfrm>
                    <a:off x="7790778" y="1447212"/>
                    <a:ext cx="109538" cy="127314"/>
                  </a:xfrm>
                  <a:custGeom>
                    <a:avLst/>
                    <a:gdLst>
                      <a:gd name="connsiteX0" fmla="*/ 267 w 109538"/>
                      <a:gd name="connsiteY0" fmla="*/ 265 h 127314"/>
                      <a:gd name="connsiteX1" fmla="*/ 7614 w 109538"/>
                      <a:gd name="connsiteY1" fmla="*/ 265 h 127314"/>
                      <a:gd name="connsiteX2" fmla="*/ 15763 w 109538"/>
                      <a:gd name="connsiteY2" fmla="*/ 1724 h 127314"/>
                      <a:gd name="connsiteX3" fmla="*/ 21373 w 109538"/>
                      <a:gd name="connsiteY3" fmla="*/ 6233 h 127314"/>
                      <a:gd name="connsiteX4" fmla="*/ 93108 w 109538"/>
                      <a:gd name="connsiteY4" fmla="*/ 98669 h 127314"/>
                      <a:gd name="connsiteX5" fmla="*/ 93108 w 109538"/>
                      <a:gd name="connsiteY5" fmla="*/ 133 h 127314"/>
                      <a:gd name="connsiteX6" fmla="*/ 101257 w 109538"/>
                      <a:gd name="connsiteY6" fmla="*/ 133 h 127314"/>
                      <a:gd name="connsiteX7" fmla="*/ 104730 w 109538"/>
                      <a:gd name="connsiteY7" fmla="*/ 530 h 127314"/>
                      <a:gd name="connsiteX8" fmla="*/ 107402 w 109538"/>
                      <a:gd name="connsiteY8" fmla="*/ 2122 h 127314"/>
                      <a:gd name="connsiteX9" fmla="*/ 109004 w 109538"/>
                      <a:gd name="connsiteY9" fmla="*/ 5172 h 127314"/>
                      <a:gd name="connsiteX10" fmla="*/ 109539 w 109538"/>
                      <a:gd name="connsiteY10" fmla="*/ 10212 h 127314"/>
                      <a:gd name="connsiteX11" fmla="*/ 109539 w 109538"/>
                      <a:gd name="connsiteY11" fmla="*/ 127315 h 127314"/>
                      <a:gd name="connsiteX12" fmla="*/ 94711 w 109538"/>
                      <a:gd name="connsiteY12" fmla="*/ 127315 h 127314"/>
                      <a:gd name="connsiteX13" fmla="*/ 16564 w 109538"/>
                      <a:gd name="connsiteY13" fmla="*/ 26922 h 127314"/>
                      <a:gd name="connsiteX14" fmla="*/ 16564 w 109538"/>
                      <a:gd name="connsiteY14" fmla="*/ 127315 h 127314"/>
                      <a:gd name="connsiteX15" fmla="*/ 0 w 109538"/>
                      <a:gd name="connsiteY15" fmla="*/ 127315 h 127314"/>
                      <a:gd name="connsiteX16" fmla="*/ 0 w 109538"/>
                      <a:gd name="connsiteY16" fmla="*/ 0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09538" h="127314">
                        <a:moveTo>
                          <a:pt x="267" y="265"/>
                        </a:moveTo>
                        <a:lnTo>
                          <a:pt x="7614" y="265"/>
                        </a:lnTo>
                        <a:cubicBezTo>
                          <a:pt x="10954" y="265"/>
                          <a:pt x="13759" y="796"/>
                          <a:pt x="15763" y="1724"/>
                        </a:cubicBezTo>
                        <a:cubicBezTo>
                          <a:pt x="17767" y="2652"/>
                          <a:pt x="19771" y="4244"/>
                          <a:pt x="21373" y="6233"/>
                        </a:cubicBezTo>
                        <a:lnTo>
                          <a:pt x="93108" y="98669"/>
                        </a:lnTo>
                        <a:lnTo>
                          <a:pt x="93108" y="133"/>
                        </a:lnTo>
                        <a:lnTo>
                          <a:pt x="101257" y="133"/>
                        </a:lnTo>
                        <a:cubicBezTo>
                          <a:pt x="102592" y="133"/>
                          <a:pt x="103661" y="265"/>
                          <a:pt x="104730" y="530"/>
                        </a:cubicBezTo>
                        <a:cubicBezTo>
                          <a:pt x="105799" y="796"/>
                          <a:pt x="106600" y="1326"/>
                          <a:pt x="107402" y="2122"/>
                        </a:cubicBezTo>
                        <a:cubicBezTo>
                          <a:pt x="108203" y="2918"/>
                          <a:pt x="108737" y="3846"/>
                          <a:pt x="109004" y="5172"/>
                        </a:cubicBezTo>
                        <a:cubicBezTo>
                          <a:pt x="109271" y="6498"/>
                          <a:pt x="109539" y="8222"/>
                          <a:pt x="109539" y="10212"/>
                        </a:cubicBezTo>
                        <a:lnTo>
                          <a:pt x="109539" y="127315"/>
                        </a:lnTo>
                        <a:lnTo>
                          <a:pt x="94711" y="127315"/>
                        </a:lnTo>
                        <a:lnTo>
                          <a:pt x="16564" y="26922"/>
                        </a:lnTo>
                        <a:lnTo>
                          <a:pt x="16564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8" name="Forme libre 77">
                    <a:extLst>
                      <a:ext uri="{FF2B5EF4-FFF2-40B4-BE49-F238E27FC236}">
                        <a16:creationId xmlns:a16="http://schemas.microsoft.com/office/drawing/2014/main" id="{24D84AB0-B4BD-6110-6E16-11F9901DE68B}"/>
                      </a:ext>
                    </a:extLst>
                  </p:cNvPr>
                  <p:cNvSpPr/>
                  <p:nvPr/>
                </p:nvSpPr>
                <p:spPr>
                  <a:xfrm>
                    <a:off x="7930907" y="1447477"/>
                    <a:ext cx="80551" cy="127314"/>
                  </a:xfrm>
                  <a:custGeom>
                    <a:avLst/>
                    <a:gdLst>
                      <a:gd name="connsiteX0" fmla="*/ 134 w 80551"/>
                      <a:gd name="connsiteY0" fmla="*/ 0 h 127314"/>
                      <a:gd name="connsiteX1" fmla="*/ 36202 w 80551"/>
                      <a:gd name="connsiteY1" fmla="*/ 0 h 127314"/>
                      <a:gd name="connsiteX2" fmla="*/ 56239 w 80551"/>
                      <a:gd name="connsiteY2" fmla="*/ 2255 h 127314"/>
                      <a:gd name="connsiteX3" fmla="*/ 69998 w 80551"/>
                      <a:gd name="connsiteY3" fmla="*/ 9151 h 127314"/>
                      <a:gd name="connsiteX4" fmla="*/ 78013 w 80551"/>
                      <a:gd name="connsiteY4" fmla="*/ 20689 h 127314"/>
                      <a:gd name="connsiteX5" fmla="*/ 80551 w 80551"/>
                      <a:gd name="connsiteY5" fmla="*/ 37001 h 127314"/>
                      <a:gd name="connsiteX6" fmla="*/ 77613 w 80551"/>
                      <a:gd name="connsiteY6" fmla="*/ 52783 h 127314"/>
                      <a:gd name="connsiteX7" fmla="*/ 69063 w 80551"/>
                      <a:gd name="connsiteY7" fmla="*/ 65647 h 127314"/>
                      <a:gd name="connsiteX8" fmla="*/ 55438 w 80551"/>
                      <a:gd name="connsiteY8" fmla="*/ 74400 h 127314"/>
                      <a:gd name="connsiteX9" fmla="*/ 37270 w 80551"/>
                      <a:gd name="connsiteY9" fmla="*/ 77715 h 127314"/>
                      <a:gd name="connsiteX10" fmla="*/ 31125 w 80551"/>
                      <a:gd name="connsiteY10" fmla="*/ 77450 h 127314"/>
                      <a:gd name="connsiteX11" fmla="*/ 25114 w 80551"/>
                      <a:gd name="connsiteY11" fmla="*/ 76124 h 127314"/>
                      <a:gd name="connsiteX12" fmla="*/ 20038 w 80551"/>
                      <a:gd name="connsiteY12" fmla="*/ 72808 h 127314"/>
                      <a:gd name="connsiteX13" fmla="*/ 16565 w 80551"/>
                      <a:gd name="connsiteY13" fmla="*/ 66575 h 127314"/>
                      <a:gd name="connsiteX14" fmla="*/ 16565 w 80551"/>
                      <a:gd name="connsiteY14" fmla="*/ 127315 h 127314"/>
                      <a:gd name="connsiteX15" fmla="*/ 0 w 80551"/>
                      <a:gd name="connsiteY15" fmla="*/ 127315 h 127314"/>
                      <a:gd name="connsiteX16" fmla="*/ 0 w 80551"/>
                      <a:gd name="connsiteY16" fmla="*/ 0 h 127314"/>
                      <a:gd name="connsiteX17" fmla="*/ 32594 w 80551"/>
                      <a:gd name="connsiteY17" fmla="*/ 65514 h 127314"/>
                      <a:gd name="connsiteX18" fmla="*/ 55571 w 80551"/>
                      <a:gd name="connsiteY18" fmla="*/ 58618 h 127314"/>
                      <a:gd name="connsiteX19" fmla="*/ 63853 w 80551"/>
                      <a:gd name="connsiteY19" fmla="*/ 38725 h 127314"/>
                      <a:gd name="connsiteX20" fmla="*/ 57174 w 80551"/>
                      <a:gd name="connsiteY20" fmla="*/ 19760 h 127314"/>
                      <a:gd name="connsiteX21" fmla="*/ 36202 w 80551"/>
                      <a:gd name="connsiteY21" fmla="*/ 13395 h 127314"/>
                      <a:gd name="connsiteX22" fmla="*/ 16698 w 80551"/>
                      <a:gd name="connsiteY22" fmla="*/ 13395 h 127314"/>
                      <a:gd name="connsiteX23" fmla="*/ 16698 w 80551"/>
                      <a:gd name="connsiteY23" fmla="*/ 63923 h 127314"/>
                      <a:gd name="connsiteX24" fmla="*/ 24580 w 80551"/>
                      <a:gd name="connsiteY24" fmla="*/ 65116 h 127314"/>
                      <a:gd name="connsiteX25" fmla="*/ 32594 w 80551"/>
                      <a:gd name="connsiteY25" fmla="*/ 65514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80551" h="127314">
                        <a:moveTo>
                          <a:pt x="134" y="0"/>
                        </a:moveTo>
                        <a:lnTo>
                          <a:pt x="36202" y="0"/>
                        </a:lnTo>
                        <a:cubicBezTo>
                          <a:pt x="43949" y="0"/>
                          <a:pt x="50628" y="796"/>
                          <a:pt x="56239" y="2255"/>
                        </a:cubicBezTo>
                        <a:cubicBezTo>
                          <a:pt x="61849" y="3713"/>
                          <a:pt x="66391" y="6100"/>
                          <a:pt x="69998" y="9151"/>
                        </a:cubicBezTo>
                        <a:cubicBezTo>
                          <a:pt x="73605" y="12201"/>
                          <a:pt x="76277" y="16047"/>
                          <a:pt x="78013" y="20689"/>
                        </a:cubicBezTo>
                        <a:cubicBezTo>
                          <a:pt x="79750" y="25330"/>
                          <a:pt x="80551" y="30768"/>
                          <a:pt x="80551" y="37001"/>
                        </a:cubicBezTo>
                        <a:cubicBezTo>
                          <a:pt x="80551" y="42571"/>
                          <a:pt x="79616" y="47876"/>
                          <a:pt x="77613" y="52783"/>
                        </a:cubicBezTo>
                        <a:cubicBezTo>
                          <a:pt x="75609" y="57689"/>
                          <a:pt x="72803" y="61933"/>
                          <a:pt x="69063" y="65647"/>
                        </a:cubicBezTo>
                        <a:cubicBezTo>
                          <a:pt x="65323" y="69360"/>
                          <a:pt x="60781" y="72278"/>
                          <a:pt x="55438" y="74400"/>
                        </a:cubicBezTo>
                        <a:cubicBezTo>
                          <a:pt x="50094" y="76521"/>
                          <a:pt x="44083" y="77582"/>
                          <a:pt x="37270" y="77715"/>
                        </a:cubicBezTo>
                        <a:cubicBezTo>
                          <a:pt x="35266" y="77715"/>
                          <a:pt x="33129" y="77715"/>
                          <a:pt x="31125" y="77450"/>
                        </a:cubicBezTo>
                        <a:cubicBezTo>
                          <a:pt x="29122" y="77185"/>
                          <a:pt x="26984" y="76787"/>
                          <a:pt x="25114" y="76124"/>
                        </a:cubicBezTo>
                        <a:cubicBezTo>
                          <a:pt x="23244" y="75461"/>
                          <a:pt x="21507" y="74267"/>
                          <a:pt x="20038" y="72808"/>
                        </a:cubicBezTo>
                        <a:cubicBezTo>
                          <a:pt x="18568" y="71349"/>
                          <a:pt x="17366" y="69227"/>
                          <a:pt x="16565" y="66575"/>
                        </a:cubicBezTo>
                        <a:lnTo>
                          <a:pt x="16565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  <a:moveTo>
                          <a:pt x="32594" y="65514"/>
                        </a:moveTo>
                        <a:cubicBezTo>
                          <a:pt x="42480" y="65514"/>
                          <a:pt x="50094" y="63260"/>
                          <a:pt x="55571" y="58618"/>
                        </a:cubicBezTo>
                        <a:cubicBezTo>
                          <a:pt x="61048" y="53976"/>
                          <a:pt x="63853" y="47478"/>
                          <a:pt x="63853" y="38725"/>
                        </a:cubicBezTo>
                        <a:cubicBezTo>
                          <a:pt x="63853" y="29972"/>
                          <a:pt x="61582" y="24004"/>
                          <a:pt x="57174" y="19760"/>
                        </a:cubicBezTo>
                        <a:cubicBezTo>
                          <a:pt x="52766" y="15517"/>
                          <a:pt x="45686" y="13395"/>
                          <a:pt x="36202" y="13395"/>
                        </a:cubicBezTo>
                        <a:lnTo>
                          <a:pt x="16698" y="13395"/>
                        </a:lnTo>
                        <a:lnTo>
                          <a:pt x="16698" y="63923"/>
                        </a:lnTo>
                        <a:cubicBezTo>
                          <a:pt x="19370" y="64453"/>
                          <a:pt x="22042" y="64851"/>
                          <a:pt x="24580" y="65116"/>
                        </a:cubicBezTo>
                        <a:cubicBezTo>
                          <a:pt x="27118" y="65381"/>
                          <a:pt x="29789" y="65514"/>
                          <a:pt x="32594" y="6551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9" name="Forme libre 78">
                    <a:extLst>
                      <a:ext uri="{FF2B5EF4-FFF2-40B4-BE49-F238E27FC236}">
                        <a16:creationId xmlns:a16="http://schemas.microsoft.com/office/drawing/2014/main" id="{0D3E2E67-16B0-4107-439F-C4EDBC5D1120}"/>
                      </a:ext>
                    </a:extLst>
                  </p:cNvPr>
                  <p:cNvSpPr/>
                  <p:nvPr/>
                </p:nvSpPr>
                <p:spPr>
                  <a:xfrm>
                    <a:off x="8033500" y="1447344"/>
                    <a:ext cx="16564" cy="127314"/>
                  </a:xfrm>
                  <a:custGeom>
                    <a:avLst/>
                    <a:gdLst>
                      <a:gd name="connsiteX0" fmla="*/ 0 w 16564"/>
                      <a:gd name="connsiteY0" fmla="*/ 133 h 127314"/>
                      <a:gd name="connsiteX1" fmla="*/ 8015 w 16564"/>
                      <a:gd name="connsiteY1" fmla="*/ 133 h 127314"/>
                      <a:gd name="connsiteX2" fmla="*/ 11488 w 16564"/>
                      <a:gd name="connsiteY2" fmla="*/ 530 h 127314"/>
                      <a:gd name="connsiteX3" fmla="*/ 14160 w 16564"/>
                      <a:gd name="connsiteY3" fmla="*/ 2122 h 127314"/>
                      <a:gd name="connsiteX4" fmla="*/ 15897 w 16564"/>
                      <a:gd name="connsiteY4" fmla="*/ 5172 h 127314"/>
                      <a:gd name="connsiteX5" fmla="*/ 16564 w 16564"/>
                      <a:gd name="connsiteY5" fmla="*/ 10212 h 127314"/>
                      <a:gd name="connsiteX6" fmla="*/ 16564 w 16564"/>
                      <a:gd name="connsiteY6" fmla="*/ 127315 h 127314"/>
                      <a:gd name="connsiteX7" fmla="*/ 0 w 16564"/>
                      <a:gd name="connsiteY7" fmla="*/ 127315 h 127314"/>
                      <a:gd name="connsiteX8" fmla="*/ 0 w 16564"/>
                      <a:gd name="connsiteY8" fmla="*/ 0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64" h="127314">
                        <a:moveTo>
                          <a:pt x="0" y="133"/>
                        </a:moveTo>
                        <a:lnTo>
                          <a:pt x="8015" y="133"/>
                        </a:lnTo>
                        <a:cubicBezTo>
                          <a:pt x="9351" y="133"/>
                          <a:pt x="10420" y="265"/>
                          <a:pt x="11488" y="530"/>
                        </a:cubicBezTo>
                        <a:cubicBezTo>
                          <a:pt x="12557" y="796"/>
                          <a:pt x="13358" y="1326"/>
                          <a:pt x="14160" y="2122"/>
                        </a:cubicBezTo>
                        <a:cubicBezTo>
                          <a:pt x="14961" y="2918"/>
                          <a:pt x="15496" y="3846"/>
                          <a:pt x="15897" y="5172"/>
                        </a:cubicBezTo>
                        <a:cubicBezTo>
                          <a:pt x="16297" y="6498"/>
                          <a:pt x="16564" y="8222"/>
                          <a:pt x="16564" y="10212"/>
                        </a:cubicBezTo>
                        <a:lnTo>
                          <a:pt x="16564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0" name="Forme libre 79">
                    <a:extLst>
                      <a:ext uri="{FF2B5EF4-FFF2-40B4-BE49-F238E27FC236}">
                        <a16:creationId xmlns:a16="http://schemas.microsoft.com/office/drawing/2014/main" id="{5F90FCDF-E3AD-C653-F293-A42528DEB5ED}"/>
                      </a:ext>
                    </a:extLst>
                  </p:cNvPr>
                  <p:cNvSpPr/>
                  <p:nvPr/>
                </p:nvSpPr>
                <p:spPr>
                  <a:xfrm>
                    <a:off x="8128611" y="1447344"/>
                    <a:ext cx="69196" cy="127712"/>
                  </a:xfrm>
                  <a:custGeom>
                    <a:avLst/>
                    <a:gdLst>
                      <a:gd name="connsiteX0" fmla="*/ 134 w 69196"/>
                      <a:gd name="connsiteY0" fmla="*/ 0 h 127712"/>
                      <a:gd name="connsiteX1" fmla="*/ 69196 w 69196"/>
                      <a:gd name="connsiteY1" fmla="*/ 0 h 127712"/>
                      <a:gd name="connsiteX2" fmla="*/ 69196 w 69196"/>
                      <a:gd name="connsiteY2" fmla="*/ 14986 h 127712"/>
                      <a:gd name="connsiteX3" fmla="*/ 16698 w 69196"/>
                      <a:gd name="connsiteY3" fmla="*/ 14986 h 127712"/>
                      <a:gd name="connsiteX4" fmla="*/ 16698 w 69196"/>
                      <a:gd name="connsiteY4" fmla="*/ 56628 h 127712"/>
                      <a:gd name="connsiteX5" fmla="*/ 64788 w 69196"/>
                      <a:gd name="connsiteY5" fmla="*/ 56628 h 127712"/>
                      <a:gd name="connsiteX6" fmla="*/ 64788 w 69196"/>
                      <a:gd name="connsiteY6" fmla="*/ 57822 h 127712"/>
                      <a:gd name="connsiteX7" fmla="*/ 63853 w 69196"/>
                      <a:gd name="connsiteY7" fmla="*/ 62464 h 127712"/>
                      <a:gd name="connsiteX8" fmla="*/ 61048 w 69196"/>
                      <a:gd name="connsiteY8" fmla="*/ 66840 h 127712"/>
                      <a:gd name="connsiteX9" fmla="*/ 56105 w 69196"/>
                      <a:gd name="connsiteY9" fmla="*/ 70023 h 127712"/>
                      <a:gd name="connsiteX10" fmla="*/ 49025 w 69196"/>
                      <a:gd name="connsiteY10" fmla="*/ 71349 h 127712"/>
                      <a:gd name="connsiteX11" fmla="*/ 16564 w 69196"/>
                      <a:gd name="connsiteY11" fmla="*/ 71349 h 127712"/>
                      <a:gd name="connsiteX12" fmla="*/ 16564 w 69196"/>
                      <a:gd name="connsiteY12" fmla="*/ 127713 h 127712"/>
                      <a:gd name="connsiteX13" fmla="*/ 0 w 69196"/>
                      <a:gd name="connsiteY13" fmla="*/ 127713 h 127712"/>
                      <a:gd name="connsiteX14" fmla="*/ 0 w 69196"/>
                      <a:gd name="connsiteY14" fmla="*/ 265 h 127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9196" h="127712">
                        <a:moveTo>
                          <a:pt x="134" y="0"/>
                        </a:moveTo>
                        <a:lnTo>
                          <a:pt x="69196" y="0"/>
                        </a:lnTo>
                        <a:lnTo>
                          <a:pt x="69196" y="14986"/>
                        </a:lnTo>
                        <a:lnTo>
                          <a:pt x="16698" y="14986"/>
                        </a:lnTo>
                        <a:lnTo>
                          <a:pt x="16698" y="56628"/>
                        </a:lnTo>
                        <a:lnTo>
                          <a:pt x="64788" y="56628"/>
                        </a:lnTo>
                        <a:lnTo>
                          <a:pt x="64788" y="57822"/>
                        </a:lnTo>
                        <a:cubicBezTo>
                          <a:pt x="64788" y="59281"/>
                          <a:pt x="64521" y="60872"/>
                          <a:pt x="63853" y="62464"/>
                        </a:cubicBezTo>
                        <a:cubicBezTo>
                          <a:pt x="63319" y="64055"/>
                          <a:pt x="62383" y="65514"/>
                          <a:pt x="61048" y="66840"/>
                        </a:cubicBezTo>
                        <a:cubicBezTo>
                          <a:pt x="59712" y="68166"/>
                          <a:pt x="58109" y="69227"/>
                          <a:pt x="56105" y="70023"/>
                        </a:cubicBezTo>
                        <a:cubicBezTo>
                          <a:pt x="54101" y="70819"/>
                          <a:pt x="51697" y="71349"/>
                          <a:pt x="49025" y="71349"/>
                        </a:cubicBezTo>
                        <a:lnTo>
                          <a:pt x="16564" y="71349"/>
                        </a:lnTo>
                        <a:lnTo>
                          <a:pt x="16564" y="127713"/>
                        </a:lnTo>
                        <a:lnTo>
                          <a:pt x="0" y="127713"/>
                        </a:lnTo>
                        <a:lnTo>
                          <a:pt x="0" y="26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1" name="Forme libre 80">
                    <a:extLst>
                      <a:ext uri="{FF2B5EF4-FFF2-40B4-BE49-F238E27FC236}">
                        <a16:creationId xmlns:a16="http://schemas.microsoft.com/office/drawing/2014/main" id="{E3FE95EE-3A05-1101-BE64-03EB385EE082}"/>
                      </a:ext>
                    </a:extLst>
                  </p:cNvPr>
                  <p:cNvSpPr/>
                  <p:nvPr/>
                </p:nvSpPr>
                <p:spPr>
                  <a:xfrm>
                    <a:off x="8215575" y="1476520"/>
                    <a:ext cx="48924" cy="98403"/>
                  </a:xfrm>
                  <a:custGeom>
                    <a:avLst/>
                    <a:gdLst>
                      <a:gd name="connsiteX0" fmla="*/ 133 w 48924"/>
                      <a:gd name="connsiteY0" fmla="*/ 1989 h 98403"/>
                      <a:gd name="connsiteX1" fmla="*/ 7614 w 48924"/>
                      <a:gd name="connsiteY1" fmla="*/ 1724 h 98403"/>
                      <a:gd name="connsiteX2" fmla="*/ 12156 w 48924"/>
                      <a:gd name="connsiteY2" fmla="*/ 3183 h 98403"/>
                      <a:gd name="connsiteX3" fmla="*/ 14427 w 48924"/>
                      <a:gd name="connsiteY3" fmla="*/ 5835 h 98403"/>
                      <a:gd name="connsiteX4" fmla="*/ 15095 w 48924"/>
                      <a:gd name="connsiteY4" fmla="*/ 8885 h 98403"/>
                      <a:gd name="connsiteX5" fmla="*/ 15095 w 48924"/>
                      <a:gd name="connsiteY5" fmla="*/ 17904 h 98403"/>
                      <a:gd name="connsiteX6" fmla="*/ 15495 w 48924"/>
                      <a:gd name="connsiteY6" fmla="*/ 17904 h 98403"/>
                      <a:gd name="connsiteX7" fmla="*/ 18434 w 48924"/>
                      <a:gd name="connsiteY7" fmla="*/ 13395 h 98403"/>
                      <a:gd name="connsiteX8" fmla="*/ 21908 w 48924"/>
                      <a:gd name="connsiteY8" fmla="*/ 8885 h 98403"/>
                      <a:gd name="connsiteX9" fmla="*/ 25782 w 48924"/>
                      <a:gd name="connsiteY9" fmla="*/ 4907 h 98403"/>
                      <a:gd name="connsiteX10" fmla="*/ 29656 w 48924"/>
                      <a:gd name="connsiteY10" fmla="*/ 2122 h 98403"/>
                      <a:gd name="connsiteX11" fmla="*/ 33797 w 48924"/>
                      <a:gd name="connsiteY11" fmla="*/ 530 h 98403"/>
                      <a:gd name="connsiteX12" fmla="*/ 39006 w 48924"/>
                      <a:gd name="connsiteY12" fmla="*/ 0 h 98403"/>
                      <a:gd name="connsiteX13" fmla="*/ 47689 w 48924"/>
                      <a:gd name="connsiteY13" fmla="*/ 4111 h 98403"/>
                      <a:gd name="connsiteX14" fmla="*/ 48224 w 48924"/>
                      <a:gd name="connsiteY14" fmla="*/ 16843 h 98403"/>
                      <a:gd name="connsiteX15" fmla="*/ 47689 w 48924"/>
                      <a:gd name="connsiteY15" fmla="*/ 17241 h 98403"/>
                      <a:gd name="connsiteX16" fmla="*/ 43815 w 48924"/>
                      <a:gd name="connsiteY16" fmla="*/ 16047 h 98403"/>
                      <a:gd name="connsiteX17" fmla="*/ 39941 w 48924"/>
                      <a:gd name="connsiteY17" fmla="*/ 15649 h 98403"/>
                      <a:gd name="connsiteX18" fmla="*/ 32327 w 48924"/>
                      <a:gd name="connsiteY18" fmla="*/ 17108 h 98403"/>
                      <a:gd name="connsiteX19" fmla="*/ 25514 w 48924"/>
                      <a:gd name="connsiteY19" fmla="*/ 21086 h 98403"/>
                      <a:gd name="connsiteX20" fmla="*/ 19770 w 48924"/>
                      <a:gd name="connsiteY20" fmla="*/ 27054 h 98403"/>
                      <a:gd name="connsiteX21" fmla="*/ 15228 w 48924"/>
                      <a:gd name="connsiteY21" fmla="*/ 34481 h 98403"/>
                      <a:gd name="connsiteX22" fmla="*/ 15228 w 48924"/>
                      <a:gd name="connsiteY22" fmla="*/ 98404 h 98403"/>
                      <a:gd name="connsiteX23" fmla="*/ 0 w 48924"/>
                      <a:gd name="connsiteY23" fmla="*/ 98404 h 98403"/>
                      <a:gd name="connsiteX24" fmla="*/ 0 w 48924"/>
                      <a:gd name="connsiteY24" fmla="*/ 2122 h 98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8924" h="98403">
                        <a:moveTo>
                          <a:pt x="133" y="1989"/>
                        </a:moveTo>
                        <a:cubicBezTo>
                          <a:pt x="3206" y="1591"/>
                          <a:pt x="5744" y="1459"/>
                          <a:pt x="7614" y="1724"/>
                        </a:cubicBezTo>
                        <a:cubicBezTo>
                          <a:pt x="9484" y="1989"/>
                          <a:pt x="11087" y="2520"/>
                          <a:pt x="12156" y="3183"/>
                        </a:cubicBezTo>
                        <a:cubicBezTo>
                          <a:pt x="13225" y="3846"/>
                          <a:pt x="14026" y="4774"/>
                          <a:pt x="14427" y="5835"/>
                        </a:cubicBezTo>
                        <a:cubicBezTo>
                          <a:pt x="14828" y="6896"/>
                          <a:pt x="15095" y="7957"/>
                          <a:pt x="15095" y="8885"/>
                        </a:cubicBezTo>
                        <a:lnTo>
                          <a:pt x="15095" y="17904"/>
                        </a:lnTo>
                        <a:lnTo>
                          <a:pt x="15495" y="17904"/>
                        </a:lnTo>
                        <a:cubicBezTo>
                          <a:pt x="16297" y="16445"/>
                          <a:pt x="17366" y="14986"/>
                          <a:pt x="18434" y="13395"/>
                        </a:cubicBezTo>
                        <a:cubicBezTo>
                          <a:pt x="19503" y="11803"/>
                          <a:pt x="20705" y="10344"/>
                          <a:pt x="21908" y="8885"/>
                        </a:cubicBezTo>
                        <a:cubicBezTo>
                          <a:pt x="23110" y="7427"/>
                          <a:pt x="24446" y="6100"/>
                          <a:pt x="25782" y="4907"/>
                        </a:cubicBezTo>
                        <a:cubicBezTo>
                          <a:pt x="27118" y="3713"/>
                          <a:pt x="28453" y="2785"/>
                          <a:pt x="29656" y="2122"/>
                        </a:cubicBezTo>
                        <a:cubicBezTo>
                          <a:pt x="30858" y="1459"/>
                          <a:pt x="32327" y="796"/>
                          <a:pt x="33797" y="530"/>
                        </a:cubicBezTo>
                        <a:cubicBezTo>
                          <a:pt x="35266" y="265"/>
                          <a:pt x="37003" y="0"/>
                          <a:pt x="39006" y="0"/>
                        </a:cubicBezTo>
                        <a:cubicBezTo>
                          <a:pt x="43415" y="0"/>
                          <a:pt x="46220" y="1326"/>
                          <a:pt x="47689" y="4111"/>
                        </a:cubicBezTo>
                        <a:cubicBezTo>
                          <a:pt x="49159" y="6896"/>
                          <a:pt x="49292" y="11140"/>
                          <a:pt x="48224" y="16843"/>
                        </a:cubicBezTo>
                        <a:lnTo>
                          <a:pt x="47689" y="17241"/>
                        </a:lnTo>
                        <a:cubicBezTo>
                          <a:pt x="46354" y="16710"/>
                          <a:pt x="45018" y="16312"/>
                          <a:pt x="43815" y="16047"/>
                        </a:cubicBezTo>
                        <a:cubicBezTo>
                          <a:pt x="42613" y="15782"/>
                          <a:pt x="41144" y="15649"/>
                          <a:pt x="39941" y="15649"/>
                        </a:cubicBezTo>
                        <a:cubicBezTo>
                          <a:pt x="37270" y="15649"/>
                          <a:pt x="34865" y="16047"/>
                          <a:pt x="32327" y="17108"/>
                        </a:cubicBezTo>
                        <a:cubicBezTo>
                          <a:pt x="29789" y="18169"/>
                          <a:pt x="27652" y="19362"/>
                          <a:pt x="25514" y="21086"/>
                        </a:cubicBezTo>
                        <a:cubicBezTo>
                          <a:pt x="23377" y="22811"/>
                          <a:pt x="21507" y="24800"/>
                          <a:pt x="19770" y="27054"/>
                        </a:cubicBezTo>
                        <a:cubicBezTo>
                          <a:pt x="18033" y="29309"/>
                          <a:pt x="16564" y="31829"/>
                          <a:pt x="15228" y="34481"/>
                        </a:cubicBezTo>
                        <a:lnTo>
                          <a:pt x="15228" y="98404"/>
                        </a:lnTo>
                        <a:lnTo>
                          <a:pt x="0" y="98404"/>
                        </a:lnTo>
                        <a:lnTo>
                          <a:pt x="0" y="2122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2" name="Forme libre 81">
                    <a:extLst>
                      <a:ext uri="{FF2B5EF4-FFF2-40B4-BE49-F238E27FC236}">
                        <a16:creationId xmlns:a16="http://schemas.microsoft.com/office/drawing/2014/main" id="{BA6B0FF6-1DD7-759B-A854-948AA0783F75}"/>
                      </a:ext>
                    </a:extLst>
                  </p:cNvPr>
                  <p:cNvSpPr/>
                  <p:nvPr/>
                </p:nvSpPr>
                <p:spPr>
                  <a:xfrm>
                    <a:off x="8271947" y="1476123"/>
                    <a:ext cx="77612" cy="100525"/>
                  </a:xfrm>
                  <a:custGeom>
                    <a:avLst/>
                    <a:gdLst>
                      <a:gd name="connsiteX0" fmla="*/ 31659 w 77612"/>
                      <a:gd name="connsiteY0" fmla="*/ 100526 h 100525"/>
                      <a:gd name="connsiteX1" fmla="*/ 17633 w 77612"/>
                      <a:gd name="connsiteY1" fmla="*/ 98271 h 100525"/>
                      <a:gd name="connsiteX2" fmla="*/ 7748 w 77612"/>
                      <a:gd name="connsiteY2" fmla="*/ 92303 h 100525"/>
                      <a:gd name="connsiteX3" fmla="*/ 1870 w 77612"/>
                      <a:gd name="connsiteY3" fmla="*/ 83816 h 100525"/>
                      <a:gd name="connsiteX4" fmla="*/ 0 w 77612"/>
                      <a:gd name="connsiteY4" fmla="*/ 73869 h 100525"/>
                      <a:gd name="connsiteX5" fmla="*/ 2271 w 77612"/>
                      <a:gd name="connsiteY5" fmla="*/ 61535 h 100525"/>
                      <a:gd name="connsiteX6" fmla="*/ 9351 w 77612"/>
                      <a:gd name="connsiteY6" fmla="*/ 51456 h 100525"/>
                      <a:gd name="connsiteX7" fmla="*/ 15629 w 77612"/>
                      <a:gd name="connsiteY7" fmla="*/ 47478 h 100525"/>
                      <a:gd name="connsiteX8" fmla="*/ 23110 w 77612"/>
                      <a:gd name="connsiteY8" fmla="*/ 45091 h 100525"/>
                      <a:gd name="connsiteX9" fmla="*/ 32461 w 77612"/>
                      <a:gd name="connsiteY9" fmla="*/ 44030 h 100525"/>
                      <a:gd name="connsiteX10" fmla="*/ 44216 w 77612"/>
                      <a:gd name="connsiteY10" fmla="*/ 43764 h 100525"/>
                      <a:gd name="connsiteX11" fmla="*/ 52632 w 77612"/>
                      <a:gd name="connsiteY11" fmla="*/ 43764 h 100525"/>
                      <a:gd name="connsiteX12" fmla="*/ 62250 w 77612"/>
                      <a:gd name="connsiteY12" fmla="*/ 44030 h 100525"/>
                      <a:gd name="connsiteX13" fmla="*/ 62250 w 77612"/>
                      <a:gd name="connsiteY13" fmla="*/ 37797 h 100525"/>
                      <a:gd name="connsiteX14" fmla="*/ 61849 w 77612"/>
                      <a:gd name="connsiteY14" fmla="*/ 31696 h 100525"/>
                      <a:gd name="connsiteX15" fmla="*/ 60380 w 77612"/>
                      <a:gd name="connsiteY15" fmla="*/ 26524 h 100525"/>
                      <a:gd name="connsiteX16" fmla="*/ 57441 w 77612"/>
                      <a:gd name="connsiteY16" fmla="*/ 21086 h 100525"/>
                      <a:gd name="connsiteX17" fmla="*/ 52765 w 77612"/>
                      <a:gd name="connsiteY17" fmla="*/ 16843 h 100525"/>
                      <a:gd name="connsiteX18" fmla="*/ 45952 w 77612"/>
                      <a:gd name="connsiteY18" fmla="*/ 14190 h 100525"/>
                      <a:gd name="connsiteX19" fmla="*/ 37003 w 77612"/>
                      <a:gd name="connsiteY19" fmla="*/ 13262 h 100525"/>
                      <a:gd name="connsiteX20" fmla="*/ 30590 w 77612"/>
                      <a:gd name="connsiteY20" fmla="*/ 13660 h 100525"/>
                      <a:gd name="connsiteX21" fmla="*/ 23377 w 77612"/>
                      <a:gd name="connsiteY21" fmla="*/ 14853 h 100525"/>
                      <a:gd name="connsiteX22" fmla="*/ 16164 w 77612"/>
                      <a:gd name="connsiteY22" fmla="*/ 16975 h 100525"/>
                      <a:gd name="connsiteX23" fmla="*/ 9618 w 77612"/>
                      <a:gd name="connsiteY23" fmla="*/ 20423 h 100525"/>
                      <a:gd name="connsiteX24" fmla="*/ 9084 w 77612"/>
                      <a:gd name="connsiteY24" fmla="*/ 20423 h 100525"/>
                      <a:gd name="connsiteX25" fmla="*/ 9084 w 77612"/>
                      <a:gd name="connsiteY25" fmla="*/ 15914 h 100525"/>
                      <a:gd name="connsiteX26" fmla="*/ 10553 w 77612"/>
                      <a:gd name="connsiteY26" fmla="*/ 8222 h 100525"/>
                      <a:gd name="connsiteX27" fmla="*/ 16030 w 77612"/>
                      <a:gd name="connsiteY27" fmla="*/ 3979 h 100525"/>
                      <a:gd name="connsiteX28" fmla="*/ 26984 w 77612"/>
                      <a:gd name="connsiteY28" fmla="*/ 928 h 100525"/>
                      <a:gd name="connsiteX29" fmla="*/ 38472 w 77612"/>
                      <a:gd name="connsiteY29" fmla="*/ 0 h 100525"/>
                      <a:gd name="connsiteX30" fmla="*/ 52765 w 77612"/>
                      <a:gd name="connsiteY30" fmla="*/ 1591 h 100525"/>
                      <a:gd name="connsiteX31" fmla="*/ 63986 w 77612"/>
                      <a:gd name="connsiteY31" fmla="*/ 6233 h 100525"/>
                      <a:gd name="connsiteX32" fmla="*/ 74005 w 77612"/>
                      <a:gd name="connsiteY32" fmla="*/ 18567 h 100525"/>
                      <a:gd name="connsiteX33" fmla="*/ 77612 w 77612"/>
                      <a:gd name="connsiteY33" fmla="*/ 37797 h 100525"/>
                      <a:gd name="connsiteX34" fmla="*/ 77612 w 77612"/>
                      <a:gd name="connsiteY34" fmla="*/ 98404 h 100525"/>
                      <a:gd name="connsiteX35" fmla="*/ 71868 w 77612"/>
                      <a:gd name="connsiteY35" fmla="*/ 98404 h 100525"/>
                      <a:gd name="connsiteX36" fmla="*/ 65189 w 77612"/>
                      <a:gd name="connsiteY36" fmla="*/ 95486 h 100525"/>
                      <a:gd name="connsiteX37" fmla="*/ 63185 w 77612"/>
                      <a:gd name="connsiteY37" fmla="*/ 86866 h 100525"/>
                      <a:gd name="connsiteX38" fmla="*/ 63185 w 77612"/>
                      <a:gd name="connsiteY38" fmla="*/ 84346 h 100525"/>
                      <a:gd name="connsiteX39" fmla="*/ 62650 w 77612"/>
                      <a:gd name="connsiteY39" fmla="*/ 84346 h 100525"/>
                      <a:gd name="connsiteX40" fmla="*/ 59178 w 77612"/>
                      <a:gd name="connsiteY40" fmla="*/ 91640 h 100525"/>
                      <a:gd name="connsiteX41" fmla="*/ 52365 w 77612"/>
                      <a:gd name="connsiteY41" fmla="*/ 96547 h 100525"/>
                      <a:gd name="connsiteX42" fmla="*/ 43014 w 77612"/>
                      <a:gd name="connsiteY42" fmla="*/ 99465 h 100525"/>
                      <a:gd name="connsiteX43" fmla="*/ 31926 w 77612"/>
                      <a:gd name="connsiteY43" fmla="*/ 100393 h 100525"/>
                      <a:gd name="connsiteX44" fmla="*/ 36602 w 77612"/>
                      <a:gd name="connsiteY44" fmla="*/ 88722 h 100525"/>
                      <a:gd name="connsiteX45" fmla="*/ 52098 w 77612"/>
                      <a:gd name="connsiteY45" fmla="*/ 86866 h 100525"/>
                      <a:gd name="connsiteX46" fmla="*/ 62383 w 77612"/>
                      <a:gd name="connsiteY46" fmla="*/ 80367 h 100525"/>
                      <a:gd name="connsiteX47" fmla="*/ 62383 w 77612"/>
                      <a:gd name="connsiteY47" fmla="*/ 56098 h 100525"/>
                      <a:gd name="connsiteX48" fmla="*/ 54368 w 77612"/>
                      <a:gd name="connsiteY48" fmla="*/ 55833 h 100525"/>
                      <a:gd name="connsiteX49" fmla="*/ 47155 w 77612"/>
                      <a:gd name="connsiteY49" fmla="*/ 55833 h 100525"/>
                      <a:gd name="connsiteX50" fmla="*/ 33129 w 77612"/>
                      <a:gd name="connsiteY50" fmla="*/ 56496 h 100525"/>
                      <a:gd name="connsiteX51" fmla="*/ 23377 w 77612"/>
                      <a:gd name="connsiteY51" fmla="*/ 58883 h 100525"/>
                      <a:gd name="connsiteX52" fmla="*/ 17633 w 77612"/>
                      <a:gd name="connsiteY52" fmla="*/ 63790 h 100525"/>
                      <a:gd name="connsiteX53" fmla="*/ 15763 w 77612"/>
                      <a:gd name="connsiteY53" fmla="*/ 72145 h 100525"/>
                      <a:gd name="connsiteX54" fmla="*/ 21373 w 77612"/>
                      <a:gd name="connsiteY54" fmla="*/ 84346 h 100525"/>
                      <a:gd name="connsiteX55" fmla="*/ 36736 w 77612"/>
                      <a:gd name="connsiteY55" fmla="*/ 88722 h 100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77612" h="100525">
                        <a:moveTo>
                          <a:pt x="31659" y="100526"/>
                        </a:moveTo>
                        <a:cubicBezTo>
                          <a:pt x="26316" y="100526"/>
                          <a:pt x="21641" y="99730"/>
                          <a:pt x="17633" y="98271"/>
                        </a:cubicBezTo>
                        <a:cubicBezTo>
                          <a:pt x="13625" y="96812"/>
                          <a:pt x="10420" y="94823"/>
                          <a:pt x="7748" y="92303"/>
                        </a:cubicBezTo>
                        <a:cubicBezTo>
                          <a:pt x="5076" y="89916"/>
                          <a:pt x="3206" y="86998"/>
                          <a:pt x="1870" y="83816"/>
                        </a:cubicBezTo>
                        <a:cubicBezTo>
                          <a:pt x="534" y="80633"/>
                          <a:pt x="0" y="77317"/>
                          <a:pt x="0" y="73869"/>
                        </a:cubicBezTo>
                        <a:cubicBezTo>
                          <a:pt x="0" y="69625"/>
                          <a:pt x="801" y="65514"/>
                          <a:pt x="2271" y="61535"/>
                        </a:cubicBezTo>
                        <a:cubicBezTo>
                          <a:pt x="3740" y="57557"/>
                          <a:pt x="6145" y="54241"/>
                          <a:pt x="9351" y="51456"/>
                        </a:cubicBezTo>
                        <a:cubicBezTo>
                          <a:pt x="11354" y="49865"/>
                          <a:pt x="13358" y="48539"/>
                          <a:pt x="15629" y="47478"/>
                        </a:cubicBezTo>
                        <a:cubicBezTo>
                          <a:pt x="17900" y="46417"/>
                          <a:pt x="20438" y="45621"/>
                          <a:pt x="23110" y="45091"/>
                        </a:cubicBezTo>
                        <a:cubicBezTo>
                          <a:pt x="25915" y="44560"/>
                          <a:pt x="28987" y="44162"/>
                          <a:pt x="32461" y="44030"/>
                        </a:cubicBezTo>
                        <a:cubicBezTo>
                          <a:pt x="35934" y="43897"/>
                          <a:pt x="39808" y="43764"/>
                          <a:pt x="44216" y="43764"/>
                        </a:cubicBezTo>
                        <a:cubicBezTo>
                          <a:pt x="46888" y="43764"/>
                          <a:pt x="49693" y="43764"/>
                          <a:pt x="52632" y="43764"/>
                        </a:cubicBezTo>
                        <a:cubicBezTo>
                          <a:pt x="55571" y="43764"/>
                          <a:pt x="58777" y="43897"/>
                          <a:pt x="62250" y="44030"/>
                        </a:cubicBezTo>
                        <a:lnTo>
                          <a:pt x="62250" y="37797"/>
                        </a:lnTo>
                        <a:cubicBezTo>
                          <a:pt x="62250" y="35542"/>
                          <a:pt x="62250" y="33553"/>
                          <a:pt x="61849" y="31696"/>
                        </a:cubicBezTo>
                        <a:cubicBezTo>
                          <a:pt x="61448" y="29839"/>
                          <a:pt x="61048" y="28115"/>
                          <a:pt x="60380" y="26524"/>
                        </a:cubicBezTo>
                        <a:cubicBezTo>
                          <a:pt x="59712" y="24535"/>
                          <a:pt x="58643" y="22811"/>
                          <a:pt x="57441" y="21086"/>
                        </a:cubicBezTo>
                        <a:cubicBezTo>
                          <a:pt x="56239" y="19495"/>
                          <a:pt x="54636" y="18036"/>
                          <a:pt x="52765" y="16843"/>
                        </a:cubicBezTo>
                        <a:cubicBezTo>
                          <a:pt x="50895" y="15649"/>
                          <a:pt x="48624" y="14721"/>
                          <a:pt x="45952" y="14190"/>
                        </a:cubicBezTo>
                        <a:cubicBezTo>
                          <a:pt x="43281" y="13527"/>
                          <a:pt x="40342" y="13262"/>
                          <a:pt x="37003" y="13262"/>
                        </a:cubicBezTo>
                        <a:cubicBezTo>
                          <a:pt x="34999" y="13262"/>
                          <a:pt x="32862" y="13262"/>
                          <a:pt x="30590" y="13660"/>
                        </a:cubicBezTo>
                        <a:cubicBezTo>
                          <a:pt x="28186" y="13925"/>
                          <a:pt x="25915" y="14323"/>
                          <a:pt x="23377" y="14853"/>
                        </a:cubicBezTo>
                        <a:cubicBezTo>
                          <a:pt x="20972" y="15384"/>
                          <a:pt x="18568" y="16180"/>
                          <a:pt x="16164" y="16975"/>
                        </a:cubicBezTo>
                        <a:cubicBezTo>
                          <a:pt x="13759" y="17771"/>
                          <a:pt x="11622" y="18965"/>
                          <a:pt x="9618" y="20423"/>
                        </a:cubicBezTo>
                        <a:lnTo>
                          <a:pt x="9084" y="20423"/>
                        </a:lnTo>
                        <a:lnTo>
                          <a:pt x="9084" y="15914"/>
                        </a:lnTo>
                        <a:cubicBezTo>
                          <a:pt x="9084" y="12599"/>
                          <a:pt x="9618" y="10079"/>
                          <a:pt x="10553" y="8222"/>
                        </a:cubicBezTo>
                        <a:cubicBezTo>
                          <a:pt x="11488" y="6366"/>
                          <a:pt x="13358" y="5040"/>
                          <a:pt x="16030" y="3979"/>
                        </a:cubicBezTo>
                        <a:cubicBezTo>
                          <a:pt x="19770" y="2652"/>
                          <a:pt x="23377" y="1591"/>
                          <a:pt x="26984" y="928"/>
                        </a:cubicBezTo>
                        <a:cubicBezTo>
                          <a:pt x="30590" y="265"/>
                          <a:pt x="34331" y="0"/>
                          <a:pt x="38472" y="0"/>
                        </a:cubicBezTo>
                        <a:cubicBezTo>
                          <a:pt x="43415" y="0"/>
                          <a:pt x="48224" y="530"/>
                          <a:pt x="52765" y="1591"/>
                        </a:cubicBezTo>
                        <a:cubicBezTo>
                          <a:pt x="57307" y="2652"/>
                          <a:pt x="61048" y="4244"/>
                          <a:pt x="63986" y="6233"/>
                        </a:cubicBezTo>
                        <a:cubicBezTo>
                          <a:pt x="68261" y="9151"/>
                          <a:pt x="71601" y="13262"/>
                          <a:pt x="74005" y="18567"/>
                        </a:cubicBezTo>
                        <a:cubicBezTo>
                          <a:pt x="76410" y="23871"/>
                          <a:pt x="77612" y="30237"/>
                          <a:pt x="77612" y="37797"/>
                        </a:cubicBezTo>
                        <a:lnTo>
                          <a:pt x="77612" y="98404"/>
                        </a:lnTo>
                        <a:lnTo>
                          <a:pt x="71868" y="98404"/>
                        </a:lnTo>
                        <a:cubicBezTo>
                          <a:pt x="68796" y="98404"/>
                          <a:pt x="66524" y="97475"/>
                          <a:pt x="65189" y="95486"/>
                        </a:cubicBezTo>
                        <a:cubicBezTo>
                          <a:pt x="63853" y="93497"/>
                          <a:pt x="63185" y="90712"/>
                          <a:pt x="63185" y="86866"/>
                        </a:cubicBezTo>
                        <a:lnTo>
                          <a:pt x="63185" y="84346"/>
                        </a:lnTo>
                        <a:lnTo>
                          <a:pt x="62650" y="84346"/>
                        </a:lnTo>
                        <a:cubicBezTo>
                          <a:pt x="62116" y="87131"/>
                          <a:pt x="60914" y="89651"/>
                          <a:pt x="59178" y="91640"/>
                        </a:cubicBezTo>
                        <a:cubicBezTo>
                          <a:pt x="57307" y="93629"/>
                          <a:pt x="55036" y="95353"/>
                          <a:pt x="52365" y="96547"/>
                        </a:cubicBezTo>
                        <a:cubicBezTo>
                          <a:pt x="49693" y="97873"/>
                          <a:pt x="46487" y="98801"/>
                          <a:pt x="43014" y="99465"/>
                        </a:cubicBezTo>
                        <a:cubicBezTo>
                          <a:pt x="39541" y="100128"/>
                          <a:pt x="35800" y="100393"/>
                          <a:pt x="31926" y="100393"/>
                        </a:cubicBezTo>
                        <a:close/>
                        <a:moveTo>
                          <a:pt x="36602" y="88722"/>
                        </a:moveTo>
                        <a:cubicBezTo>
                          <a:pt x="42613" y="88722"/>
                          <a:pt x="47823" y="88059"/>
                          <a:pt x="52098" y="86866"/>
                        </a:cubicBezTo>
                        <a:cubicBezTo>
                          <a:pt x="56372" y="85672"/>
                          <a:pt x="59845" y="83418"/>
                          <a:pt x="62383" y="80367"/>
                        </a:cubicBezTo>
                        <a:lnTo>
                          <a:pt x="62383" y="56098"/>
                        </a:lnTo>
                        <a:cubicBezTo>
                          <a:pt x="59578" y="56098"/>
                          <a:pt x="56906" y="55833"/>
                          <a:pt x="54368" y="55833"/>
                        </a:cubicBezTo>
                        <a:cubicBezTo>
                          <a:pt x="51830" y="55833"/>
                          <a:pt x="49426" y="55833"/>
                          <a:pt x="47155" y="55833"/>
                        </a:cubicBezTo>
                        <a:cubicBezTo>
                          <a:pt x="41678" y="55833"/>
                          <a:pt x="37003" y="56098"/>
                          <a:pt x="33129" y="56496"/>
                        </a:cubicBezTo>
                        <a:cubicBezTo>
                          <a:pt x="29254" y="56894"/>
                          <a:pt x="25915" y="57689"/>
                          <a:pt x="23377" y="58883"/>
                        </a:cubicBezTo>
                        <a:cubicBezTo>
                          <a:pt x="20839" y="60077"/>
                          <a:pt x="18835" y="61668"/>
                          <a:pt x="17633" y="63790"/>
                        </a:cubicBezTo>
                        <a:cubicBezTo>
                          <a:pt x="16431" y="65912"/>
                          <a:pt x="15763" y="68697"/>
                          <a:pt x="15763" y="72145"/>
                        </a:cubicBezTo>
                        <a:cubicBezTo>
                          <a:pt x="15763" y="77317"/>
                          <a:pt x="17633" y="81428"/>
                          <a:pt x="21373" y="84346"/>
                        </a:cubicBezTo>
                        <a:cubicBezTo>
                          <a:pt x="25113" y="87264"/>
                          <a:pt x="30190" y="88722"/>
                          <a:pt x="36736" y="88722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3" name="Forme libre 82">
                    <a:extLst>
                      <a:ext uri="{FF2B5EF4-FFF2-40B4-BE49-F238E27FC236}">
                        <a16:creationId xmlns:a16="http://schemas.microsoft.com/office/drawing/2014/main" id="{9164B963-2B41-F46A-0D25-A45A65EAAA1B}"/>
                      </a:ext>
                    </a:extLst>
                  </p:cNvPr>
                  <p:cNvSpPr/>
                  <p:nvPr/>
                </p:nvSpPr>
                <p:spPr>
                  <a:xfrm>
                    <a:off x="8375341" y="1476388"/>
                    <a:ext cx="83356" cy="98403"/>
                  </a:xfrm>
                  <a:custGeom>
                    <a:avLst/>
                    <a:gdLst>
                      <a:gd name="connsiteX0" fmla="*/ 134 w 83356"/>
                      <a:gd name="connsiteY0" fmla="*/ 2122 h 98403"/>
                      <a:gd name="connsiteX1" fmla="*/ 7748 w 83356"/>
                      <a:gd name="connsiteY1" fmla="*/ 1724 h 98403"/>
                      <a:gd name="connsiteX2" fmla="*/ 12289 w 83356"/>
                      <a:gd name="connsiteY2" fmla="*/ 3183 h 98403"/>
                      <a:gd name="connsiteX3" fmla="*/ 14561 w 83356"/>
                      <a:gd name="connsiteY3" fmla="*/ 5835 h 98403"/>
                      <a:gd name="connsiteX4" fmla="*/ 15095 w 83356"/>
                      <a:gd name="connsiteY4" fmla="*/ 8885 h 98403"/>
                      <a:gd name="connsiteX5" fmla="*/ 15095 w 83356"/>
                      <a:gd name="connsiteY5" fmla="*/ 12997 h 98403"/>
                      <a:gd name="connsiteX6" fmla="*/ 15496 w 83356"/>
                      <a:gd name="connsiteY6" fmla="*/ 12997 h 98403"/>
                      <a:gd name="connsiteX7" fmla="*/ 22041 w 83356"/>
                      <a:gd name="connsiteY7" fmla="*/ 8355 h 98403"/>
                      <a:gd name="connsiteX8" fmla="*/ 30323 w 83356"/>
                      <a:gd name="connsiteY8" fmla="*/ 4244 h 98403"/>
                      <a:gd name="connsiteX9" fmla="*/ 40610 w 83356"/>
                      <a:gd name="connsiteY9" fmla="*/ 1194 h 98403"/>
                      <a:gd name="connsiteX10" fmla="*/ 52899 w 83356"/>
                      <a:gd name="connsiteY10" fmla="*/ 0 h 98403"/>
                      <a:gd name="connsiteX11" fmla="*/ 67994 w 83356"/>
                      <a:gd name="connsiteY11" fmla="*/ 2652 h 98403"/>
                      <a:gd name="connsiteX12" fmla="*/ 77345 w 83356"/>
                      <a:gd name="connsiteY12" fmla="*/ 10079 h 98403"/>
                      <a:gd name="connsiteX13" fmla="*/ 82020 w 83356"/>
                      <a:gd name="connsiteY13" fmla="*/ 22015 h 98403"/>
                      <a:gd name="connsiteX14" fmla="*/ 83356 w 83356"/>
                      <a:gd name="connsiteY14" fmla="*/ 37797 h 98403"/>
                      <a:gd name="connsiteX15" fmla="*/ 83356 w 83356"/>
                      <a:gd name="connsiteY15" fmla="*/ 98404 h 98403"/>
                      <a:gd name="connsiteX16" fmla="*/ 76944 w 83356"/>
                      <a:gd name="connsiteY16" fmla="*/ 98404 h 98403"/>
                      <a:gd name="connsiteX17" fmla="*/ 69998 w 83356"/>
                      <a:gd name="connsiteY17" fmla="*/ 96149 h 98403"/>
                      <a:gd name="connsiteX18" fmla="*/ 67994 w 83356"/>
                      <a:gd name="connsiteY18" fmla="*/ 88325 h 98403"/>
                      <a:gd name="connsiteX19" fmla="*/ 67994 w 83356"/>
                      <a:gd name="connsiteY19" fmla="*/ 36868 h 98403"/>
                      <a:gd name="connsiteX20" fmla="*/ 66926 w 83356"/>
                      <a:gd name="connsiteY20" fmla="*/ 25198 h 98403"/>
                      <a:gd name="connsiteX21" fmla="*/ 63452 w 83356"/>
                      <a:gd name="connsiteY21" fmla="*/ 17771 h 98403"/>
                      <a:gd name="connsiteX22" fmla="*/ 57040 w 83356"/>
                      <a:gd name="connsiteY22" fmla="*/ 13792 h 98403"/>
                      <a:gd name="connsiteX23" fmla="*/ 47021 w 83356"/>
                      <a:gd name="connsiteY23" fmla="*/ 12599 h 98403"/>
                      <a:gd name="connsiteX24" fmla="*/ 38739 w 83356"/>
                      <a:gd name="connsiteY24" fmla="*/ 13792 h 98403"/>
                      <a:gd name="connsiteX25" fmla="*/ 30190 w 83356"/>
                      <a:gd name="connsiteY25" fmla="*/ 16975 h 98403"/>
                      <a:gd name="connsiteX26" fmla="*/ 22175 w 83356"/>
                      <a:gd name="connsiteY26" fmla="*/ 21617 h 98403"/>
                      <a:gd name="connsiteX27" fmla="*/ 15228 w 83356"/>
                      <a:gd name="connsiteY27" fmla="*/ 27187 h 98403"/>
                      <a:gd name="connsiteX28" fmla="*/ 15228 w 83356"/>
                      <a:gd name="connsiteY28" fmla="*/ 98404 h 98403"/>
                      <a:gd name="connsiteX29" fmla="*/ 0 w 83356"/>
                      <a:gd name="connsiteY29" fmla="*/ 98404 h 98403"/>
                      <a:gd name="connsiteX30" fmla="*/ 0 w 83356"/>
                      <a:gd name="connsiteY30" fmla="*/ 2122 h 98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3356" h="98403">
                        <a:moveTo>
                          <a:pt x="134" y="2122"/>
                        </a:moveTo>
                        <a:cubicBezTo>
                          <a:pt x="3206" y="1591"/>
                          <a:pt x="5744" y="1459"/>
                          <a:pt x="7748" y="1724"/>
                        </a:cubicBezTo>
                        <a:cubicBezTo>
                          <a:pt x="9751" y="1989"/>
                          <a:pt x="11221" y="2520"/>
                          <a:pt x="12289" y="3183"/>
                        </a:cubicBezTo>
                        <a:cubicBezTo>
                          <a:pt x="13358" y="3846"/>
                          <a:pt x="14160" y="4774"/>
                          <a:pt x="14561" y="5835"/>
                        </a:cubicBezTo>
                        <a:cubicBezTo>
                          <a:pt x="14961" y="6896"/>
                          <a:pt x="15095" y="7825"/>
                          <a:pt x="15095" y="8885"/>
                        </a:cubicBezTo>
                        <a:lnTo>
                          <a:pt x="15095" y="12997"/>
                        </a:lnTo>
                        <a:lnTo>
                          <a:pt x="15496" y="12997"/>
                        </a:lnTo>
                        <a:cubicBezTo>
                          <a:pt x="17366" y="11405"/>
                          <a:pt x="19637" y="9946"/>
                          <a:pt x="22041" y="8355"/>
                        </a:cubicBezTo>
                        <a:cubicBezTo>
                          <a:pt x="24446" y="6764"/>
                          <a:pt x="27251" y="5437"/>
                          <a:pt x="30323" y="4244"/>
                        </a:cubicBezTo>
                        <a:cubicBezTo>
                          <a:pt x="33396" y="3050"/>
                          <a:pt x="36869" y="1989"/>
                          <a:pt x="40610" y="1194"/>
                        </a:cubicBezTo>
                        <a:cubicBezTo>
                          <a:pt x="44350" y="398"/>
                          <a:pt x="48491" y="0"/>
                          <a:pt x="52899" y="0"/>
                        </a:cubicBezTo>
                        <a:cubicBezTo>
                          <a:pt x="59044" y="0"/>
                          <a:pt x="64120" y="928"/>
                          <a:pt x="67994" y="2652"/>
                        </a:cubicBezTo>
                        <a:cubicBezTo>
                          <a:pt x="71868" y="4376"/>
                          <a:pt x="75074" y="6896"/>
                          <a:pt x="77345" y="10079"/>
                        </a:cubicBezTo>
                        <a:cubicBezTo>
                          <a:pt x="79616" y="13262"/>
                          <a:pt x="81219" y="17241"/>
                          <a:pt x="82020" y="22015"/>
                        </a:cubicBezTo>
                        <a:cubicBezTo>
                          <a:pt x="82822" y="26789"/>
                          <a:pt x="83356" y="31961"/>
                          <a:pt x="83356" y="37797"/>
                        </a:cubicBezTo>
                        <a:lnTo>
                          <a:pt x="83356" y="98404"/>
                        </a:lnTo>
                        <a:lnTo>
                          <a:pt x="76944" y="98404"/>
                        </a:lnTo>
                        <a:cubicBezTo>
                          <a:pt x="73738" y="98404"/>
                          <a:pt x="71467" y="97608"/>
                          <a:pt x="69998" y="96149"/>
                        </a:cubicBezTo>
                        <a:cubicBezTo>
                          <a:pt x="68529" y="94690"/>
                          <a:pt x="67994" y="92038"/>
                          <a:pt x="67994" y="88325"/>
                        </a:cubicBezTo>
                        <a:lnTo>
                          <a:pt x="67994" y="36868"/>
                        </a:lnTo>
                        <a:cubicBezTo>
                          <a:pt x="67994" y="32094"/>
                          <a:pt x="67593" y="28248"/>
                          <a:pt x="66926" y="25198"/>
                        </a:cubicBezTo>
                        <a:cubicBezTo>
                          <a:pt x="66257" y="22147"/>
                          <a:pt x="65055" y="19628"/>
                          <a:pt x="63452" y="17771"/>
                        </a:cubicBezTo>
                        <a:cubicBezTo>
                          <a:pt x="61849" y="15914"/>
                          <a:pt x="59712" y="14588"/>
                          <a:pt x="57040" y="13792"/>
                        </a:cubicBezTo>
                        <a:cubicBezTo>
                          <a:pt x="54369" y="12997"/>
                          <a:pt x="51029" y="12599"/>
                          <a:pt x="47021" y="12599"/>
                        </a:cubicBezTo>
                        <a:cubicBezTo>
                          <a:pt x="44350" y="12599"/>
                          <a:pt x="41544" y="12997"/>
                          <a:pt x="38739" y="13792"/>
                        </a:cubicBezTo>
                        <a:cubicBezTo>
                          <a:pt x="35934" y="14588"/>
                          <a:pt x="32995" y="15649"/>
                          <a:pt x="30190" y="16975"/>
                        </a:cubicBezTo>
                        <a:cubicBezTo>
                          <a:pt x="27385" y="18302"/>
                          <a:pt x="24713" y="19893"/>
                          <a:pt x="22175" y="21617"/>
                        </a:cubicBezTo>
                        <a:cubicBezTo>
                          <a:pt x="19637" y="23341"/>
                          <a:pt x="17366" y="25198"/>
                          <a:pt x="15228" y="27187"/>
                        </a:cubicBezTo>
                        <a:lnTo>
                          <a:pt x="15228" y="98404"/>
                        </a:lnTo>
                        <a:lnTo>
                          <a:pt x="0" y="98404"/>
                        </a:lnTo>
                        <a:lnTo>
                          <a:pt x="0" y="2122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4" name="Forme libre 83">
                    <a:extLst>
                      <a:ext uri="{FF2B5EF4-FFF2-40B4-BE49-F238E27FC236}">
                        <a16:creationId xmlns:a16="http://schemas.microsoft.com/office/drawing/2014/main" id="{CFA5F467-0E76-D03B-5530-14D70A1198DF}"/>
                      </a:ext>
                    </a:extLst>
                  </p:cNvPr>
                  <p:cNvSpPr/>
                  <p:nvPr/>
                </p:nvSpPr>
                <p:spPr>
                  <a:xfrm>
                    <a:off x="8478868" y="1476388"/>
                    <a:ext cx="80016" cy="100392"/>
                  </a:xfrm>
                  <a:custGeom>
                    <a:avLst/>
                    <a:gdLst>
                      <a:gd name="connsiteX0" fmla="*/ 46086 w 80016"/>
                      <a:gd name="connsiteY0" fmla="*/ 100260 h 100392"/>
                      <a:gd name="connsiteX1" fmla="*/ 25247 w 80016"/>
                      <a:gd name="connsiteY1" fmla="*/ 96282 h 100392"/>
                      <a:gd name="connsiteX2" fmla="*/ 10954 w 80016"/>
                      <a:gd name="connsiteY2" fmla="*/ 85540 h 100392"/>
                      <a:gd name="connsiteX3" fmla="*/ 2671 w 80016"/>
                      <a:gd name="connsiteY3" fmla="*/ 69493 h 100392"/>
                      <a:gd name="connsiteX4" fmla="*/ 0 w 80016"/>
                      <a:gd name="connsiteY4" fmla="*/ 49998 h 100392"/>
                      <a:gd name="connsiteX5" fmla="*/ 3607 w 80016"/>
                      <a:gd name="connsiteY5" fmla="*/ 30635 h 100392"/>
                      <a:gd name="connsiteX6" fmla="*/ 13759 w 80016"/>
                      <a:gd name="connsiteY6" fmla="*/ 14721 h 100392"/>
                      <a:gd name="connsiteX7" fmla="*/ 29388 w 80016"/>
                      <a:gd name="connsiteY7" fmla="*/ 3979 h 100392"/>
                      <a:gd name="connsiteX8" fmla="*/ 49426 w 80016"/>
                      <a:gd name="connsiteY8" fmla="*/ 0 h 100392"/>
                      <a:gd name="connsiteX9" fmla="*/ 61315 w 80016"/>
                      <a:gd name="connsiteY9" fmla="*/ 928 h 100392"/>
                      <a:gd name="connsiteX10" fmla="*/ 70933 w 80016"/>
                      <a:gd name="connsiteY10" fmla="*/ 3581 h 100392"/>
                      <a:gd name="connsiteX11" fmla="*/ 75341 w 80016"/>
                      <a:gd name="connsiteY11" fmla="*/ 6100 h 100392"/>
                      <a:gd name="connsiteX12" fmla="*/ 77612 w 80016"/>
                      <a:gd name="connsiteY12" fmla="*/ 9283 h 100392"/>
                      <a:gd name="connsiteX13" fmla="*/ 78280 w 80016"/>
                      <a:gd name="connsiteY13" fmla="*/ 12731 h 100392"/>
                      <a:gd name="connsiteX14" fmla="*/ 77612 w 80016"/>
                      <a:gd name="connsiteY14" fmla="*/ 16180 h 100392"/>
                      <a:gd name="connsiteX15" fmla="*/ 76410 w 80016"/>
                      <a:gd name="connsiteY15" fmla="*/ 20954 h 100392"/>
                      <a:gd name="connsiteX16" fmla="*/ 64120 w 80016"/>
                      <a:gd name="connsiteY16" fmla="*/ 14588 h 100392"/>
                      <a:gd name="connsiteX17" fmla="*/ 49960 w 80016"/>
                      <a:gd name="connsiteY17" fmla="*/ 12334 h 100392"/>
                      <a:gd name="connsiteX18" fmla="*/ 36736 w 80016"/>
                      <a:gd name="connsiteY18" fmla="*/ 14456 h 100392"/>
                      <a:gd name="connsiteX19" fmla="*/ 25782 w 80016"/>
                      <a:gd name="connsiteY19" fmla="*/ 21087 h 100392"/>
                      <a:gd name="connsiteX20" fmla="*/ 18301 w 80016"/>
                      <a:gd name="connsiteY20" fmla="*/ 32624 h 100392"/>
                      <a:gd name="connsiteX21" fmla="*/ 15496 w 80016"/>
                      <a:gd name="connsiteY21" fmla="*/ 49334 h 100392"/>
                      <a:gd name="connsiteX22" fmla="*/ 24045 w 80016"/>
                      <a:gd name="connsiteY22" fmla="*/ 77582 h 100392"/>
                      <a:gd name="connsiteX23" fmla="*/ 49025 w 80016"/>
                      <a:gd name="connsiteY23" fmla="*/ 87264 h 100392"/>
                      <a:gd name="connsiteX24" fmla="*/ 63719 w 80016"/>
                      <a:gd name="connsiteY24" fmla="*/ 85274 h 100392"/>
                      <a:gd name="connsiteX25" fmla="*/ 76543 w 80016"/>
                      <a:gd name="connsiteY25" fmla="*/ 78378 h 100392"/>
                      <a:gd name="connsiteX26" fmla="*/ 80017 w 80016"/>
                      <a:gd name="connsiteY26" fmla="*/ 90049 h 100392"/>
                      <a:gd name="connsiteX27" fmla="*/ 74139 w 80016"/>
                      <a:gd name="connsiteY27" fmla="*/ 93762 h 100392"/>
                      <a:gd name="connsiteX28" fmla="*/ 66792 w 80016"/>
                      <a:gd name="connsiteY28" fmla="*/ 97077 h 100392"/>
                      <a:gd name="connsiteX29" fmla="*/ 57441 w 80016"/>
                      <a:gd name="connsiteY29" fmla="*/ 99465 h 100392"/>
                      <a:gd name="connsiteX30" fmla="*/ 45685 w 80016"/>
                      <a:gd name="connsiteY30" fmla="*/ 100393 h 100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0016" h="100392">
                        <a:moveTo>
                          <a:pt x="46086" y="100260"/>
                        </a:moveTo>
                        <a:cubicBezTo>
                          <a:pt x="37938" y="100260"/>
                          <a:pt x="30992" y="98934"/>
                          <a:pt x="25247" y="96282"/>
                        </a:cubicBezTo>
                        <a:cubicBezTo>
                          <a:pt x="19503" y="93629"/>
                          <a:pt x="14694" y="90049"/>
                          <a:pt x="10954" y="85540"/>
                        </a:cubicBezTo>
                        <a:cubicBezTo>
                          <a:pt x="7214" y="81031"/>
                          <a:pt x="4408" y="75593"/>
                          <a:pt x="2671" y="69493"/>
                        </a:cubicBezTo>
                        <a:cubicBezTo>
                          <a:pt x="935" y="63392"/>
                          <a:pt x="0" y="56894"/>
                          <a:pt x="0" y="49998"/>
                        </a:cubicBezTo>
                        <a:cubicBezTo>
                          <a:pt x="0" y="43101"/>
                          <a:pt x="1202" y="36736"/>
                          <a:pt x="3607" y="30635"/>
                        </a:cubicBezTo>
                        <a:cubicBezTo>
                          <a:pt x="6011" y="24535"/>
                          <a:pt x="9484" y="19230"/>
                          <a:pt x="13759" y="14721"/>
                        </a:cubicBezTo>
                        <a:cubicBezTo>
                          <a:pt x="18167" y="10212"/>
                          <a:pt x="23377" y="6631"/>
                          <a:pt x="29388" y="3979"/>
                        </a:cubicBezTo>
                        <a:cubicBezTo>
                          <a:pt x="35400" y="1326"/>
                          <a:pt x="42213" y="0"/>
                          <a:pt x="49426" y="0"/>
                        </a:cubicBezTo>
                        <a:cubicBezTo>
                          <a:pt x="53834" y="0"/>
                          <a:pt x="57842" y="265"/>
                          <a:pt x="61315" y="928"/>
                        </a:cubicBezTo>
                        <a:cubicBezTo>
                          <a:pt x="64788" y="1591"/>
                          <a:pt x="67994" y="2520"/>
                          <a:pt x="70933" y="3581"/>
                        </a:cubicBezTo>
                        <a:cubicBezTo>
                          <a:pt x="72803" y="4244"/>
                          <a:pt x="74273" y="5172"/>
                          <a:pt x="75341" y="6100"/>
                        </a:cubicBezTo>
                        <a:cubicBezTo>
                          <a:pt x="76410" y="7029"/>
                          <a:pt x="77211" y="8090"/>
                          <a:pt x="77612" y="9283"/>
                        </a:cubicBezTo>
                        <a:cubicBezTo>
                          <a:pt x="78013" y="10477"/>
                          <a:pt x="78280" y="11538"/>
                          <a:pt x="78280" y="12731"/>
                        </a:cubicBezTo>
                        <a:cubicBezTo>
                          <a:pt x="78280" y="13925"/>
                          <a:pt x="78013" y="14986"/>
                          <a:pt x="77612" y="16180"/>
                        </a:cubicBezTo>
                        <a:lnTo>
                          <a:pt x="76410" y="20954"/>
                        </a:lnTo>
                        <a:cubicBezTo>
                          <a:pt x="72402" y="18302"/>
                          <a:pt x="68261" y="16180"/>
                          <a:pt x="64120" y="14588"/>
                        </a:cubicBezTo>
                        <a:cubicBezTo>
                          <a:pt x="59979" y="12997"/>
                          <a:pt x="55304" y="12334"/>
                          <a:pt x="49960" y="12334"/>
                        </a:cubicBezTo>
                        <a:cubicBezTo>
                          <a:pt x="45285" y="12334"/>
                          <a:pt x="41010" y="12997"/>
                          <a:pt x="36736" y="14456"/>
                        </a:cubicBezTo>
                        <a:cubicBezTo>
                          <a:pt x="32461" y="15914"/>
                          <a:pt x="28987" y="18036"/>
                          <a:pt x="25782" y="21087"/>
                        </a:cubicBezTo>
                        <a:cubicBezTo>
                          <a:pt x="22576" y="24137"/>
                          <a:pt x="20171" y="27983"/>
                          <a:pt x="18301" y="32624"/>
                        </a:cubicBezTo>
                        <a:cubicBezTo>
                          <a:pt x="16431" y="37266"/>
                          <a:pt x="15496" y="42836"/>
                          <a:pt x="15496" y="49334"/>
                        </a:cubicBezTo>
                        <a:cubicBezTo>
                          <a:pt x="15496" y="61801"/>
                          <a:pt x="18301" y="71217"/>
                          <a:pt x="24045" y="77582"/>
                        </a:cubicBezTo>
                        <a:cubicBezTo>
                          <a:pt x="29789" y="83948"/>
                          <a:pt x="38071" y="87264"/>
                          <a:pt x="49025" y="87264"/>
                        </a:cubicBezTo>
                        <a:cubicBezTo>
                          <a:pt x="54235" y="87264"/>
                          <a:pt x="59178" y="86601"/>
                          <a:pt x="63719" y="85274"/>
                        </a:cubicBezTo>
                        <a:cubicBezTo>
                          <a:pt x="68261" y="83948"/>
                          <a:pt x="72536" y="81561"/>
                          <a:pt x="76543" y="78378"/>
                        </a:cubicBezTo>
                        <a:lnTo>
                          <a:pt x="80017" y="90049"/>
                        </a:lnTo>
                        <a:cubicBezTo>
                          <a:pt x="78280" y="91242"/>
                          <a:pt x="76276" y="92436"/>
                          <a:pt x="74139" y="93762"/>
                        </a:cubicBezTo>
                        <a:cubicBezTo>
                          <a:pt x="72001" y="95088"/>
                          <a:pt x="69463" y="96149"/>
                          <a:pt x="66792" y="97077"/>
                        </a:cubicBezTo>
                        <a:cubicBezTo>
                          <a:pt x="64120" y="98006"/>
                          <a:pt x="60914" y="98802"/>
                          <a:pt x="57441" y="99465"/>
                        </a:cubicBezTo>
                        <a:cubicBezTo>
                          <a:pt x="53968" y="100128"/>
                          <a:pt x="50094" y="100393"/>
                          <a:pt x="45685" y="100393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5" name="Forme libre 84">
                    <a:extLst>
                      <a:ext uri="{FF2B5EF4-FFF2-40B4-BE49-F238E27FC236}">
                        <a16:creationId xmlns:a16="http://schemas.microsoft.com/office/drawing/2014/main" id="{5F8EF7FA-3CE0-9DEA-5E70-16421DAB9608}"/>
                      </a:ext>
                    </a:extLst>
                  </p:cNvPr>
                  <p:cNvSpPr/>
                  <p:nvPr/>
                </p:nvSpPr>
                <p:spPr>
                  <a:xfrm>
                    <a:off x="8570373" y="1476520"/>
                    <a:ext cx="84291" cy="100127"/>
                  </a:xfrm>
                  <a:custGeom>
                    <a:avLst/>
                    <a:gdLst>
                      <a:gd name="connsiteX0" fmla="*/ 45953 w 84291"/>
                      <a:gd name="connsiteY0" fmla="*/ 100128 h 100127"/>
                      <a:gd name="connsiteX1" fmla="*/ 25247 w 84291"/>
                      <a:gd name="connsiteY1" fmla="*/ 96282 h 100127"/>
                      <a:gd name="connsiteX2" fmla="*/ 10954 w 84291"/>
                      <a:gd name="connsiteY2" fmla="*/ 85540 h 100127"/>
                      <a:gd name="connsiteX3" fmla="*/ 2671 w 84291"/>
                      <a:gd name="connsiteY3" fmla="*/ 69360 h 100127"/>
                      <a:gd name="connsiteX4" fmla="*/ 0 w 84291"/>
                      <a:gd name="connsiteY4" fmla="*/ 48937 h 100127"/>
                      <a:gd name="connsiteX5" fmla="*/ 2805 w 84291"/>
                      <a:gd name="connsiteY5" fmla="*/ 30370 h 100127"/>
                      <a:gd name="connsiteX6" fmla="*/ 11087 w 84291"/>
                      <a:gd name="connsiteY6" fmla="*/ 14721 h 100127"/>
                      <a:gd name="connsiteX7" fmla="*/ 24713 w 84291"/>
                      <a:gd name="connsiteY7" fmla="*/ 3979 h 100127"/>
                      <a:gd name="connsiteX8" fmla="*/ 43415 w 84291"/>
                      <a:gd name="connsiteY8" fmla="*/ 0 h 100127"/>
                      <a:gd name="connsiteX9" fmla="*/ 61849 w 84291"/>
                      <a:gd name="connsiteY9" fmla="*/ 3050 h 100127"/>
                      <a:gd name="connsiteX10" fmla="*/ 74540 w 84291"/>
                      <a:gd name="connsiteY10" fmla="*/ 12201 h 100127"/>
                      <a:gd name="connsiteX11" fmla="*/ 81887 w 84291"/>
                      <a:gd name="connsiteY11" fmla="*/ 27320 h 100127"/>
                      <a:gd name="connsiteX12" fmla="*/ 84291 w 84291"/>
                      <a:gd name="connsiteY12" fmla="*/ 48141 h 100127"/>
                      <a:gd name="connsiteX13" fmla="*/ 84291 w 84291"/>
                      <a:gd name="connsiteY13" fmla="*/ 52252 h 100127"/>
                      <a:gd name="connsiteX14" fmla="*/ 15897 w 84291"/>
                      <a:gd name="connsiteY14" fmla="*/ 52252 h 100127"/>
                      <a:gd name="connsiteX15" fmla="*/ 18167 w 84291"/>
                      <a:gd name="connsiteY15" fmla="*/ 66045 h 100127"/>
                      <a:gd name="connsiteX16" fmla="*/ 24179 w 84291"/>
                      <a:gd name="connsiteY16" fmla="*/ 77052 h 100127"/>
                      <a:gd name="connsiteX17" fmla="*/ 34464 w 84291"/>
                      <a:gd name="connsiteY17" fmla="*/ 84346 h 100127"/>
                      <a:gd name="connsiteX18" fmla="*/ 49559 w 84291"/>
                      <a:gd name="connsiteY18" fmla="*/ 86998 h 100127"/>
                      <a:gd name="connsiteX19" fmla="*/ 65189 w 84291"/>
                      <a:gd name="connsiteY19" fmla="*/ 84611 h 100127"/>
                      <a:gd name="connsiteX20" fmla="*/ 76944 w 84291"/>
                      <a:gd name="connsiteY20" fmla="*/ 78113 h 100127"/>
                      <a:gd name="connsiteX21" fmla="*/ 80551 w 84291"/>
                      <a:gd name="connsiteY21" fmla="*/ 89783 h 100127"/>
                      <a:gd name="connsiteX22" fmla="*/ 72937 w 84291"/>
                      <a:gd name="connsiteY22" fmla="*/ 94425 h 100127"/>
                      <a:gd name="connsiteX23" fmla="*/ 64922 w 84291"/>
                      <a:gd name="connsiteY23" fmla="*/ 97608 h 100127"/>
                      <a:gd name="connsiteX24" fmla="*/ 56105 w 84291"/>
                      <a:gd name="connsiteY24" fmla="*/ 99465 h 100127"/>
                      <a:gd name="connsiteX25" fmla="*/ 46220 w 84291"/>
                      <a:gd name="connsiteY25" fmla="*/ 99995 h 100127"/>
                      <a:gd name="connsiteX26" fmla="*/ 15496 w 84291"/>
                      <a:gd name="connsiteY26" fmla="*/ 48141 h 100127"/>
                      <a:gd name="connsiteX27" fmla="*/ 18702 w 84291"/>
                      <a:gd name="connsiteY27" fmla="*/ 44560 h 100127"/>
                      <a:gd name="connsiteX28" fmla="*/ 22843 w 84291"/>
                      <a:gd name="connsiteY28" fmla="*/ 42173 h 100127"/>
                      <a:gd name="connsiteX29" fmla="*/ 28320 w 84291"/>
                      <a:gd name="connsiteY29" fmla="*/ 40847 h 100127"/>
                      <a:gd name="connsiteX30" fmla="*/ 35400 w 84291"/>
                      <a:gd name="connsiteY30" fmla="*/ 40449 h 100127"/>
                      <a:gd name="connsiteX31" fmla="*/ 68395 w 84291"/>
                      <a:gd name="connsiteY31" fmla="*/ 40449 h 100127"/>
                      <a:gd name="connsiteX32" fmla="*/ 66658 w 84291"/>
                      <a:gd name="connsiteY32" fmla="*/ 28115 h 100127"/>
                      <a:gd name="connsiteX33" fmla="*/ 62250 w 84291"/>
                      <a:gd name="connsiteY33" fmla="*/ 19097 h 100127"/>
                      <a:gd name="connsiteX34" fmla="*/ 54769 w 84291"/>
                      <a:gd name="connsiteY34" fmla="*/ 13660 h 100127"/>
                      <a:gd name="connsiteX35" fmla="*/ 43815 w 84291"/>
                      <a:gd name="connsiteY35" fmla="*/ 11803 h 100127"/>
                      <a:gd name="connsiteX36" fmla="*/ 32594 w 84291"/>
                      <a:gd name="connsiteY36" fmla="*/ 14058 h 100127"/>
                      <a:gd name="connsiteX37" fmla="*/ 24179 w 84291"/>
                      <a:gd name="connsiteY37" fmla="*/ 20026 h 100127"/>
                      <a:gd name="connsiteX38" fmla="*/ 18568 w 84291"/>
                      <a:gd name="connsiteY38" fmla="*/ 28646 h 100127"/>
                      <a:gd name="connsiteX39" fmla="*/ 16030 w 84291"/>
                      <a:gd name="connsiteY39" fmla="*/ 38858 h 100127"/>
                      <a:gd name="connsiteX40" fmla="*/ 15629 w 84291"/>
                      <a:gd name="connsiteY40" fmla="*/ 43499 h 100127"/>
                      <a:gd name="connsiteX41" fmla="*/ 15496 w 84291"/>
                      <a:gd name="connsiteY41" fmla="*/ 48141 h 100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4291" h="100127">
                        <a:moveTo>
                          <a:pt x="45953" y="100128"/>
                        </a:moveTo>
                        <a:cubicBezTo>
                          <a:pt x="37938" y="100128"/>
                          <a:pt x="30991" y="98801"/>
                          <a:pt x="25247" y="96282"/>
                        </a:cubicBezTo>
                        <a:cubicBezTo>
                          <a:pt x="19503" y="93762"/>
                          <a:pt x="14694" y="90181"/>
                          <a:pt x="10954" y="85540"/>
                        </a:cubicBezTo>
                        <a:cubicBezTo>
                          <a:pt x="7213" y="81031"/>
                          <a:pt x="4408" y="75593"/>
                          <a:pt x="2671" y="69360"/>
                        </a:cubicBezTo>
                        <a:cubicBezTo>
                          <a:pt x="935" y="63127"/>
                          <a:pt x="0" y="56363"/>
                          <a:pt x="0" y="48937"/>
                        </a:cubicBezTo>
                        <a:cubicBezTo>
                          <a:pt x="0" y="42438"/>
                          <a:pt x="935" y="36338"/>
                          <a:pt x="2805" y="30370"/>
                        </a:cubicBezTo>
                        <a:cubicBezTo>
                          <a:pt x="4675" y="24402"/>
                          <a:pt x="7481" y="19230"/>
                          <a:pt x="11087" y="14721"/>
                        </a:cubicBezTo>
                        <a:cubicBezTo>
                          <a:pt x="14694" y="10212"/>
                          <a:pt x="19369" y="6631"/>
                          <a:pt x="24713" y="3979"/>
                        </a:cubicBezTo>
                        <a:cubicBezTo>
                          <a:pt x="30056" y="1326"/>
                          <a:pt x="36335" y="0"/>
                          <a:pt x="43415" y="0"/>
                        </a:cubicBezTo>
                        <a:cubicBezTo>
                          <a:pt x="50495" y="0"/>
                          <a:pt x="56773" y="1061"/>
                          <a:pt x="61849" y="3050"/>
                        </a:cubicBezTo>
                        <a:cubicBezTo>
                          <a:pt x="66925" y="5040"/>
                          <a:pt x="71200" y="8222"/>
                          <a:pt x="74540" y="12201"/>
                        </a:cubicBezTo>
                        <a:cubicBezTo>
                          <a:pt x="77879" y="16180"/>
                          <a:pt x="80284" y="21352"/>
                          <a:pt x="81887" y="27320"/>
                        </a:cubicBezTo>
                        <a:cubicBezTo>
                          <a:pt x="83490" y="33288"/>
                          <a:pt x="84291" y="40316"/>
                          <a:pt x="84291" y="48141"/>
                        </a:cubicBezTo>
                        <a:lnTo>
                          <a:pt x="84291" y="52252"/>
                        </a:lnTo>
                        <a:lnTo>
                          <a:pt x="15897" y="52252"/>
                        </a:lnTo>
                        <a:cubicBezTo>
                          <a:pt x="16030" y="57159"/>
                          <a:pt x="16831" y="61801"/>
                          <a:pt x="18167" y="66045"/>
                        </a:cubicBezTo>
                        <a:cubicBezTo>
                          <a:pt x="19503" y="70288"/>
                          <a:pt x="21507" y="74002"/>
                          <a:pt x="24179" y="77052"/>
                        </a:cubicBezTo>
                        <a:cubicBezTo>
                          <a:pt x="26850" y="80102"/>
                          <a:pt x="30323" y="82622"/>
                          <a:pt x="34464" y="84346"/>
                        </a:cubicBezTo>
                        <a:cubicBezTo>
                          <a:pt x="38606" y="86070"/>
                          <a:pt x="43682" y="86998"/>
                          <a:pt x="49559" y="86998"/>
                        </a:cubicBezTo>
                        <a:cubicBezTo>
                          <a:pt x="55437" y="86998"/>
                          <a:pt x="60647" y="86203"/>
                          <a:pt x="65189" y="84611"/>
                        </a:cubicBezTo>
                        <a:cubicBezTo>
                          <a:pt x="69731" y="83020"/>
                          <a:pt x="73604" y="80898"/>
                          <a:pt x="76944" y="78113"/>
                        </a:cubicBezTo>
                        <a:lnTo>
                          <a:pt x="80551" y="89783"/>
                        </a:lnTo>
                        <a:cubicBezTo>
                          <a:pt x="78013" y="91640"/>
                          <a:pt x="75475" y="93099"/>
                          <a:pt x="72937" y="94425"/>
                        </a:cubicBezTo>
                        <a:cubicBezTo>
                          <a:pt x="70399" y="95751"/>
                          <a:pt x="67727" y="96812"/>
                          <a:pt x="64922" y="97608"/>
                        </a:cubicBezTo>
                        <a:cubicBezTo>
                          <a:pt x="62116" y="98404"/>
                          <a:pt x="59178" y="99067"/>
                          <a:pt x="56105" y="99465"/>
                        </a:cubicBezTo>
                        <a:cubicBezTo>
                          <a:pt x="53033" y="99862"/>
                          <a:pt x="49693" y="99995"/>
                          <a:pt x="46220" y="99995"/>
                        </a:cubicBezTo>
                        <a:close/>
                        <a:moveTo>
                          <a:pt x="15496" y="48141"/>
                        </a:moveTo>
                        <a:cubicBezTo>
                          <a:pt x="16431" y="46815"/>
                          <a:pt x="17499" y="45621"/>
                          <a:pt x="18702" y="44560"/>
                        </a:cubicBezTo>
                        <a:cubicBezTo>
                          <a:pt x="19904" y="43499"/>
                          <a:pt x="21240" y="42703"/>
                          <a:pt x="22843" y="42173"/>
                        </a:cubicBezTo>
                        <a:cubicBezTo>
                          <a:pt x="24446" y="41643"/>
                          <a:pt x="26182" y="41112"/>
                          <a:pt x="28320" y="40847"/>
                        </a:cubicBezTo>
                        <a:cubicBezTo>
                          <a:pt x="30457" y="40582"/>
                          <a:pt x="32728" y="40449"/>
                          <a:pt x="35400" y="40449"/>
                        </a:cubicBezTo>
                        <a:lnTo>
                          <a:pt x="68395" y="40449"/>
                        </a:lnTo>
                        <a:cubicBezTo>
                          <a:pt x="68395" y="35807"/>
                          <a:pt x="67727" y="31696"/>
                          <a:pt x="66658" y="28115"/>
                        </a:cubicBezTo>
                        <a:cubicBezTo>
                          <a:pt x="65590" y="24535"/>
                          <a:pt x="64120" y="21617"/>
                          <a:pt x="62250" y="19097"/>
                        </a:cubicBezTo>
                        <a:cubicBezTo>
                          <a:pt x="60380" y="16577"/>
                          <a:pt x="57842" y="14853"/>
                          <a:pt x="54769" y="13660"/>
                        </a:cubicBezTo>
                        <a:cubicBezTo>
                          <a:pt x="51697" y="12466"/>
                          <a:pt x="48090" y="11803"/>
                          <a:pt x="43815" y="11803"/>
                        </a:cubicBezTo>
                        <a:cubicBezTo>
                          <a:pt x="39541" y="11803"/>
                          <a:pt x="35934" y="12599"/>
                          <a:pt x="32594" y="14058"/>
                        </a:cubicBezTo>
                        <a:cubicBezTo>
                          <a:pt x="29255" y="15516"/>
                          <a:pt x="26449" y="17506"/>
                          <a:pt x="24179" y="20026"/>
                        </a:cubicBezTo>
                        <a:cubicBezTo>
                          <a:pt x="21908" y="22545"/>
                          <a:pt x="19904" y="25330"/>
                          <a:pt x="18568" y="28646"/>
                        </a:cubicBezTo>
                        <a:cubicBezTo>
                          <a:pt x="17232" y="31961"/>
                          <a:pt x="16297" y="35409"/>
                          <a:pt x="16030" y="38858"/>
                        </a:cubicBezTo>
                        <a:cubicBezTo>
                          <a:pt x="16030" y="40316"/>
                          <a:pt x="15763" y="41908"/>
                          <a:pt x="15629" y="43499"/>
                        </a:cubicBezTo>
                        <a:cubicBezTo>
                          <a:pt x="15496" y="45091"/>
                          <a:pt x="15496" y="46682"/>
                          <a:pt x="15496" y="48141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66" name="Graphique 29">
                  <a:extLst>
                    <a:ext uri="{FF2B5EF4-FFF2-40B4-BE49-F238E27FC236}">
                      <a16:creationId xmlns:a16="http://schemas.microsoft.com/office/drawing/2014/main" id="{FAA4B916-06FA-AF64-E7C7-B2A994F944A8}"/>
                    </a:ext>
                  </a:extLst>
                </p:cNvPr>
                <p:cNvGrpSpPr/>
                <p:nvPr/>
              </p:nvGrpSpPr>
              <p:grpSpPr>
                <a:xfrm>
                  <a:off x="7237874" y="896973"/>
                  <a:ext cx="1315266" cy="379291"/>
                  <a:chOff x="7237874" y="896973"/>
                  <a:chExt cx="1315266" cy="379291"/>
                </a:xfrm>
                <a:grpFill/>
              </p:grpSpPr>
              <p:sp>
                <p:nvSpPr>
                  <p:cNvPr id="67" name="Forme libre 66">
                    <a:extLst>
                      <a:ext uri="{FF2B5EF4-FFF2-40B4-BE49-F238E27FC236}">
                        <a16:creationId xmlns:a16="http://schemas.microsoft.com/office/drawing/2014/main" id="{B501751C-AB67-B87F-36C6-6C609C3992A4}"/>
                      </a:ext>
                    </a:extLst>
                  </p:cNvPr>
                  <p:cNvSpPr/>
                  <p:nvPr/>
                </p:nvSpPr>
                <p:spPr>
                  <a:xfrm>
                    <a:off x="7237874" y="901217"/>
                    <a:ext cx="214401" cy="367753"/>
                  </a:xfrm>
                  <a:custGeom>
                    <a:avLst/>
                    <a:gdLst>
                      <a:gd name="connsiteX0" fmla="*/ 155892 w 214401"/>
                      <a:gd name="connsiteY0" fmla="*/ 0 h 367753"/>
                      <a:gd name="connsiteX1" fmla="*/ 58509 w 214401"/>
                      <a:gd name="connsiteY1" fmla="*/ 116175 h 367753"/>
                      <a:gd name="connsiteX2" fmla="*/ 58509 w 214401"/>
                      <a:gd name="connsiteY2" fmla="*/ 135537 h 367753"/>
                      <a:gd name="connsiteX3" fmla="*/ 19503 w 214401"/>
                      <a:gd name="connsiteY3" fmla="*/ 135537 h 367753"/>
                      <a:gd name="connsiteX4" fmla="*/ 0 w 214401"/>
                      <a:gd name="connsiteY4" fmla="*/ 154900 h 367753"/>
                      <a:gd name="connsiteX5" fmla="*/ 0 w 214401"/>
                      <a:gd name="connsiteY5" fmla="*/ 193624 h 367753"/>
                      <a:gd name="connsiteX6" fmla="*/ 58376 w 214401"/>
                      <a:gd name="connsiteY6" fmla="*/ 193624 h 367753"/>
                      <a:gd name="connsiteX7" fmla="*/ 58376 w 214401"/>
                      <a:gd name="connsiteY7" fmla="*/ 348391 h 367753"/>
                      <a:gd name="connsiteX8" fmla="*/ 77879 w 214401"/>
                      <a:gd name="connsiteY8" fmla="*/ 367754 h 367753"/>
                      <a:gd name="connsiteX9" fmla="*/ 116752 w 214401"/>
                      <a:gd name="connsiteY9" fmla="*/ 367754 h 367753"/>
                      <a:gd name="connsiteX10" fmla="*/ 116752 w 214401"/>
                      <a:gd name="connsiteY10" fmla="*/ 193624 h 367753"/>
                      <a:gd name="connsiteX11" fmla="*/ 175262 w 214401"/>
                      <a:gd name="connsiteY11" fmla="*/ 193624 h 367753"/>
                      <a:gd name="connsiteX12" fmla="*/ 194899 w 214401"/>
                      <a:gd name="connsiteY12" fmla="*/ 174262 h 367753"/>
                      <a:gd name="connsiteX13" fmla="*/ 194899 w 214401"/>
                      <a:gd name="connsiteY13" fmla="*/ 135537 h 367753"/>
                      <a:gd name="connsiteX14" fmla="*/ 116886 w 214401"/>
                      <a:gd name="connsiteY14" fmla="*/ 135537 h 367753"/>
                      <a:gd name="connsiteX15" fmla="*/ 116886 w 214401"/>
                      <a:gd name="connsiteY15" fmla="*/ 96812 h 367753"/>
                      <a:gd name="connsiteX16" fmla="*/ 155892 w 214401"/>
                      <a:gd name="connsiteY16" fmla="*/ 58220 h 367753"/>
                      <a:gd name="connsiteX17" fmla="*/ 194899 w 214401"/>
                      <a:gd name="connsiteY17" fmla="*/ 58220 h 367753"/>
                      <a:gd name="connsiteX18" fmla="*/ 214402 w 214401"/>
                      <a:gd name="connsiteY18" fmla="*/ 38858 h 367753"/>
                      <a:gd name="connsiteX19" fmla="*/ 214402 w 214401"/>
                      <a:gd name="connsiteY19" fmla="*/ 133 h 367753"/>
                      <a:gd name="connsiteX20" fmla="*/ 155892 w 214401"/>
                      <a:gd name="connsiteY20" fmla="*/ 133 h 367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14401" h="367753">
                        <a:moveTo>
                          <a:pt x="155892" y="0"/>
                        </a:moveTo>
                        <a:cubicBezTo>
                          <a:pt x="97917" y="0"/>
                          <a:pt x="58509" y="39388"/>
                          <a:pt x="58509" y="116175"/>
                        </a:cubicBezTo>
                        <a:lnTo>
                          <a:pt x="58509" y="135537"/>
                        </a:lnTo>
                        <a:lnTo>
                          <a:pt x="19503" y="135537"/>
                        </a:lnTo>
                        <a:cubicBezTo>
                          <a:pt x="9351" y="135537"/>
                          <a:pt x="0" y="144953"/>
                          <a:pt x="0" y="154900"/>
                        </a:cubicBezTo>
                        <a:lnTo>
                          <a:pt x="0" y="193624"/>
                        </a:lnTo>
                        <a:lnTo>
                          <a:pt x="58376" y="193624"/>
                        </a:lnTo>
                        <a:lnTo>
                          <a:pt x="58376" y="348391"/>
                        </a:lnTo>
                        <a:cubicBezTo>
                          <a:pt x="58376" y="358470"/>
                          <a:pt x="67727" y="367754"/>
                          <a:pt x="77879" y="367754"/>
                        </a:cubicBezTo>
                        <a:lnTo>
                          <a:pt x="116752" y="367754"/>
                        </a:lnTo>
                        <a:lnTo>
                          <a:pt x="116752" y="193624"/>
                        </a:lnTo>
                        <a:lnTo>
                          <a:pt x="175262" y="193624"/>
                        </a:lnTo>
                        <a:cubicBezTo>
                          <a:pt x="185414" y="193624"/>
                          <a:pt x="194899" y="184208"/>
                          <a:pt x="194899" y="174262"/>
                        </a:cubicBezTo>
                        <a:lnTo>
                          <a:pt x="194899" y="135537"/>
                        </a:lnTo>
                        <a:lnTo>
                          <a:pt x="116886" y="135537"/>
                        </a:lnTo>
                        <a:lnTo>
                          <a:pt x="116886" y="96812"/>
                        </a:lnTo>
                        <a:cubicBezTo>
                          <a:pt x="116886" y="75593"/>
                          <a:pt x="134519" y="58220"/>
                          <a:pt x="155892" y="58220"/>
                        </a:cubicBezTo>
                        <a:lnTo>
                          <a:pt x="194899" y="58220"/>
                        </a:lnTo>
                        <a:cubicBezTo>
                          <a:pt x="201311" y="58220"/>
                          <a:pt x="214402" y="53844"/>
                          <a:pt x="214402" y="38858"/>
                        </a:cubicBezTo>
                        <a:lnTo>
                          <a:pt x="214402" y="133"/>
                        </a:lnTo>
                        <a:lnTo>
                          <a:pt x="155892" y="133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8" name="Forme libre 67">
                    <a:extLst>
                      <a:ext uri="{FF2B5EF4-FFF2-40B4-BE49-F238E27FC236}">
                        <a16:creationId xmlns:a16="http://schemas.microsoft.com/office/drawing/2014/main" id="{CCFCCA97-C698-25A7-9C9C-579FD3DF5F9F}"/>
                      </a:ext>
                    </a:extLst>
                  </p:cNvPr>
                  <p:cNvSpPr/>
                  <p:nvPr/>
                </p:nvSpPr>
                <p:spPr>
                  <a:xfrm>
                    <a:off x="7578780" y="896973"/>
                    <a:ext cx="477695" cy="379291"/>
                  </a:xfrm>
                  <a:custGeom>
                    <a:avLst/>
                    <a:gdLst>
                      <a:gd name="connsiteX0" fmla="*/ 477696 w 477695"/>
                      <a:gd name="connsiteY0" fmla="*/ 44428 h 379291"/>
                      <a:gd name="connsiteX1" fmla="*/ 428003 w 477695"/>
                      <a:gd name="connsiteY1" fmla="*/ 95088 h 379291"/>
                      <a:gd name="connsiteX2" fmla="*/ 428003 w 477695"/>
                      <a:gd name="connsiteY2" fmla="*/ 106759 h 379291"/>
                      <a:gd name="connsiteX3" fmla="*/ 149347 w 477695"/>
                      <a:gd name="connsiteY3" fmla="*/ 379292 h 379291"/>
                      <a:gd name="connsiteX4" fmla="*/ 0 w 477695"/>
                      <a:gd name="connsiteY4" fmla="*/ 336456 h 379291"/>
                      <a:gd name="connsiteX5" fmla="*/ 23912 w 477695"/>
                      <a:gd name="connsiteY5" fmla="*/ 338445 h 379291"/>
                      <a:gd name="connsiteX6" fmla="*/ 145339 w 477695"/>
                      <a:gd name="connsiteY6" fmla="*/ 297598 h 379291"/>
                      <a:gd name="connsiteX7" fmla="*/ 53834 w 477695"/>
                      <a:gd name="connsiteY7" fmla="*/ 231421 h 379291"/>
                      <a:gd name="connsiteX8" fmla="*/ 71734 w 477695"/>
                      <a:gd name="connsiteY8" fmla="*/ 233410 h 379291"/>
                      <a:gd name="connsiteX9" fmla="*/ 97650 w 477695"/>
                      <a:gd name="connsiteY9" fmla="*/ 229564 h 379291"/>
                      <a:gd name="connsiteX10" fmla="*/ 20038 w 477695"/>
                      <a:gd name="connsiteY10" fmla="*/ 136068 h 379291"/>
                      <a:gd name="connsiteX11" fmla="*/ 20038 w 477695"/>
                      <a:gd name="connsiteY11" fmla="*/ 134211 h 379291"/>
                      <a:gd name="connsiteX12" fmla="*/ 63853 w 477695"/>
                      <a:gd name="connsiteY12" fmla="*/ 145881 h 379291"/>
                      <a:gd name="connsiteX13" fmla="*/ 20038 w 477695"/>
                      <a:gd name="connsiteY13" fmla="*/ 66044 h 379291"/>
                      <a:gd name="connsiteX14" fmla="*/ 33930 w 477695"/>
                      <a:gd name="connsiteY14" fmla="*/ 17373 h 379291"/>
                      <a:gd name="connsiteX15" fmla="*/ 234974 w 477695"/>
                      <a:gd name="connsiteY15" fmla="*/ 116705 h 379291"/>
                      <a:gd name="connsiteX16" fmla="*/ 232970 w 477695"/>
                      <a:gd name="connsiteY16" fmla="*/ 95353 h 379291"/>
                      <a:gd name="connsiteX17" fmla="*/ 330486 w 477695"/>
                      <a:gd name="connsiteY17" fmla="*/ 0 h 379291"/>
                      <a:gd name="connsiteX18" fmla="*/ 404091 w 477695"/>
                      <a:gd name="connsiteY18" fmla="*/ 31166 h 379291"/>
                      <a:gd name="connsiteX19" fmla="*/ 465807 w 477695"/>
                      <a:gd name="connsiteY19" fmla="*/ 7825 h 379291"/>
                      <a:gd name="connsiteX20" fmla="*/ 421991 w 477695"/>
                      <a:gd name="connsiteY20" fmla="*/ 60474 h 379291"/>
                      <a:gd name="connsiteX21" fmla="*/ 477696 w 477695"/>
                      <a:gd name="connsiteY21" fmla="*/ 44825 h 379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77695" h="379291">
                        <a:moveTo>
                          <a:pt x="477696" y="44428"/>
                        </a:moveTo>
                        <a:cubicBezTo>
                          <a:pt x="463803" y="63923"/>
                          <a:pt x="447773" y="81428"/>
                          <a:pt x="428003" y="95088"/>
                        </a:cubicBezTo>
                        <a:lnTo>
                          <a:pt x="428003" y="106759"/>
                        </a:lnTo>
                        <a:cubicBezTo>
                          <a:pt x="428003" y="233278"/>
                          <a:pt x="330486" y="379292"/>
                          <a:pt x="149347" y="379292"/>
                        </a:cubicBezTo>
                        <a:cubicBezTo>
                          <a:pt x="95512" y="379292"/>
                          <a:pt x="43815" y="363775"/>
                          <a:pt x="0" y="336456"/>
                        </a:cubicBezTo>
                        <a:cubicBezTo>
                          <a:pt x="8015" y="338445"/>
                          <a:pt x="15897" y="338445"/>
                          <a:pt x="23912" y="338445"/>
                        </a:cubicBezTo>
                        <a:cubicBezTo>
                          <a:pt x="69731" y="338445"/>
                          <a:pt x="111543" y="322796"/>
                          <a:pt x="145339" y="297598"/>
                        </a:cubicBezTo>
                        <a:cubicBezTo>
                          <a:pt x="101524" y="297598"/>
                          <a:pt x="65723" y="270279"/>
                          <a:pt x="53834" y="231421"/>
                        </a:cubicBezTo>
                        <a:cubicBezTo>
                          <a:pt x="59712" y="233410"/>
                          <a:pt x="65723" y="233410"/>
                          <a:pt x="71734" y="233410"/>
                        </a:cubicBezTo>
                        <a:cubicBezTo>
                          <a:pt x="81753" y="233410"/>
                          <a:pt x="89635" y="231421"/>
                          <a:pt x="97650" y="229564"/>
                        </a:cubicBezTo>
                        <a:cubicBezTo>
                          <a:pt x="53968" y="221740"/>
                          <a:pt x="20038" y="182882"/>
                          <a:pt x="20038" y="136068"/>
                        </a:cubicBezTo>
                        <a:lnTo>
                          <a:pt x="20038" y="134211"/>
                        </a:lnTo>
                        <a:cubicBezTo>
                          <a:pt x="31927" y="140046"/>
                          <a:pt x="47957" y="143892"/>
                          <a:pt x="63853" y="145881"/>
                        </a:cubicBezTo>
                        <a:cubicBezTo>
                          <a:pt x="37938" y="128243"/>
                          <a:pt x="20038" y="99199"/>
                          <a:pt x="20038" y="66044"/>
                        </a:cubicBezTo>
                        <a:cubicBezTo>
                          <a:pt x="20038" y="48406"/>
                          <a:pt x="24045" y="30900"/>
                          <a:pt x="33930" y="17373"/>
                        </a:cubicBezTo>
                        <a:cubicBezTo>
                          <a:pt x="81753" y="75726"/>
                          <a:pt x="153354" y="112727"/>
                          <a:pt x="234974" y="116705"/>
                        </a:cubicBezTo>
                        <a:cubicBezTo>
                          <a:pt x="232970" y="110870"/>
                          <a:pt x="232970" y="103045"/>
                          <a:pt x="232970" y="95353"/>
                        </a:cubicBezTo>
                        <a:cubicBezTo>
                          <a:pt x="232970" y="42836"/>
                          <a:pt x="276786" y="0"/>
                          <a:pt x="330486" y="0"/>
                        </a:cubicBezTo>
                        <a:cubicBezTo>
                          <a:pt x="358405" y="0"/>
                          <a:pt x="384187" y="11671"/>
                          <a:pt x="404091" y="31166"/>
                        </a:cubicBezTo>
                        <a:cubicBezTo>
                          <a:pt x="425999" y="27320"/>
                          <a:pt x="445903" y="19495"/>
                          <a:pt x="465807" y="7825"/>
                        </a:cubicBezTo>
                        <a:cubicBezTo>
                          <a:pt x="457792" y="29176"/>
                          <a:pt x="441895" y="48671"/>
                          <a:pt x="421991" y="60474"/>
                        </a:cubicBezTo>
                        <a:cubicBezTo>
                          <a:pt x="441895" y="58485"/>
                          <a:pt x="459796" y="52650"/>
                          <a:pt x="477696" y="44825"/>
                        </a:cubicBezTo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9" name="Forme libre 68">
                    <a:extLst>
                      <a:ext uri="{FF2B5EF4-FFF2-40B4-BE49-F238E27FC236}">
                        <a16:creationId xmlns:a16="http://schemas.microsoft.com/office/drawing/2014/main" id="{5FDED1C8-B5F2-74B5-F350-E22DDF9E0F7C}"/>
                      </a:ext>
                    </a:extLst>
                  </p:cNvPr>
                  <p:cNvSpPr/>
                  <p:nvPr/>
                </p:nvSpPr>
                <p:spPr>
                  <a:xfrm>
                    <a:off x="8183113" y="901350"/>
                    <a:ext cx="370027" cy="367621"/>
                  </a:xfrm>
                  <a:custGeom>
                    <a:avLst/>
                    <a:gdLst>
                      <a:gd name="connsiteX0" fmla="*/ 342643 w 370027"/>
                      <a:gd name="connsiteY0" fmla="*/ 0 h 367621"/>
                      <a:gd name="connsiteX1" fmla="*/ 27251 w 370027"/>
                      <a:gd name="connsiteY1" fmla="*/ 0 h 367621"/>
                      <a:gd name="connsiteX2" fmla="*/ 0 w 370027"/>
                      <a:gd name="connsiteY2" fmla="*/ 26524 h 367621"/>
                      <a:gd name="connsiteX3" fmla="*/ 0 w 370027"/>
                      <a:gd name="connsiteY3" fmla="*/ 341097 h 367621"/>
                      <a:gd name="connsiteX4" fmla="*/ 27251 w 370027"/>
                      <a:gd name="connsiteY4" fmla="*/ 367621 h 367621"/>
                      <a:gd name="connsiteX5" fmla="*/ 342643 w 370027"/>
                      <a:gd name="connsiteY5" fmla="*/ 367621 h 367621"/>
                      <a:gd name="connsiteX6" fmla="*/ 370027 w 370027"/>
                      <a:gd name="connsiteY6" fmla="*/ 341097 h 367621"/>
                      <a:gd name="connsiteX7" fmla="*/ 370027 w 370027"/>
                      <a:gd name="connsiteY7" fmla="*/ 26524 h 367621"/>
                      <a:gd name="connsiteX8" fmla="*/ 342643 w 370027"/>
                      <a:gd name="connsiteY8" fmla="*/ 0 h 367621"/>
                      <a:gd name="connsiteX9" fmla="*/ 109673 w 370027"/>
                      <a:gd name="connsiteY9" fmla="*/ 313247 h 367621"/>
                      <a:gd name="connsiteX10" fmla="*/ 54636 w 370027"/>
                      <a:gd name="connsiteY10" fmla="*/ 313247 h 367621"/>
                      <a:gd name="connsiteX11" fmla="*/ 54636 w 370027"/>
                      <a:gd name="connsiteY11" fmla="*/ 137792 h 367621"/>
                      <a:gd name="connsiteX12" fmla="*/ 109673 w 370027"/>
                      <a:gd name="connsiteY12" fmla="*/ 137792 h 367621"/>
                      <a:gd name="connsiteX13" fmla="*/ 109673 w 370027"/>
                      <a:gd name="connsiteY13" fmla="*/ 313247 h 367621"/>
                      <a:gd name="connsiteX14" fmla="*/ 82154 w 370027"/>
                      <a:gd name="connsiteY14" fmla="*/ 113787 h 367621"/>
                      <a:gd name="connsiteX15" fmla="*/ 50228 w 370027"/>
                      <a:gd name="connsiteY15" fmla="*/ 82091 h 367621"/>
                      <a:gd name="connsiteX16" fmla="*/ 82154 w 370027"/>
                      <a:gd name="connsiteY16" fmla="*/ 50528 h 367621"/>
                      <a:gd name="connsiteX17" fmla="*/ 113947 w 370027"/>
                      <a:gd name="connsiteY17" fmla="*/ 82091 h 367621"/>
                      <a:gd name="connsiteX18" fmla="*/ 82154 w 370027"/>
                      <a:gd name="connsiteY18" fmla="*/ 113787 h 367621"/>
                      <a:gd name="connsiteX19" fmla="*/ 315258 w 370027"/>
                      <a:gd name="connsiteY19" fmla="*/ 313247 h 367621"/>
                      <a:gd name="connsiteX20" fmla="*/ 260355 w 370027"/>
                      <a:gd name="connsiteY20" fmla="*/ 313247 h 367621"/>
                      <a:gd name="connsiteX21" fmla="*/ 260355 w 370027"/>
                      <a:gd name="connsiteY21" fmla="*/ 227973 h 367621"/>
                      <a:gd name="connsiteX22" fmla="*/ 231768 w 370027"/>
                      <a:gd name="connsiteY22" fmla="*/ 181423 h 367621"/>
                      <a:gd name="connsiteX23" fmla="*/ 198907 w 370027"/>
                      <a:gd name="connsiteY23" fmla="*/ 226514 h 367621"/>
                      <a:gd name="connsiteX24" fmla="*/ 198907 w 370027"/>
                      <a:gd name="connsiteY24" fmla="*/ 313247 h 367621"/>
                      <a:gd name="connsiteX25" fmla="*/ 144003 w 370027"/>
                      <a:gd name="connsiteY25" fmla="*/ 313247 h 367621"/>
                      <a:gd name="connsiteX26" fmla="*/ 144003 w 370027"/>
                      <a:gd name="connsiteY26" fmla="*/ 137792 h 367621"/>
                      <a:gd name="connsiteX27" fmla="*/ 196635 w 370027"/>
                      <a:gd name="connsiteY27" fmla="*/ 137792 h 367621"/>
                      <a:gd name="connsiteX28" fmla="*/ 196635 w 370027"/>
                      <a:gd name="connsiteY28" fmla="*/ 161796 h 367621"/>
                      <a:gd name="connsiteX29" fmla="*/ 197437 w 370027"/>
                      <a:gd name="connsiteY29" fmla="*/ 161796 h 367621"/>
                      <a:gd name="connsiteX30" fmla="*/ 249401 w 370027"/>
                      <a:gd name="connsiteY30" fmla="*/ 133415 h 367621"/>
                      <a:gd name="connsiteX31" fmla="*/ 315258 w 370027"/>
                      <a:gd name="connsiteY31" fmla="*/ 216965 h 367621"/>
                      <a:gd name="connsiteX32" fmla="*/ 315258 w 370027"/>
                      <a:gd name="connsiteY32" fmla="*/ 313247 h 36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370027" h="367621">
                        <a:moveTo>
                          <a:pt x="342643" y="0"/>
                        </a:moveTo>
                        <a:lnTo>
                          <a:pt x="27251" y="0"/>
                        </a:lnTo>
                        <a:cubicBezTo>
                          <a:pt x="12156" y="0"/>
                          <a:pt x="0" y="11803"/>
                          <a:pt x="0" y="26524"/>
                        </a:cubicBezTo>
                        <a:lnTo>
                          <a:pt x="0" y="341097"/>
                        </a:lnTo>
                        <a:cubicBezTo>
                          <a:pt x="0" y="355685"/>
                          <a:pt x="12290" y="367621"/>
                          <a:pt x="27251" y="367621"/>
                        </a:cubicBezTo>
                        <a:lnTo>
                          <a:pt x="342643" y="367621"/>
                        </a:lnTo>
                        <a:cubicBezTo>
                          <a:pt x="357738" y="367621"/>
                          <a:pt x="370027" y="355685"/>
                          <a:pt x="370027" y="341097"/>
                        </a:cubicBezTo>
                        <a:lnTo>
                          <a:pt x="370027" y="26524"/>
                        </a:lnTo>
                        <a:cubicBezTo>
                          <a:pt x="370027" y="11936"/>
                          <a:pt x="357738" y="0"/>
                          <a:pt x="342643" y="0"/>
                        </a:cubicBezTo>
                        <a:moveTo>
                          <a:pt x="109673" y="313247"/>
                        </a:moveTo>
                        <a:lnTo>
                          <a:pt x="54636" y="313247"/>
                        </a:lnTo>
                        <a:lnTo>
                          <a:pt x="54636" y="137792"/>
                        </a:lnTo>
                        <a:lnTo>
                          <a:pt x="109673" y="137792"/>
                        </a:lnTo>
                        <a:lnTo>
                          <a:pt x="109673" y="313247"/>
                        </a:lnTo>
                        <a:close/>
                        <a:moveTo>
                          <a:pt x="82154" y="113787"/>
                        </a:moveTo>
                        <a:cubicBezTo>
                          <a:pt x="64521" y="113787"/>
                          <a:pt x="50228" y="99597"/>
                          <a:pt x="50228" y="82091"/>
                        </a:cubicBezTo>
                        <a:cubicBezTo>
                          <a:pt x="50228" y="64586"/>
                          <a:pt x="64521" y="50528"/>
                          <a:pt x="82154" y="50528"/>
                        </a:cubicBezTo>
                        <a:cubicBezTo>
                          <a:pt x="99787" y="50528"/>
                          <a:pt x="113947" y="64718"/>
                          <a:pt x="113947" y="82091"/>
                        </a:cubicBezTo>
                        <a:cubicBezTo>
                          <a:pt x="113947" y="99465"/>
                          <a:pt x="99654" y="113787"/>
                          <a:pt x="82154" y="113787"/>
                        </a:cubicBezTo>
                        <a:moveTo>
                          <a:pt x="315258" y="313247"/>
                        </a:moveTo>
                        <a:lnTo>
                          <a:pt x="260355" y="313247"/>
                        </a:lnTo>
                        <a:lnTo>
                          <a:pt x="260355" y="227973"/>
                        </a:lnTo>
                        <a:cubicBezTo>
                          <a:pt x="260355" y="207682"/>
                          <a:pt x="259954" y="181423"/>
                          <a:pt x="231768" y="181423"/>
                        </a:cubicBezTo>
                        <a:cubicBezTo>
                          <a:pt x="203582" y="181423"/>
                          <a:pt x="198907" y="203571"/>
                          <a:pt x="198907" y="226514"/>
                        </a:cubicBezTo>
                        <a:lnTo>
                          <a:pt x="198907" y="313247"/>
                        </a:lnTo>
                        <a:lnTo>
                          <a:pt x="144003" y="313247"/>
                        </a:lnTo>
                        <a:lnTo>
                          <a:pt x="144003" y="137792"/>
                        </a:lnTo>
                        <a:lnTo>
                          <a:pt x="196635" y="137792"/>
                        </a:lnTo>
                        <a:lnTo>
                          <a:pt x="196635" y="161796"/>
                        </a:lnTo>
                        <a:lnTo>
                          <a:pt x="197437" y="161796"/>
                        </a:lnTo>
                        <a:cubicBezTo>
                          <a:pt x="204784" y="148003"/>
                          <a:pt x="222684" y="133415"/>
                          <a:pt x="249401" y="133415"/>
                        </a:cubicBezTo>
                        <a:cubicBezTo>
                          <a:pt x="304972" y="133415"/>
                          <a:pt x="315258" y="169753"/>
                          <a:pt x="315258" y="216965"/>
                        </a:cubicBezTo>
                        <a:lnTo>
                          <a:pt x="315258" y="313247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</p:grpSp>
          <p:grpSp>
            <p:nvGrpSpPr>
              <p:cNvPr id="10" name="Graphique 29">
                <a:extLst>
                  <a:ext uri="{FF2B5EF4-FFF2-40B4-BE49-F238E27FC236}">
                    <a16:creationId xmlns:a16="http://schemas.microsoft.com/office/drawing/2014/main" id="{DEE6FF5F-5A38-C678-E8D8-2703C15BDC97}"/>
                  </a:ext>
                </a:extLst>
              </p:cNvPr>
              <p:cNvGrpSpPr/>
              <p:nvPr/>
            </p:nvGrpSpPr>
            <p:grpSpPr>
              <a:xfrm>
                <a:off x="4902428" y="646720"/>
                <a:ext cx="1889009" cy="1129254"/>
                <a:chOff x="4902428" y="646720"/>
                <a:chExt cx="1889009" cy="1129254"/>
              </a:xfrm>
              <a:grpFill/>
            </p:grpSpPr>
            <p:sp>
              <p:nvSpPr>
                <p:cNvPr id="13" name="Forme libre 12">
                  <a:extLst>
                    <a:ext uri="{FF2B5EF4-FFF2-40B4-BE49-F238E27FC236}">
                      <a16:creationId xmlns:a16="http://schemas.microsoft.com/office/drawing/2014/main" id="{9B600E06-9A09-D535-200C-56875C80AF42}"/>
                    </a:ext>
                  </a:extLst>
                </p:cNvPr>
                <p:cNvSpPr/>
                <p:nvPr/>
              </p:nvSpPr>
              <p:spPr>
                <a:xfrm>
                  <a:off x="5736525" y="711306"/>
                  <a:ext cx="260087" cy="393747"/>
                </a:xfrm>
                <a:custGeom>
                  <a:avLst/>
                  <a:gdLst>
                    <a:gd name="connsiteX0" fmla="*/ 32461 w 260087"/>
                    <a:gd name="connsiteY0" fmla="*/ 32227 h 393747"/>
                    <a:gd name="connsiteX1" fmla="*/ 227493 w 260087"/>
                    <a:gd name="connsiteY1" fmla="*/ 32227 h 393747"/>
                    <a:gd name="connsiteX2" fmla="*/ 227493 w 260087"/>
                    <a:gd name="connsiteY2" fmla="*/ 308473 h 393747"/>
                    <a:gd name="connsiteX3" fmla="*/ 174193 w 260087"/>
                    <a:gd name="connsiteY3" fmla="*/ 361388 h 393747"/>
                    <a:gd name="connsiteX4" fmla="*/ 32461 w 260087"/>
                    <a:gd name="connsiteY4" fmla="*/ 361388 h 393747"/>
                    <a:gd name="connsiteX5" fmla="*/ 32461 w 260087"/>
                    <a:gd name="connsiteY5" fmla="*/ 32227 h 393747"/>
                    <a:gd name="connsiteX6" fmla="*/ 260088 w 260087"/>
                    <a:gd name="connsiteY6" fmla="*/ 308473 h 393747"/>
                    <a:gd name="connsiteX7" fmla="*/ 260088 w 260087"/>
                    <a:gd name="connsiteY7" fmla="*/ 0 h 393747"/>
                    <a:gd name="connsiteX8" fmla="*/ 0 w 260087"/>
                    <a:gd name="connsiteY8" fmla="*/ 0 h 393747"/>
                    <a:gd name="connsiteX9" fmla="*/ 0 w 260087"/>
                    <a:gd name="connsiteY9" fmla="*/ 393747 h 393747"/>
                    <a:gd name="connsiteX10" fmla="*/ 174327 w 260087"/>
                    <a:gd name="connsiteY10" fmla="*/ 393747 h 393747"/>
                    <a:gd name="connsiteX11" fmla="*/ 260088 w 260087"/>
                    <a:gd name="connsiteY11" fmla="*/ 308606 h 393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60087" h="393747">
                      <a:moveTo>
                        <a:pt x="32461" y="32227"/>
                      </a:moveTo>
                      <a:lnTo>
                        <a:pt x="227493" y="32227"/>
                      </a:lnTo>
                      <a:lnTo>
                        <a:pt x="227493" y="308473"/>
                      </a:lnTo>
                      <a:cubicBezTo>
                        <a:pt x="227493" y="337649"/>
                        <a:pt x="203582" y="361388"/>
                        <a:pt x="174193" y="361388"/>
                      </a:cubicBezTo>
                      <a:lnTo>
                        <a:pt x="32461" y="361388"/>
                      </a:lnTo>
                      <a:lnTo>
                        <a:pt x="32461" y="32227"/>
                      </a:lnTo>
                      <a:close/>
                      <a:moveTo>
                        <a:pt x="260088" y="308473"/>
                      </a:moveTo>
                      <a:lnTo>
                        <a:pt x="260088" y="0"/>
                      </a:lnTo>
                      <a:lnTo>
                        <a:pt x="0" y="0"/>
                      </a:lnTo>
                      <a:lnTo>
                        <a:pt x="0" y="393747"/>
                      </a:lnTo>
                      <a:lnTo>
                        <a:pt x="174327" y="393747"/>
                      </a:lnTo>
                      <a:cubicBezTo>
                        <a:pt x="221749" y="393747"/>
                        <a:pt x="260088" y="355553"/>
                        <a:pt x="260088" y="308606"/>
                      </a:cubicBez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orme libre 13">
                  <a:extLst>
                    <a:ext uri="{FF2B5EF4-FFF2-40B4-BE49-F238E27FC236}">
                      <a16:creationId xmlns:a16="http://schemas.microsoft.com/office/drawing/2014/main" id="{F0D43334-BF4B-25C1-02B3-B3AC18AA1904}"/>
                    </a:ext>
                  </a:extLst>
                </p:cNvPr>
                <p:cNvSpPr/>
                <p:nvPr/>
              </p:nvSpPr>
              <p:spPr>
                <a:xfrm>
                  <a:off x="5834042" y="1137943"/>
                  <a:ext cx="65055" cy="64585"/>
                </a:xfrm>
                <a:custGeom>
                  <a:avLst/>
                  <a:gdLst>
                    <a:gd name="connsiteX0" fmla="*/ 0 w 65055"/>
                    <a:gd name="connsiteY0" fmla="*/ 32227 h 64585"/>
                    <a:gd name="connsiteX1" fmla="*/ 32461 w 65055"/>
                    <a:gd name="connsiteY1" fmla="*/ 64586 h 64585"/>
                    <a:gd name="connsiteX2" fmla="*/ 65055 w 65055"/>
                    <a:gd name="connsiteY2" fmla="*/ 32227 h 64585"/>
                    <a:gd name="connsiteX3" fmla="*/ 32461 w 65055"/>
                    <a:gd name="connsiteY3" fmla="*/ 0 h 64585"/>
                    <a:gd name="connsiteX4" fmla="*/ 0 w 65055"/>
                    <a:gd name="connsiteY4" fmla="*/ 32227 h 6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55" h="64585">
                      <a:moveTo>
                        <a:pt x="0" y="32227"/>
                      </a:moveTo>
                      <a:cubicBezTo>
                        <a:pt x="0" y="50130"/>
                        <a:pt x="14561" y="64586"/>
                        <a:pt x="32461" y="64586"/>
                      </a:cubicBezTo>
                      <a:cubicBezTo>
                        <a:pt x="50361" y="64586"/>
                        <a:pt x="65055" y="50130"/>
                        <a:pt x="65055" y="32227"/>
                      </a:cubicBezTo>
                      <a:cubicBezTo>
                        <a:pt x="65055" y="14323"/>
                        <a:pt x="50495" y="0"/>
                        <a:pt x="32461" y="0"/>
                      </a:cubicBezTo>
                      <a:cubicBezTo>
                        <a:pt x="14427" y="0"/>
                        <a:pt x="0" y="14456"/>
                        <a:pt x="0" y="32227"/>
                      </a:cubicBez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orme libre 14">
                  <a:extLst>
                    <a:ext uri="{FF2B5EF4-FFF2-40B4-BE49-F238E27FC236}">
                      <a16:creationId xmlns:a16="http://schemas.microsoft.com/office/drawing/2014/main" id="{4AA3B14C-D978-ADFC-CF98-3970AFCF7570}"/>
                    </a:ext>
                  </a:extLst>
                </p:cNvPr>
                <p:cNvSpPr/>
                <p:nvPr/>
              </p:nvSpPr>
              <p:spPr>
                <a:xfrm>
                  <a:off x="5671337" y="646720"/>
                  <a:ext cx="390198" cy="619730"/>
                </a:xfrm>
                <a:custGeom>
                  <a:avLst/>
                  <a:gdLst>
                    <a:gd name="connsiteX0" fmla="*/ 134 w 390198"/>
                    <a:gd name="connsiteY0" fmla="*/ 545862 h 619730"/>
                    <a:gd name="connsiteX1" fmla="*/ 29923 w 390198"/>
                    <a:gd name="connsiteY1" fmla="*/ 506606 h 619730"/>
                    <a:gd name="connsiteX2" fmla="*/ 29923 w 390198"/>
                    <a:gd name="connsiteY2" fmla="*/ 32227 h 619730"/>
                    <a:gd name="connsiteX3" fmla="*/ 360409 w 390198"/>
                    <a:gd name="connsiteY3" fmla="*/ 32227 h 619730"/>
                    <a:gd name="connsiteX4" fmla="*/ 360409 w 390198"/>
                    <a:gd name="connsiteY4" fmla="*/ 498782 h 619730"/>
                    <a:gd name="connsiteX5" fmla="*/ 278522 w 390198"/>
                    <a:gd name="connsiteY5" fmla="*/ 587372 h 619730"/>
                    <a:gd name="connsiteX6" fmla="*/ 24312 w 390198"/>
                    <a:gd name="connsiteY6" fmla="*/ 587372 h 619730"/>
                    <a:gd name="connsiteX7" fmla="*/ 0 w 390198"/>
                    <a:gd name="connsiteY7" fmla="*/ 615620 h 619730"/>
                    <a:gd name="connsiteX8" fmla="*/ 0 w 390198"/>
                    <a:gd name="connsiteY8" fmla="*/ 619731 h 619730"/>
                    <a:gd name="connsiteX9" fmla="*/ 278522 w 390198"/>
                    <a:gd name="connsiteY9" fmla="*/ 619731 h 619730"/>
                    <a:gd name="connsiteX10" fmla="*/ 390198 w 390198"/>
                    <a:gd name="connsiteY10" fmla="*/ 498782 h 619730"/>
                    <a:gd name="connsiteX11" fmla="*/ 390198 w 390198"/>
                    <a:gd name="connsiteY11" fmla="*/ 0 h 619730"/>
                    <a:gd name="connsiteX12" fmla="*/ 134 w 390198"/>
                    <a:gd name="connsiteY12" fmla="*/ 0 h 619730"/>
                    <a:gd name="connsiteX13" fmla="*/ 134 w 390198"/>
                    <a:gd name="connsiteY13" fmla="*/ 545862 h 619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198" h="619730">
                      <a:moveTo>
                        <a:pt x="134" y="545862"/>
                      </a:moveTo>
                      <a:cubicBezTo>
                        <a:pt x="26984" y="536313"/>
                        <a:pt x="29655" y="512707"/>
                        <a:pt x="29923" y="506606"/>
                      </a:cubicBezTo>
                      <a:lnTo>
                        <a:pt x="29923" y="32227"/>
                      </a:lnTo>
                      <a:lnTo>
                        <a:pt x="360409" y="32227"/>
                      </a:lnTo>
                      <a:lnTo>
                        <a:pt x="360409" y="498782"/>
                      </a:lnTo>
                      <a:cubicBezTo>
                        <a:pt x="360409" y="547718"/>
                        <a:pt x="323674" y="587372"/>
                        <a:pt x="278522" y="587372"/>
                      </a:cubicBezTo>
                      <a:lnTo>
                        <a:pt x="24312" y="587372"/>
                      </a:lnTo>
                      <a:cubicBezTo>
                        <a:pt x="17766" y="589494"/>
                        <a:pt x="2137" y="596390"/>
                        <a:pt x="0" y="615620"/>
                      </a:cubicBezTo>
                      <a:lnTo>
                        <a:pt x="0" y="619731"/>
                      </a:lnTo>
                      <a:lnTo>
                        <a:pt x="278522" y="619731"/>
                      </a:lnTo>
                      <a:cubicBezTo>
                        <a:pt x="340238" y="619731"/>
                        <a:pt x="390198" y="565622"/>
                        <a:pt x="390198" y="498782"/>
                      </a:cubicBezTo>
                      <a:lnTo>
                        <a:pt x="390198" y="0"/>
                      </a:lnTo>
                      <a:lnTo>
                        <a:pt x="134" y="0"/>
                      </a:lnTo>
                      <a:lnTo>
                        <a:pt x="134" y="545862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grpSp>
              <p:nvGrpSpPr>
                <p:cNvPr id="16" name="Graphique 29">
                  <a:extLst>
                    <a:ext uri="{FF2B5EF4-FFF2-40B4-BE49-F238E27FC236}">
                      <a16:creationId xmlns:a16="http://schemas.microsoft.com/office/drawing/2014/main" id="{1FB8A2DE-FAB9-4FD9-C720-93A8D8AA81AB}"/>
                    </a:ext>
                  </a:extLst>
                </p:cNvPr>
                <p:cNvGrpSpPr/>
                <p:nvPr/>
              </p:nvGrpSpPr>
              <p:grpSpPr>
                <a:xfrm>
                  <a:off x="4978437" y="1561162"/>
                  <a:ext cx="1705999" cy="159828"/>
                  <a:chOff x="4978437" y="1561162"/>
                  <a:chExt cx="1705999" cy="159828"/>
                </a:xfrm>
                <a:grpFill/>
              </p:grpSpPr>
              <p:sp>
                <p:nvSpPr>
                  <p:cNvPr id="29" name="Forme libre 28">
                    <a:extLst>
                      <a:ext uri="{FF2B5EF4-FFF2-40B4-BE49-F238E27FC236}">
                        <a16:creationId xmlns:a16="http://schemas.microsoft.com/office/drawing/2014/main" id="{AB8D43FA-BD32-D554-734F-D284557D32EB}"/>
                      </a:ext>
                    </a:extLst>
                  </p:cNvPr>
                  <p:cNvSpPr/>
                  <p:nvPr/>
                </p:nvSpPr>
                <p:spPr>
                  <a:xfrm>
                    <a:off x="4978437" y="1597204"/>
                    <a:ext cx="104061" cy="103310"/>
                  </a:xfrm>
                  <a:custGeom>
                    <a:avLst/>
                    <a:gdLst>
                      <a:gd name="connsiteX0" fmla="*/ 42213 w 104061"/>
                      <a:gd name="connsiteY0" fmla="*/ 61403 h 103310"/>
                      <a:gd name="connsiteX1" fmla="*/ 0 w 104061"/>
                      <a:gd name="connsiteY1" fmla="*/ 61403 h 103310"/>
                      <a:gd name="connsiteX2" fmla="*/ 0 w 104061"/>
                      <a:gd name="connsiteY2" fmla="*/ 41908 h 103310"/>
                      <a:gd name="connsiteX3" fmla="*/ 42213 w 104061"/>
                      <a:gd name="connsiteY3" fmla="*/ 41908 h 103310"/>
                      <a:gd name="connsiteX4" fmla="*/ 42213 w 104061"/>
                      <a:gd name="connsiteY4" fmla="*/ 0 h 103310"/>
                      <a:gd name="connsiteX5" fmla="*/ 61849 w 104061"/>
                      <a:gd name="connsiteY5" fmla="*/ 0 h 103310"/>
                      <a:gd name="connsiteX6" fmla="*/ 61849 w 104061"/>
                      <a:gd name="connsiteY6" fmla="*/ 41908 h 103310"/>
                      <a:gd name="connsiteX7" fmla="*/ 104062 w 104061"/>
                      <a:gd name="connsiteY7" fmla="*/ 41908 h 103310"/>
                      <a:gd name="connsiteX8" fmla="*/ 104062 w 104061"/>
                      <a:gd name="connsiteY8" fmla="*/ 61403 h 103310"/>
                      <a:gd name="connsiteX9" fmla="*/ 61849 w 104061"/>
                      <a:gd name="connsiteY9" fmla="*/ 61403 h 103310"/>
                      <a:gd name="connsiteX10" fmla="*/ 61849 w 104061"/>
                      <a:gd name="connsiteY10" fmla="*/ 103311 h 103310"/>
                      <a:gd name="connsiteX11" fmla="*/ 42213 w 104061"/>
                      <a:gd name="connsiteY11" fmla="*/ 103311 h 103310"/>
                      <a:gd name="connsiteX12" fmla="*/ 42213 w 104061"/>
                      <a:gd name="connsiteY12" fmla="*/ 61403 h 103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4061" h="103310">
                        <a:moveTo>
                          <a:pt x="42213" y="61403"/>
                        </a:moveTo>
                        <a:lnTo>
                          <a:pt x="0" y="61403"/>
                        </a:lnTo>
                        <a:lnTo>
                          <a:pt x="0" y="41908"/>
                        </a:lnTo>
                        <a:lnTo>
                          <a:pt x="42213" y="41908"/>
                        </a:lnTo>
                        <a:lnTo>
                          <a:pt x="42213" y="0"/>
                        </a:lnTo>
                        <a:lnTo>
                          <a:pt x="61849" y="0"/>
                        </a:lnTo>
                        <a:lnTo>
                          <a:pt x="61849" y="41908"/>
                        </a:lnTo>
                        <a:lnTo>
                          <a:pt x="104062" y="41908"/>
                        </a:lnTo>
                        <a:lnTo>
                          <a:pt x="104062" y="61403"/>
                        </a:lnTo>
                        <a:lnTo>
                          <a:pt x="61849" y="61403"/>
                        </a:lnTo>
                        <a:lnTo>
                          <a:pt x="61849" y="103311"/>
                        </a:lnTo>
                        <a:lnTo>
                          <a:pt x="42213" y="103311"/>
                        </a:lnTo>
                        <a:lnTo>
                          <a:pt x="42213" y="61403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30" name="Forme libre 29">
                    <a:extLst>
                      <a:ext uri="{FF2B5EF4-FFF2-40B4-BE49-F238E27FC236}">
                        <a16:creationId xmlns:a16="http://schemas.microsoft.com/office/drawing/2014/main" id="{268F5E21-F1CF-79BE-0282-20DE5AAF809B}"/>
                      </a:ext>
                    </a:extLst>
                  </p:cNvPr>
                  <p:cNvSpPr/>
                  <p:nvPr/>
                </p:nvSpPr>
                <p:spPr>
                  <a:xfrm>
                    <a:off x="5100042" y="1577311"/>
                    <a:ext cx="87854" cy="127182"/>
                  </a:xfrm>
                  <a:custGeom>
                    <a:avLst/>
                    <a:gdLst>
                      <a:gd name="connsiteX0" fmla="*/ 5834 w 87854"/>
                      <a:gd name="connsiteY0" fmla="*/ 120021 h 127182"/>
                      <a:gd name="connsiteX1" fmla="*/ 4097 w 87854"/>
                      <a:gd name="connsiteY1" fmla="*/ 94690 h 127182"/>
                      <a:gd name="connsiteX2" fmla="*/ 4498 w 87854"/>
                      <a:gd name="connsiteY2" fmla="*/ 93895 h 127182"/>
                      <a:gd name="connsiteX3" fmla="*/ 33753 w 87854"/>
                      <a:gd name="connsiteY3" fmla="*/ 105035 h 127182"/>
                      <a:gd name="connsiteX4" fmla="*/ 59668 w 87854"/>
                      <a:gd name="connsiteY4" fmla="*/ 87529 h 127182"/>
                      <a:gd name="connsiteX5" fmla="*/ 27875 w 87854"/>
                      <a:gd name="connsiteY5" fmla="*/ 68830 h 127182"/>
                      <a:gd name="connsiteX6" fmla="*/ 12914 w 87854"/>
                      <a:gd name="connsiteY6" fmla="*/ 70421 h 127182"/>
                      <a:gd name="connsiteX7" fmla="*/ 12914 w 87854"/>
                      <a:gd name="connsiteY7" fmla="*/ 55965 h 127182"/>
                      <a:gd name="connsiteX8" fmla="*/ 46844 w 87854"/>
                      <a:gd name="connsiteY8" fmla="*/ 23208 h 127182"/>
                      <a:gd name="connsiteX9" fmla="*/ 3296 w 87854"/>
                      <a:gd name="connsiteY9" fmla="*/ 23208 h 127182"/>
                      <a:gd name="connsiteX10" fmla="*/ 3296 w 87854"/>
                      <a:gd name="connsiteY10" fmla="*/ 0 h 127182"/>
                      <a:gd name="connsiteX11" fmla="*/ 81977 w 87854"/>
                      <a:gd name="connsiteY11" fmla="*/ 0 h 127182"/>
                      <a:gd name="connsiteX12" fmla="*/ 81977 w 87854"/>
                      <a:gd name="connsiteY12" fmla="*/ 17373 h 127182"/>
                      <a:gd name="connsiteX13" fmla="*/ 46978 w 87854"/>
                      <a:gd name="connsiteY13" fmla="*/ 50926 h 127182"/>
                      <a:gd name="connsiteX14" fmla="*/ 87854 w 87854"/>
                      <a:gd name="connsiteY14" fmla="*/ 86998 h 127182"/>
                      <a:gd name="connsiteX15" fmla="*/ 34822 w 87854"/>
                      <a:gd name="connsiteY15" fmla="*/ 127182 h 127182"/>
                      <a:gd name="connsiteX16" fmla="*/ 5834 w 87854"/>
                      <a:gd name="connsiteY16" fmla="*/ 120153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7854" h="127182">
                        <a:moveTo>
                          <a:pt x="5834" y="120021"/>
                        </a:moveTo>
                        <a:cubicBezTo>
                          <a:pt x="-2048" y="114716"/>
                          <a:pt x="-1246" y="103045"/>
                          <a:pt x="4097" y="94690"/>
                        </a:cubicBezTo>
                        <a:lnTo>
                          <a:pt x="4498" y="93895"/>
                        </a:lnTo>
                        <a:cubicBezTo>
                          <a:pt x="11578" y="101056"/>
                          <a:pt x="23467" y="105035"/>
                          <a:pt x="33753" y="105035"/>
                        </a:cubicBezTo>
                        <a:cubicBezTo>
                          <a:pt x="52588" y="105035"/>
                          <a:pt x="59668" y="97077"/>
                          <a:pt x="59668" y="87529"/>
                        </a:cubicBezTo>
                        <a:cubicBezTo>
                          <a:pt x="59668" y="76256"/>
                          <a:pt x="51787" y="68830"/>
                          <a:pt x="27875" y="68830"/>
                        </a:cubicBezTo>
                        <a:cubicBezTo>
                          <a:pt x="23333" y="68830"/>
                          <a:pt x="18124" y="69227"/>
                          <a:pt x="12914" y="70421"/>
                        </a:cubicBezTo>
                        <a:lnTo>
                          <a:pt x="12914" y="55965"/>
                        </a:lnTo>
                        <a:lnTo>
                          <a:pt x="46844" y="23208"/>
                        </a:lnTo>
                        <a:lnTo>
                          <a:pt x="3296" y="23208"/>
                        </a:lnTo>
                        <a:lnTo>
                          <a:pt x="3296" y="0"/>
                        </a:lnTo>
                        <a:lnTo>
                          <a:pt x="81977" y="0"/>
                        </a:lnTo>
                        <a:lnTo>
                          <a:pt x="81977" y="17373"/>
                        </a:lnTo>
                        <a:lnTo>
                          <a:pt x="46978" y="50926"/>
                        </a:lnTo>
                        <a:cubicBezTo>
                          <a:pt x="74229" y="52119"/>
                          <a:pt x="87854" y="65116"/>
                          <a:pt x="87854" y="86998"/>
                        </a:cubicBezTo>
                        <a:cubicBezTo>
                          <a:pt x="87854" y="103045"/>
                          <a:pt x="73694" y="127182"/>
                          <a:pt x="34822" y="127182"/>
                        </a:cubicBezTo>
                        <a:cubicBezTo>
                          <a:pt x="22665" y="127182"/>
                          <a:pt x="11311" y="124132"/>
                          <a:pt x="5834" y="120153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31" name="Forme libre 30">
                    <a:extLst>
                      <a:ext uri="{FF2B5EF4-FFF2-40B4-BE49-F238E27FC236}">
                        <a16:creationId xmlns:a16="http://schemas.microsoft.com/office/drawing/2014/main" id="{6A12424A-CB57-ADCA-AA8B-02999378811A}"/>
                      </a:ext>
                    </a:extLst>
                  </p:cNvPr>
                  <p:cNvSpPr/>
                  <p:nvPr/>
                </p:nvSpPr>
                <p:spPr>
                  <a:xfrm>
                    <a:off x="5201299" y="1577311"/>
                    <a:ext cx="87854" cy="127182"/>
                  </a:xfrm>
                  <a:custGeom>
                    <a:avLst/>
                    <a:gdLst>
                      <a:gd name="connsiteX0" fmla="*/ 5834 w 87854"/>
                      <a:gd name="connsiteY0" fmla="*/ 120021 h 127182"/>
                      <a:gd name="connsiteX1" fmla="*/ 4097 w 87854"/>
                      <a:gd name="connsiteY1" fmla="*/ 94690 h 127182"/>
                      <a:gd name="connsiteX2" fmla="*/ 4498 w 87854"/>
                      <a:gd name="connsiteY2" fmla="*/ 93895 h 127182"/>
                      <a:gd name="connsiteX3" fmla="*/ 33753 w 87854"/>
                      <a:gd name="connsiteY3" fmla="*/ 105035 h 127182"/>
                      <a:gd name="connsiteX4" fmla="*/ 59668 w 87854"/>
                      <a:gd name="connsiteY4" fmla="*/ 87529 h 127182"/>
                      <a:gd name="connsiteX5" fmla="*/ 27875 w 87854"/>
                      <a:gd name="connsiteY5" fmla="*/ 68830 h 127182"/>
                      <a:gd name="connsiteX6" fmla="*/ 12914 w 87854"/>
                      <a:gd name="connsiteY6" fmla="*/ 70421 h 127182"/>
                      <a:gd name="connsiteX7" fmla="*/ 12914 w 87854"/>
                      <a:gd name="connsiteY7" fmla="*/ 55965 h 127182"/>
                      <a:gd name="connsiteX8" fmla="*/ 46844 w 87854"/>
                      <a:gd name="connsiteY8" fmla="*/ 23208 h 127182"/>
                      <a:gd name="connsiteX9" fmla="*/ 3296 w 87854"/>
                      <a:gd name="connsiteY9" fmla="*/ 23208 h 127182"/>
                      <a:gd name="connsiteX10" fmla="*/ 3296 w 87854"/>
                      <a:gd name="connsiteY10" fmla="*/ 0 h 127182"/>
                      <a:gd name="connsiteX11" fmla="*/ 81977 w 87854"/>
                      <a:gd name="connsiteY11" fmla="*/ 0 h 127182"/>
                      <a:gd name="connsiteX12" fmla="*/ 81977 w 87854"/>
                      <a:gd name="connsiteY12" fmla="*/ 17373 h 127182"/>
                      <a:gd name="connsiteX13" fmla="*/ 46978 w 87854"/>
                      <a:gd name="connsiteY13" fmla="*/ 50926 h 127182"/>
                      <a:gd name="connsiteX14" fmla="*/ 87854 w 87854"/>
                      <a:gd name="connsiteY14" fmla="*/ 86998 h 127182"/>
                      <a:gd name="connsiteX15" fmla="*/ 34822 w 87854"/>
                      <a:gd name="connsiteY15" fmla="*/ 127182 h 127182"/>
                      <a:gd name="connsiteX16" fmla="*/ 5834 w 87854"/>
                      <a:gd name="connsiteY16" fmla="*/ 120153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7854" h="127182">
                        <a:moveTo>
                          <a:pt x="5834" y="120021"/>
                        </a:moveTo>
                        <a:cubicBezTo>
                          <a:pt x="-2048" y="114716"/>
                          <a:pt x="-1246" y="103045"/>
                          <a:pt x="4097" y="94690"/>
                        </a:cubicBezTo>
                        <a:lnTo>
                          <a:pt x="4498" y="93895"/>
                        </a:lnTo>
                        <a:cubicBezTo>
                          <a:pt x="11578" y="101056"/>
                          <a:pt x="23467" y="105035"/>
                          <a:pt x="33753" y="105035"/>
                        </a:cubicBezTo>
                        <a:cubicBezTo>
                          <a:pt x="52588" y="105035"/>
                          <a:pt x="59668" y="97077"/>
                          <a:pt x="59668" y="87529"/>
                        </a:cubicBezTo>
                        <a:cubicBezTo>
                          <a:pt x="59668" y="76256"/>
                          <a:pt x="51787" y="68830"/>
                          <a:pt x="27875" y="68830"/>
                        </a:cubicBezTo>
                        <a:cubicBezTo>
                          <a:pt x="23333" y="68830"/>
                          <a:pt x="18124" y="69227"/>
                          <a:pt x="12914" y="70421"/>
                        </a:cubicBezTo>
                        <a:lnTo>
                          <a:pt x="12914" y="55965"/>
                        </a:lnTo>
                        <a:lnTo>
                          <a:pt x="46844" y="23208"/>
                        </a:lnTo>
                        <a:lnTo>
                          <a:pt x="3296" y="23208"/>
                        </a:lnTo>
                        <a:lnTo>
                          <a:pt x="3296" y="0"/>
                        </a:lnTo>
                        <a:lnTo>
                          <a:pt x="81977" y="0"/>
                        </a:lnTo>
                        <a:lnTo>
                          <a:pt x="81977" y="17373"/>
                        </a:lnTo>
                        <a:lnTo>
                          <a:pt x="46978" y="50926"/>
                        </a:lnTo>
                        <a:cubicBezTo>
                          <a:pt x="74229" y="52119"/>
                          <a:pt x="87854" y="65116"/>
                          <a:pt x="87854" y="86998"/>
                        </a:cubicBezTo>
                        <a:cubicBezTo>
                          <a:pt x="87854" y="103045"/>
                          <a:pt x="73694" y="127182"/>
                          <a:pt x="34822" y="127182"/>
                        </a:cubicBezTo>
                        <a:cubicBezTo>
                          <a:pt x="22665" y="127182"/>
                          <a:pt x="11311" y="124132"/>
                          <a:pt x="5834" y="120153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3" name="Forme libre 52">
                    <a:extLst>
                      <a:ext uri="{FF2B5EF4-FFF2-40B4-BE49-F238E27FC236}">
                        <a16:creationId xmlns:a16="http://schemas.microsoft.com/office/drawing/2014/main" id="{DB44516A-605D-70BF-89C1-2A8C5939A7C2}"/>
                      </a:ext>
                    </a:extLst>
                  </p:cNvPr>
                  <p:cNvSpPr/>
                  <p:nvPr/>
                </p:nvSpPr>
                <p:spPr>
                  <a:xfrm>
                    <a:off x="5354476" y="1561248"/>
                    <a:ext cx="37937" cy="159743"/>
                  </a:xfrm>
                  <a:custGeom>
                    <a:avLst/>
                    <a:gdLst>
                      <a:gd name="connsiteX0" fmla="*/ 22843 w 37937"/>
                      <a:gd name="connsiteY0" fmla="*/ 155181 h 159743"/>
                      <a:gd name="connsiteX1" fmla="*/ 0 w 37937"/>
                      <a:gd name="connsiteY1" fmla="*/ 79986 h 159743"/>
                      <a:gd name="connsiteX2" fmla="*/ 22041 w 37937"/>
                      <a:gd name="connsiteY2" fmla="*/ 5321 h 159743"/>
                      <a:gd name="connsiteX3" fmla="*/ 37938 w 37937"/>
                      <a:gd name="connsiteY3" fmla="*/ 282 h 159743"/>
                      <a:gd name="connsiteX4" fmla="*/ 13358 w 37937"/>
                      <a:gd name="connsiteY4" fmla="*/ 80251 h 159743"/>
                      <a:gd name="connsiteX5" fmla="*/ 37938 w 37937"/>
                      <a:gd name="connsiteY5" fmla="*/ 159160 h 159743"/>
                      <a:gd name="connsiteX6" fmla="*/ 22843 w 37937"/>
                      <a:gd name="connsiteY6" fmla="*/ 155314 h 159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937" h="159743">
                        <a:moveTo>
                          <a:pt x="22843" y="155181"/>
                        </a:moveTo>
                        <a:cubicBezTo>
                          <a:pt x="11488" y="139002"/>
                          <a:pt x="0" y="114998"/>
                          <a:pt x="0" y="79986"/>
                        </a:cubicBezTo>
                        <a:cubicBezTo>
                          <a:pt x="134" y="45505"/>
                          <a:pt x="10820" y="21501"/>
                          <a:pt x="22041" y="5321"/>
                        </a:cubicBezTo>
                        <a:cubicBezTo>
                          <a:pt x="24980" y="1210"/>
                          <a:pt x="29255" y="-779"/>
                          <a:pt x="37938" y="282"/>
                        </a:cubicBezTo>
                        <a:cubicBezTo>
                          <a:pt x="23644" y="19644"/>
                          <a:pt x="13358" y="44709"/>
                          <a:pt x="13358" y="80251"/>
                        </a:cubicBezTo>
                        <a:cubicBezTo>
                          <a:pt x="13358" y="115793"/>
                          <a:pt x="24179" y="139665"/>
                          <a:pt x="37938" y="159160"/>
                        </a:cubicBezTo>
                        <a:cubicBezTo>
                          <a:pt x="32461" y="160486"/>
                          <a:pt x="25915" y="159690"/>
                          <a:pt x="22843" y="15531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4" name="Forme libre 53">
                    <a:extLst>
                      <a:ext uri="{FF2B5EF4-FFF2-40B4-BE49-F238E27FC236}">
                        <a16:creationId xmlns:a16="http://schemas.microsoft.com/office/drawing/2014/main" id="{BE997732-F577-3FE0-AED9-9EA3EB214C8F}"/>
                      </a:ext>
                    </a:extLst>
                  </p:cNvPr>
                  <p:cNvSpPr/>
                  <p:nvPr/>
                </p:nvSpPr>
                <p:spPr>
                  <a:xfrm>
                    <a:off x="5390143" y="1575322"/>
                    <a:ext cx="108870" cy="129038"/>
                  </a:xfrm>
                  <a:custGeom>
                    <a:avLst/>
                    <a:gdLst>
                      <a:gd name="connsiteX0" fmla="*/ 0 w 108870"/>
                      <a:gd name="connsiteY0" fmla="*/ 64718 h 129038"/>
                      <a:gd name="connsiteX1" fmla="*/ 55304 w 108870"/>
                      <a:gd name="connsiteY1" fmla="*/ 0 h 129038"/>
                      <a:gd name="connsiteX2" fmla="*/ 108871 w 108870"/>
                      <a:gd name="connsiteY2" fmla="*/ 65116 h 129038"/>
                      <a:gd name="connsiteX3" fmla="*/ 55304 w 108870"/>
                      <a:gd name="connsiteY3" fmla="*/ 129039 h 129038"/>
                      <a:gd name="connsiteX4" fmla="*/ 0 w 108870"/>
                      <a:gd name="connsiteY4" fmla="*/ 64718 h 129038"/>
                      <a:gd name="connsiteX5" fmla="*/ 80818 w 108870"/>
                      <a:gd name="connsiteY5" fmla="*/ 65647 h 129038"/>
                      <a:gd name="connsiteX6" fmla="*/ 55304 w 108870"/>
                      <a:gd name="connsiteY6" fmla="*/ 23208 h 129038"/>
                      <a:gd name="connsiteX7" fmla="*/ 28186 w 108870"/>
                      <a:gd name="connsiteY7" fmla="*/ 64851 h 129038"/>
                      <a:gd name="connsiteX8" fmla="*/ 55304 w 108870"/>
                      <a:gd name="connsiteY8" fmla="*/ 105963 h 129038"/>
                      <a:gd name="connsiteX9" fmla="*/ 80818 w 108870"/>
                      <a:gd name="connsiteY9" fmla="*/ 65647 h 129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8870" h="129038">
                        <a:moveTo>
                          <a:pt x="0" y="64718"/>
                        </a:moveTo>
                        <a:cubicBezTo>
                          <a:pt x="0" y="21617"/>
                          <a:pt x="25648" y="0"/>
                          <a:pt x="55304" y="0"/>
                        </a:cubicBezTo>
                        <a:cubicBezTo>
                          <a:pt x="86562" y="0"/>
                          <a:pt x="108871" y="21484"/>
                          <a:pt x="108871" y="65116"/>
                        </a:cubicBezTo>
                        <a:cubicBezTo>
                          <a:pt x="108871" y="104106"/>
                          <a:pt x="87631" y="129039"/>
                          <a:pt x="55304" y="129039"/>
                        </a:cubicBezTo>
                        <a:cubicBezTo>
                          <a:pt x="18034" y="129039"/>
                          <a:pt x="0" y="102515"/>
                          <a:pt x="0" y="64718"/>
                        </a:cubicBezTo>
                        <a:close/>
                        <a:moveTo>
                          <a:pt x="80818" y="65647"/>
                        </a:moveTo>
                        <a:cubicBezTo>
                          <a:pt x="80818" y="34879"/>
                          <a:pt x="70666" y="23208"/>
                          <a:pt x="55304" y="23208"/>
                        </a:cubicBezTo>
                        <a:cubicBezTo>
                          <a:pt x="38873" y="23208"/>
                          <a:pt x="28186" y="36603"/>
                          <a:pt x="28186" y="64851"/>
                        </a:cubicBezTo>
                        <a:cubicBezTo>
                          <a:pt x="28186" y="93099"/>
                          <a:pt x="36869" y="105963"/>
                          <a:pt x="55304" y="105963"/>
                        </a:cubicBezTo>
                        <a:cubicBezTo>
                          <a:pt x="73738" y="105963"/>
                          <a:pt x="80818" y="90977"/>
                          <a:pt x="80818" y="65647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5" name="Forme libre 54">
                    <a:extLst>
                      <a:ext uri="{FF2B5EF4-FFF2-40B4-BE49-F238E27FC236}">
                        <a16:creationId xmlns:a16="http://schemas.microsoft.com/office/drawing/2014/main" id="{1A5D0E81-5977-42F9-93F0-049B198D9900}"/>
                      </a:ext>
                    </a:extLst>
                  </p:cNvPr>
                  <p:cNvSpPr/>
                  <p:nvPr/>
                </p:nvSpPr>
                <p:spPr>
                  <a:xfrm>
                    <a:off x="5496742" y="1561162"/>
                    <a:ext cx="37937" cy="159645"/>
                  </a:xfrm>
                  <a:custGeom>
                    <a:avLst/>
                    <a:gdLst>
                      <a:gd name="connsiteX0" fmla="*/ 24579 w 37937"/>
                      <a:gd name="connsiteY0" fmla="*/ 80204 h 159645"/>
                      <a:gd name="connsiteX1" fmla="*/ 0 w 37937"/>
                      <a:gd name="connsiteY1" fmla="*/ 235 h 159645"/>
                      <a:gd name="connsiteX2" fmla="*/ 15897 w 37937"/>
                      <a:gd name="connsiteY2" fmla="*/ 5274 h 159645"/>
                      <a:gd name="connsiteX3" fmla="*/ 37938 w 37937"/>
                      <a:gd name="connsiteY3" fmla="*/ 79939 h 159645"/>
                      <a:gd name="connsiteX4" fmla="*/ 15229 w 37937"/>
                      <a:gd name="connsiteY4" fmla="*/ 155134 h 159645"/>
                      <a:gd name="connsiteX5" fmla="*/ 134 w 37937"/>
                      <a:gd name="connsiteY5" fmla="*/ 158980 h 159645"/>
                      <a:gd name="connsiteX6" fmla="*/ 24713 w 37937"/>
                      <a:gd name="connsiteY6" fmla="*/ 80071 h 159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937" h="159645">
                        <a:moveTo>
                          <a:pt x="24579" y="80204"/>
                        </a:moveTo>
                        <a:cubicBezTo>
                          <a:pt x="24579" y="44795"/>
                          <a:pt x="14427" y="19597"/>
                          <a:pt x="0" y="235"/>
                        </a:cubicBezTo>
                        <a:cubicBezTo>
                          <a:pt x="8683" y="-694"/>
                          <a:pt x="12958" y="1163"/>
                          <a:pt x="15897" y="5274"/>
                        </a:cubicBezTo>
                        <a:cubicBezTo>
                          <a:pt x="27118" y="21454"/>
                          <a:pt x="37671" y="45458"/>
                          <a:pt x="37938" y="79939"/>
                        </a:cubicBezTo>
                        <a:cubicBezTo>
                          <a:pt x="37938" y="114950"/>
                          <a:pt x="26583" y="138955"/>
                          <a:pt x="15229" y="155134"/>
                        </a:cubicBezTo>
                        <a:cubicBezTo>
                          <a:pt x="12022" y="159643"/>
                          <a:pt x="5610" y="160439"/>
                          <a:pt x="134" y="158980"/>
                        </a:cubicBezTo>
                        <a:cubicBezTo>
                          <a:pt x="13893" y="139485"/>
                          <a:pt x="24713" y="114685"/>
                          <a:pt x="24713" y="80071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6" name="Forme libre 55">
                    <a:extLst>
                      <a:ext uri="{FF2B5EF4-FFF2-40B4-BE49-F238E27FC236}">
                        <a16:creationId xmlns:a16="http://schemas.microsoft.com/office/drawing/2014/main" id="{091CBB8B-03E0-9CBB-AE2C-84DAA4EE3F6C}"/>
                      </a:ext>
                    </a:extLst>
                  </p:cNvPr>
                  <p:cNvSpPr/>
                  <p:nvPr/>
                </p:nvSpPr>
                <p:spPr>
                  <a:xfrm>
                    <a:off x="5551245" y="1577444"/>
                    <a:ext cx="51162" cy="124927"/>
                  </a:xfrm>
                  <a:custGeom>
                    <a:avLst/>
                    <a:gdLst>
                      <a:gd name="connsiteX0" fmla="*/ 24179 w 51162"/>
                      <a:gd name="connsiteY0" fmla="*/ 27320 h 124927"/>
                      <a:gd name="connsiteX1" fmla="*/ 0 w 51162"/>
                      <a:gd name="connsiteY1" fmla="*/ 35940 h 124927"/>
                      <a:gd name="connsiteX2" fmla="*/ 0 w 51162"/>
                      <a:gd name="connsiteY2" fmla="*/ 27187 h 124927"/>
                      <a:gd name="connsiteX3" fmla="*/ 11355 w 51162"/>
                      <a:gd name="connsiteY3" fmla="*/ 11936 h 124927"/>
                      <a:gd name="connsiteX4" fmla="*/ 28587 w 51162"/>
                      <a:gd name="connsiteY4" fmla="*/ 0 h 124927"/>
                      <a:gd name="connsiteX5" fmla="*/ 51163 w 51162"/>
                      <a:gd name="connsiteY5" fmla="*/ 0 h 124927"/>
                      <a:gd name="connsiteX6" fmla="*/ 51163 w 51162"/>
                      <a:gd name="connsiteY6" fmla="*/ 124928 h 124927"/>
                      <a:gd name="connsiteX7" fmla="*/ 24045 w 51162"/>
                      <a:gd name="connsiteY7" fmla="*/ 124928 h 124927"/>
                      <a:gd name="connsiteX8" fmla="*/ 24045 w 51162"/>
                      <a:gd name="connsiteY8" fmla="*/ 27320 h 124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1162" h="124927">
                        <a:moveTo>
                          <a:pt x="24179" y="27320"/>
                        </a:moveTo>
                        <a:lnTo>
                          <a:pt x="0" y="35940"/>
                        </a:lnTo>
                        <a:lnTo>
                          <a:pt x="0" y="27187"/>
                        </a:lnTo>
                        <a:cubicBezTo>
                          <a:pt x="0" y="18832"/>
                          <a:pt x="4141" y="14323"/>
                          <a:pt x="11355" y="11936"/>
                        </a:cubicBezTo>
                        <a:cubicBezTo>
                          <a:pt x="18034" y="9549"/>
                          <a:pt x="24579" y="5835"/>
                          <a:pt x="28587" y="0"/>
                        </a:cubicBezTo>
                        <a:lnTo>
                          <a:pt x="51163" y="0"/>
                        </a:lnTo>
                        <a:lnTo>
                          <a:pt x="51163" y="124928"/>
                        </a:lnTo>
                        <a:lnTo>
                          <a:pt x="24045" y="124928"/>
                        </a:lnTo>
                        <a:lnTo>
                          <a:pt x="24045" y="2732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7" name="Forme libre 56">
                    <a:extLst>
                      <a:ext uri="{FF2B5EF4-FFF2-40B4-BE49-F238E27FC236}">
                        <a16:creationId xmlns:a16="http://schemas.microsoft.com/office/drawing/2014/main" id="{FF53AF91-5895-1CCC-4E9D-6D7E5790B89C}"/>
                      </a:ext>
                    </a:extLst>
                  </p:cNvPr>
                  <p:cNvSpPr/>
                  <p:nvPr/>
                </p:nvSpPr>
                <p:spPr>
                  <a:xfrm>
                    <a:off x="5692407" y="1577311"/>
                    <a:ext cx="81922" cy="127182"/>
                  </a:xfrm>
                  <a:custGeom>
                    <a:avLst/>
                    <a:gdLst>
                      <a:gd name="connsiteX0" fmla="*/ 5780 w 81922"/>
                      <a:gd name="connsiteY0" fmla="*/ 120684 h 127182"/>
                      <a:gd name="connsiteX1" fmla="*/ 3242 w 81922"/>
                      <a:gd name="connsiteY1" fmla="*/ 96282 h 127182"/>
                      <a:gd name="connsiteX2" fmla="*/ 30760 w 81922"/>
                      <a:gd name="connsiteY2" fmla="*/ 104239 h 127182"/>
                      <a:gd name="connsiteX3" fmla="*/ 54271 w 81922"/>
                      <a:gd name="connsiteY3" fmla="*/ 85672 h 127182"/>
                      <a:gd name="connsiteX4" fmla="*/ 24615 w 81922"/>
                      <a:gd name="connsiteY4" fmla="*/ 64453 h 127182"/>
                      <a:gd name="connsiteX5" fmla="*/ 4978 w 81922"/>
                      <a:gd name="connsiteY5" fmla="*/ 66575 h 127182"/>
                      <a:gd name="connsiteX6" fmla="*/ 4444 w 81922"/>
                      <a:gd name="connsiteY6" fmla="*/ 66442 h 127182"/>
                      <a:gd name="connsiteX7" fmla="*/ 4444 w 81922"/>
                      <a:gd name="connsiteY7" fmla="*/ 0 h 127182"/>
                      <a:gd name="connsiteX8" fmla="*/ 76445 w 81922"/>
                      <a:gd name="connsiteY8" fmla="*/ 0 h 127182"/>
                      <a:gd name="connsiteX9" fmla="*/ 76445 w 81922"/>
                      <a:gd name="connsiteY9" fmla="*/ 23208 h 127182"/>
                      <a:gd name="connsiteX10" fmla="*/ 25951 w 81922"/>
                      <a:gd name="connsiteY10" fmla="*/ 23208 h 127182"/>
                      <a:gd name="connsiteX11" fmla="*/ 25951 w 81922"/>
                      <a:gd name="connsiteY11" fmla="*/ 44693 h 127182"/>
                      <a:gd name="connsiteX12" fmla="*/ 38107 w 81922"/>
                      <a:gd name="connsiteY12" fmla="*/ 43897 h 127182"/>
                      <a:gd name="connsiteX13" fmla="*/ 81922 w 81922"/>
                      <a:gd name="connsiteY13" fmla="*/ 84081 h 127182"/>
                      <a:gd name="connsiteX14" fmla="*/ 33565 w 81922"/>
                      <a:gd name="connsiteY14" fmla="*/ 127182 h 127182"/>
                      <a:gd name="connsiteX15" fmla="*/ 5646 w 81922"/>
                      <a:gd name="connsiteY15" fmla="*/ 120816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1922" h="127182">
                        <a:moveTo>
                          <a:pt x="5780" y="120684"/>
                        </a:moveTo>
                        <a:cubicBezTo>
                          <a:pt x="-2502" y="114451"/>
                          <a:pt x="-499" y="102382"/>
                          <a:pt x="3242" y="96282"/>
                        </a:cubicBezTo>
                        <a:cubicBezTo>
                          <a:pt x="10054" y="100526"/>
                          <a:pt x="19940" y="104239"/>
                          <a:pt x="30760" y="104239"/>
                        </a:cubicBezTo>
                        <a:cubicBezTo>
                          <a:pt x="46122" y="104239"/>
                          <a:pt x="54271" y="96282"/>
                          <a:pt x="54271" y="85672"/>
                        </a:cubicBezTo>
                        <a:cubicBezTo>
                          <a:pt x="54271" y="73206"/>
                          <a:pt x="46656" y="64453"/>
                          <a:pt x="24615" y="64453"/>
                        </a:cubicBezTo>
                        <a:cubicBezTo>
                          <a:pt x="17401" y="64453"/>
                          <a:pt x="11524" y="64984"/>
                          <a:pt x="4978" y="66575"/>
                        </a:cubicBezTo>
                        <a:cubicBezTo>
                          <a:pt x="4845" y="66575"/>
                          <a:pt x="4578" y="66575"/>
                          <a:pt x="4444" y="66442"/>
                        </a:cubicBezTo>
                        <a:lnTo>
                          <a:pt x="4444" y="0"/>
                        </a:lnTo>
                        <a:lnTo>
                          <a:pt x="76445" y="0"/>
                        </a:lnTo>
                        <a:lnTo>
                          <a:pt x="76445" y="23208"/>
                        </a:lnTo>
                        <a:lnTo>
                          <a:pt x="25951" y="23208"/>
                        </a:lnTo>
                        <a:lnTo>
                          <a:pt x="25951" y="44693"/>
                        </a:lnTo>
                        <a:cubicBezTo>
                          <a:pt x="29825" y="44162"/>
                          <a:pt x="33565" y="43897"/>
                          <a:pt x="38107" y="43897"/>
                        </a:cubicBezTo>
                        <a:cubicBezTo>
                          <a:pt x="67763" y="43897"/>
                          <a:pt x="81922" y="60474"/>
                          <a:pt x="81922" y="84081"/>
                        </a:cubicBezTo>
                        <a:cubicBezTo>
                          <a:pt x="81922" y="107687"/>
                          <a:pt x="62286" y="127182"/>
                          <a:pt x="33565" y="127182"/>
                        </a:cubicBezTo>
                        <a:cubicBezTo>
                          <a:pt x="19005" y="127182"/>
                          <a:pt x="10455" y="124264"/>
                          <a:pt x="5646" y="120816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8" name="Forme libre 57">
                    <a:extLst>
                      <a:ext uri="{FF2B5EF4-FFF2-40B4-BE49-F238E27FC236}">
                        <a16:creationId xmlns:a16="http://schemas.microsoft.com/office/drawing/2014/main" id="{02D556B0-F3A3-9F08-A9A4-BC8F095D33F3}"/>
                      </a:ext>
                    </a:extLst>
                  </p:cNvPr>
                  <p:cNvSpPr/>
                  <p:nvPr/>
                </p:nvSpPr>
                <p:spPr>
                  <a:xfrm>
                    <a:off x="5794501" y="1575322"/>
                    <a:ext cx="94711" cy="129038"/>
                  </a:xfrm>
                  <a:custGeom>
                    <a:avLst/>
                    <a:gdLst>
                      <a:gd name="connsiteX0" fmla="*/ 134 w 94711"/>
                      <a:gd name="connsiteY0" fmla="*/ 81296 h 129038"/>
                      <a:gd name="connsiteX1" fmla="*/ 68662 w 94711"/>
                      <a:gd name="connsiteY1" fmla="*/ 0 h 129038"/>
                      <a:gd name="connsiteX2" fmla="*/ 86963 w 94711"/>
                      <a:gd name="connsiteY2" fmla="*/ 2387 h 129038"/>
                      <a:gd name="connsiteX3" fmla="*/ 82822 w 94711"/>
                      <a:gd name="connsiteY3" fmla="*/ 24269 h 129038"/>
                      <a:gd name="connsiteX4" fmla="*/ 72670 w 94711"/>
                      <a:gd name="connsiteY4" fmla="*/ 22943 h 129038"/>
                      <a:gd name="connsiteX5" fmla="*/ 32594 w 94711"/>
                      <a:gd name="connsiteY5" fmla="*/ 58618 h 129038"/>
                      <a:gd name="connsiteX6" fmla="*/ 33129 w 94711"/>
                      <a:gd name="connsiteY6" fmla="*/ 58618 h 129038"/>
                      <a:gd name="connsiteX7" fmla="*/ 58644 w 94711"/>
                      <a:gd name="connsiteY7" fmla="*/ 46284 h 129038"/>
                      <a:gd name="connsiteX8" fmla="*/ 94711 w 94711"/>
                      <a:gd name="connsiteY8" fmla="*/ 86203 h 129038"/>
                      <a:gd name="connsiteX9" fmla="*/ 47155 w 94711"/>
                      <a:gd name="connsiteY9" fmla="*/ 129039 h 129038"/>
                      <a:gd name="connsiteX10" fmla="*/ 0 w 94711"/>
                      <a:gd name="connsiteY10" fmla="*/ 81296 h 129038"/>
                      <a:gd name="connsiteX11" fmla="*/ 66926 w 94711"/>
                      <a:gd name="connsiteY11" fmla="*/ 85937 h 129038"/>
                      <a:gd name="connsiteX12" fmla="*/ 47422 w 94711"/>
                      <a:gd name="connsiteY12" fmla="*/ 65514 h 129038"/>
                      <a:gd name="connsiteX13" fmla="*/ 27251 w 94711"/>
                      <a:gd name="connsiteY13" fmla="*/ 85937 h 129038"/>
                      <a:gd name="connsiteX14" fmla="*/ 47690 w 94711"/>
                      <a:gd name="connsiteY14" fmla="*/ 108615 h 129038"/>
                      <a:gd name="connsiteX15" fmla="*/ 66926 w 94711"/>
                      <a:gd name="connsiteY15" fmla="*/ 85937 h 129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711" h="129038">
                        <a:moveTo>
                          <a:pt x="134" y="81296"/>
                        </a:moveTo>
                        <a:cubicBezTo>
                          <a:pt x="0" y="34879"/>
                          <a:pt x="28854" y="265"/>
                          <a:pt x="68662" y="0"/>
                        </a:cubicBezTo>
                        <a:cubicBezTo>
                          <a:pt x="75876" y="0"/>
                          <a:pt x="82555" y="928"/>
                          <a:pt x="86963" y="2387"/>
                        </a:cubicBezTo>
                        <a:lnTo>
                          <a:pt x="82822" y="24269"/>
                        </a:lnTo>
                        <a:cubicBezTo>
                          <a:pt x="80017" y="23474"/>
                          <a:pt x="76677" y="22943"/>
                          <a:pt x="72670" y="22943"/>
                        </a:cubicBezTo>
                        <a:cubicBezTo>
                          <a:pt x="55437" y="22943"/>
                          <a:pt x="35801" y="30503"/>
                          <a:pt x="32594" y="58618"/>
                        </a:cubicBezTo>
                        <a:lnTo>
                          <a:pt x="33129" y="58618"/>
                        </a:lnTo>
                        <a:cubicBezTo>
                          <a:pt x="37804" y="50661"/>
                          <a:pt x="48758" y="46284"/>
                          <a:pt x="58644" y="46284"/>
                        </a:cubicBezTo>
                        <a:cubicBezTo>
                          <a:pt x="84024" y="46019"/>
                          <a:pt x="94711" y="63260"/>
                          <a:pt x="94711" y="86203"/>
                        </a:cubicBezTo>
                        <a:cubicBezTo>
                          <a:pt x="94711" y="107024"/>
                          <a:pt x="80818" y="129039"/>
                          <a:pt x="47155" y="129039"/>
                        </a:cubicBezTo>
                        <a:cubicBezTo>
                          <a:pt x="13492" y="129039"/>
                          <a:pt x="267" y="108218"/>
                          <a:pt x="0" y="81296"/>
                        </a:cubicBezTo>
                        <a:close/>
                        <a:moveTo>
                          <a:pt x="66926" y="85937"/>
                        </a:moveTo>
                        <a:cubicBezTo>
                          <a:pt x="66926" y="72543"/>
                          <a:pt x="58911" y="65514"/>
                          <a:pt x="47422" y="65514"/>
                        </a:cubicBezTo>
                        <a:cubicBezTo>
                          <a:pt x="34598" y="65514"/>
                          <a:pt x="27251" y="74665"/>
                          <a:pt x="27251" y="85937"/>
                        </a:cubicBezTo>
                        <a:cubicBezTo>
                          <a:pt x="27251" y="98802"/>
                          <a:pt x="32594" y="108615"/>
                          <a:pt x="47690" y="108615"/>
                        </a:cubicBezTo>
                        <a:cubicBezTo>
                          <a:pt x="59846" y="108615"/>
                          <a:pt x="66926" y="98271"/>
                          <a:pt x="66926" y="85937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9" name="Forme libre 58">
                    <a:extLst>
                      <a:ext uri="{FF2B5EF4-FFF2-40B4-BE49-F238E27FC236}">
                        <a16:creationId xmlns:a16="http://schemas.microsoft.com/office/drawing/2014/main" id="{58BEB59D-1736-BBE3-9AC1-670AD84DE00A}"/>
                      </a:ext>
                    </a:extLst>
                  </p:cNvPr>
                  <p:cNvSpPr/>
                  <p:nvPr/>
                </p:nvSpPr>
                <p:spPr>
                  <a:xfrm>
                    <a:off x="5952931" y="1575322"/>
                    <a:ext cx="94711" cy="129038"/>
                  </a:xfrm>
                  <a:custGeom>
                    <a:avLst/>
                    <a:gdLst>
                      <a:gd name="connsiteX0" fmla="*/ 134 w 94711"/>
                      <a:gd name="connsiteY0" fmla="*/ 81296 h 129038"/>
                      <a:gd name="connsiteX1" fmla="*/ 68662 w 94711"/>
                      <a:gd name="connsiteY1" fmla="*/ 0 h 129038"/>
                      <a:gd name="connsiteX2" fmla="*/ 86963 w 94711"/>
                      <a:gd name="connsiteY2" fmla="*/ 2387 h 129038"/>
                      <a:gd name="connsiteX3" fmla="*/ 82822 w 94711"/>
                      <a:gd name="connsiteY3" fmla="*/ 24269 h 129038"/>
                      <a:gd name="connsiteX4" fmla="*/ 72670 w 94711"/>
                      <a:gd name="connsiteY4" fmla="*/ 22943 h 129038"/>
                      <a:gd name="connsiteX5" fmla="*/ 32594 w 94711"/>
                      <a:gd name="connsiteY5" fmla="*/ 58618 h 129038"/>
                      <a:gd name="connsiteX6" fmla="*/ 33129 w 94711"/>
                      <a:gd name="connsiteY6" fmla="*/ 58618 h 129038"/>
                      <a:gd name="connsiteX7" fmla="*/ 58643 w 94711"/>
                      <a:gd name="connsiteY7" fmla="*/ 46284 h 129038"/>
                      <a:gd name="connsiteX8" fmla="*/ 94711 w 94711"/>
                      <a:gd name="connsiteY8" fmla="*/ 86203 h 129038"/>
                      <a:gd name="connsiteX9" fmla="*/ 47155 w 94711"/>
                      <a:gd name="connsiteY9" fmla="*/ 129039 h 129038"/>
                      <a:gd name="connsiteX10" fmla="*/ 0 w 94711"/>
                      <a:gd name="connsiteY10" fmla="*/ 81296 h 129038"/>
                      <a:gd name="connsiteX11" fmla="*/ 66926 w 94711"/>
                      <a:gd name="connsiteY11" fmla="*/ 85937 h 129038"/>
                      <a:gd name="connsiteX12" fmla="*/ 47422 w 94711"/>
                      <a:gd name="connsiteY12" fmla="*/ 65514 h 129038"/>
                      <a:gd name="connsiteX13" fmla="*/ 27251 w 94711"/>
                      <a:gd name="connsiteY13" fmla="*/ 85937 h 129038"/>
                      <a:gd name="connsiteX14" fmla="*/ 47690 w 94711"/>
                      <a:gd name="connsiteY14" fmla="*/ 108615 h 129038"/>
                      <a:gd name="connsiteX15" fmla="*/ 66926 w 94711"/>
                      <a:gd name="connsiteY15" fmla="*/ 85937 h 129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711" h="129038">
                        <a:moveTo>
                          <a:pt x="134" y="81296"/>
                        </a:moveTo>
                        <a:cubicBezTo>
                          <a:pt x="0" y="34879"/>
                          <a:pt x="28854" y="265"/>
                          <a:pt x="68662" y="0"/>
                        </a:cubicBezTo>
                        <a:cubicBezTo>
                          <a:pt x="75876" y="0"/>
                          <a:pt x="82555" y="928"/>
                          <a:pt x="86963" y="2387"/>
                        </a:cubicBezTo>
                        <a:lnTo>
                          <a:pt x="82822" y="24269"/>
                        </a:lnTo>
                        <a:cubicBezTo>
                          <a:pt x="80017" y="23474"/>
                          <a:pt x="76677" y="22943"/>
                          <a:pt x="72670" y="22943"/>
                        </a:cubicBezTo>
                        <a:cubicBezTo>
                          <a:pt x="55437" y="22943"/>
                          <a:pt x="35801" y="30503"/>
                          <a:pt x="32594" y="58618"/>
                        </a:cubicBezTo>
                        <a:lnTo>
                          <a:pt x="33129" y="58618"/>
                        </a:lnTo>
                        <a:cubicBezTo>
                          <a:pt x="37804" y="50661"/>
                          <a:pt x="48758" y="46284"/>
                          <a:pt x="58643" y="46284"/>
                        </a:cubicBezTo>
                        <a:cubicBezTo>
                          <a:pt x="84024" y="46019"/>
                          <a:pt x="94711" y="63260"/>
                          <a:pt x="94711" y="86203"/>
                        </a:cubicBezTo>
                        <a:cubicBezTo>
                          <a:pt x="94711" y="107024"/>
                          <a:pt x="80818" y="129039"/>
                          <a:pt x="47155" y="129039"/>
                        </a:cubicBezTo>
                        <a:cubicBezTo>
                          <a:pt x="13492" y="129039"/>
                          <a:pt x="267" y="108218"/>
                          <a:pt x="0" y="81296"/>
                        </a:cubicBezTo>
                        <a:close/>
                        <a:moveTo>
                          <a:pt x="66926" y="85937"/>
                        </a:moveTo>
                        <a:cubicBezTo>
                          <a:pt x="66926" y="72543"/>
                          <a:pt x="58911" y="65514"/>
                          <a:pt x="47422" y="65514"/>
                        </a:cubicBezTo>
                        <a:cubicBezTo>
                          <a:pt x="34598" y="65514"/>
                          <a:pt x="27251" y="74665"/>
                          <a:pt x="27251" y="85937"/>
                        </a:cubicBezTo>
                        <a:cubicBezTo>
                          <a:pt x="27251" y="98802"/>
                          <a:pt x="32594" y="108615"/>
                          <a:pt x="47690" y="108615"/>
                        </a:cubicBezTo>
                        <a:cubicBezTo>
                          <a:pt x="59846" y="108615"/>
                          <a:pt x="66926" y="98271"/>
                          <a:pt x="66926" y="85937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0" name="Forme libre 59">
                    <a:extLst>
                      <a:ext uri="{FF2B5EF4-FFF2-40B4-BE49-F238E27FC236}">
                        <a16:creationId xmlns:a16="http://schemas.microsoft.com/office/drawing/2014/main" id="{EB65F987-578E-9675-CB7E-0DE2C5999857}"/>
                      </a:ext>
                    </a:extLst>
                  </p:cNvPr>
                  <p:cNvSpPr/>
                  <p:nvPr/>
                </p:nvSpPr>
                <p:spPr>
                  <a:xfrm>
                    <a:off x="6065240" y="1577311"/>
                    <a:ext cx="81922" cy="127182"/>
                  </a:xfrm>
                  <a:custGeom>
                    <a:avLst/>
                    <a:gdLst>
                      <a:gd name="connsiteX0" fmla="*/ 5780 w 81922"/>
                      <a:gd name="connsiteY0" fmla="*/ 120684 h 127182"/>
                      <a:gd name="connsiteX1" fmla="*/ 3242 w 81922"/>
                      <a:gd name="connsiteY1" fmla="*/ 96282 h 127182"/>
                      <a:gd name="connsiteX2" fmla="*/ 30760 w 81922"/>
                      <a:gd name="connsiteY2" fmla="*/ 104239 h 127182"/>
                      <a:gd name="connsiteX3" fmla="*/ 54271 w 81922"/>
                      <a:gd name="connsiteY3" fmla="*/ 85672 h 127182"/>
                      <a:gd name="connsiteX4" fmla="*/ 24615 w 81922"/>
                      <a:gd name="connsiteY4" fmla="*/ 64453 h 127182"/>
                      <a:gd name="connsiteX5" fmla="*/ 4978 w 81922"/>
                      <a:gd name="connsiteY5" fmla="*/ 66575 h 127182"/>
                      <a:gd name="connsiteX6" fmla="*/ 4444 w 81922"/>
                      <a:gd name="connsiteY6" fmla="*/ 66442 h 127182"/>
                      <a:gd name="connsiteX7" fmla="*/ 4444 w 81922"/>
                      <a:gd name="connsiteY7" fmla="*/ 0 h 127182"/>
                      <a:gd name="connsiteX8" fmla="*/ 76446 w 81922"/>
                      <a:gd name="connsiteY8" fmla="*/ 0 h 127182"/>
                      <a:gd name="connsiteX9" fmla="*/ 76446 w 81922"/>
                      <a:gd name="connsiteY9" fmla="*/ 23208 h 127182"/>
                      <a:gd name="connsiteX10" fmla="*/ 25951 w 81922"/>
                      <a:gd name="connsiteY10" fmla="*/ 23208 h 127182"/>
                      <a:gd name="connsiteX11" fmla="*/ 25951 w 81922"/>
                      <a:gd name="connsiteY11" fmla="*/ 44693 h 127182"/>
                      <a:gd name="connsiteX12" fmla="*/ 38107 w 81922"/>
                      <a:gd name="connsiteY12" fmla="*/ 43897 h 127182"/>
                      <a:gd name="connsiteX13" fmla="*/ 81923 w 81922"/>
                      <a:gd name="connsiteY13" fmla="*/ 84081 h 127182"/>
                      <a:gd name="connsiteX14" fmla="*/ 33565 w 81922"/>
                      <a:gd name="connsiteY14" fmla="*/ 127182 h 127182"/>
                      <a:gd name="connsiteX15" fmla="*/ 5646 w 81922"/>
                      <a:gd name="connsiteY15" fmla="*/ 120816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1922" h="127182">
                        <a:moveTo>
                          <a:pt x="5780" y="120684"/>
                        </a:moveTo>
                        <a:cubicBezTo>
                          <a:pt x="-2503" y="114451"/>
                          <a:pt x="-499" y="102382"/>
                          <a:pt x="3242" y="96282"/>
                        </a:cubicBezTo>
                        <a:cubicBezTo>
                          <a:pt x="10054" y="100526"/>
                          <a:pt x="19940" y="104239"/>
                          <a:pt x="30760" y="104239"/>
                        </a:cubicBezTo>
                        <a:cubicBezTo>
                          <a:pt x="46122" y="104239"/>
                          <a:pt x="54271" y="96282"/>
                          <a:pt x="54271" y="85672"/>
                        </a:cubicBezTo>
                        <a:cubicBezTo>
                          <a:pt x="54271" y="73206"/>
                          <a:pt x="46656" y="64453"/>
                          <a:pt x="24615" y="64453"/>
                        </a:cubicBezTo>
                        <a:cubicBezTo>
                          <a:pt x="17402" y="64453"/>
                          <a:pt x="11524" y="64984"/>
                          <a:pt x="4978" y="66575"/>
                        </a:cubicBezTo>
                        <a:cubicBezTo>
                          <a:pt x="4845" y="66575"/>
                          <a:pt x="4577" y="66575"/>
                          <a:pt x="4444" y="66442"/>
                        </a:cubicBezTo>
                        <a:lnTo>
                          <a:pt x="4444" y="0"/>
                        </a:lnTo>
                        <a:lnTo>
                          <a:pt x="76446" y="0"/>
                        </a:lnTo>
                        <a:lnTo>
                          <a:pt x="76446" y="23208"/>
                        </a:lnTo>
                        <a:lnTo>
                          <a:pt x="25951" y="23208"/>
                        </a:lnTo>
                        <a:lnTo>
                          <a:pt x="25951" y="44693"/>
                        </a:lnTo>
                        <a:cubicBezTo>
                          <a:pt x="29825" y="44162"/>
                          <a:pt x="33565" y="43897"/>
                          <a:pt x="38107" y="43897"/>
                        </a:cubicBezTo>
                        <a:cubicBezTo>
                          <a:pt x="67763" y="43897"/>
                          <a:pt x="81923" y="60474"/>
                          <a:pt x="81923" y="84081"/>
                        </a:cubicBezTo>
                        <a:cubicBezTo>
                          <a:pt x="81923" y="107687"/>
                          <a:pt x="62286" y="127182"/>
                          <a:pt x="33565" y="127182"/>
                        </a:cubicBezTo>
                        <a:cubicBezTo>
                          <a:pt x="19004" y="127182"/>
                          <a:pt x="10455" y="124264"/>
                          <a:pt x="5646" y="120816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1" name="Forme libre 60">
                    <a:extLst>
                      <a:ext uri="{FF2B5EF4-FFF2-40B4-BE49-F238E27FC236}">
                        <a16:creationId xmlns:a16="http://schemas.microsoft.com/office/drawing/2014/main" id="{8E391818-1EA2-E080-9C09-69FF901F26F7}"/>
                      </a:ext>
                    </a:extLst>
                  </p:cNvPr>
                  <p:cNvSpPr/>
                  <p:nvPr/>
                </p:nvSpPr>
                <p:spPr>
                  <a:xfrm>
                    <a:off x="6218095" y="1575455"/>
                    <a:ext cx="93508" cy="128906"/>
                  </a:xfrm>
                  <a:custGeom>
                    <a:avLst/>
                    <a:gdLst>
                      <a:gd name="connsiteX0" fmla="*/ 0 w 93508"/>
                      <a:gd name="connsiteY0" fmla="*/ 93231 h 128906"/>
                      <a:gd name="connsiteX1" fmla="*/ 25648 w 93508"/>
                      <a:gd name="connsiteY1" fmla="*/ 60342 h 128906"/>
                      <a:gd name="connsiteX2" fmla="*/ 5878 w 93508"/>
                      <a:gd name="connsiteY2" fmla="*/ 32890 h 128906"/>
                      <a:gd name="connsiteX3" fmla="*/ 46487 w 93508"/>
                      <a:gd name="connsiteY3" fmla="*/ 0 h 128906"/>
                      <a:gd name="connsiteX4" fmla="*/ 87364 w 93508"/>
                      <a:gd name="connsiteY4" fmla="*/ 32890 h 128906"/>
                      <a:gd name="connsiteX5" fmla="*/ 67593 w 93508"/>
                      <a:gd name="connsiteY5" fmla="*/ 60342 h 128906"/>
                      <a:gd name="connsiteX6" fmla="*/ 93509 w 93508"/>
                      <a:gd name="connsiteY6" fmla="*/ 93231 h 128906"/>
                      <a:gd name="connsiteX7" fmla="*/ 46621 w 93508"/>
                      <a:gd name="connsiteY7" fmla="*/ 128906 h 128906"/>
                      <a:gd name="connsiteX8" fmla="*/ 134 w 93508"/>
                      <a:gd name="connsiteY8" fmla="*/ 93231 h 128906"/>
                      <a:gd name="connsiteX9" fmla="*/ 66124 w 93508"/>
                      <a:gd name="connsiteY9" fmla="*/ 90314 h 128906"/>
                      <a:gd name="connsiteX10" fmla="*/ 46487 w 93508"/>
                      <a:gd name="connsiteY10" fmla="*/ 70421 h 128906"/>
                      <a:gd name="connsiteX11" fmla="*/ 27251 w 93508"/>
                      <a:gd name="connsiteY11" fmla="*/ 90314 h 128906"/>
                      <a:gd name="connsiteX12" fmla="*/ 46487 w 93508"/>
                      <a:gd name="connsiteY12" fmla="*/ 109278 h 128906"/>
                      <a:gd name="connsiteX13" fmla="*/ 66124 w 93508"/>
                      <a:gd name="connsiteY13" fmla="*/ 90314 h 128906"/>
                      <a:gd name="connsiteX14" fmla="*/ 61582 w 93508"/>
                      <a:gd name="connsiteY14" fmla="*/ 34348 h 128906"/>
                      <a:gd name="connsiteX15" fmla="*/ 46487 w 93508"/>
                      <a:gd name="connsiteY15" fmla="*/ 19760 h 128906"/>
                      <a:gd name="connsiteX16" fmla="*/ 31793 w 93508"/>
                      <a:gd name="connsiteY16" fmla="*/ 34348 h 128906"/>
                      <a:gd name="connsiteX17" fmla="*/ 46487 w 93508"/>
                      <a:gd name="connsiteY17" fmla="*/ 50528 h 128906"/>
                      <a:gd name="connsiteX18" fmla="*/ 61582 w 93508"/>
                      <a:gd name="connsiteY18" fmla="*/ 34348 h 12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3508" h="128906">
                        <a:moveTo>
                          <a:pt x="0" y="93231"/>
                        </a:moveTo>
                        <a:cubicBezTo>
                          <a:pt x="0" y="76919"/>
                          <a:pt x="10553" y="64188"/>
                          <a:pt x="25648" y="60342"/>
                        </a:cubicBezTo>
                        <a:cubicBezTo>
                          <a:pt x="12290" y="55435"/>
                          <a:pt x="5878" y="45886"/>
                          <a:pt x="5878" y="32890"/>
                        </a:cubicBezTo>
                        <a:cubicBezTo>
                          <a:pt x="5878" y="14190"/>
                          <a:pt x="19770" y="0"/>
                          <a:pt x="46487" y="0"/>
                        </a:cubicBezTo>
                        <a:cubicBezTo>
                          <a:pt x="68929" y="0"/>
                          <a:pt x="87364" y="13660"/>
                          <a:pt x="87364" y="32890"/>
                        </a:cubicBezTo>
                        <a:cubicBezTo>
                          <a:pt x="87364" y="44560"/>
                          <a:pt x="81085" y="54772"/>
                          <a:pt x="67593" y="60342"/>
                        </a:cubicBezTo>
                        <a:cubicBezTo>
                          <a:pt x="85494" y="64453"/>
                          <a:pt x="93509" y="77317"/>
                          <a:pt x="93509" y="93231"/>
                        </a:cubicBezTo>
                        <a:cubicBezTo>
                          <a:pt x="93509" y="111931"/>
                          <a:pt x="80952" y="128906"/>
                          <a:pt x="46621" y="128906"/>
                        </a:cubicBezTo>
                        <a:cubicBezTo>
                          <a:pt x="14294" y="128906"/>
                          <a:pt x="134" y="112329"/>
                          <a:pt x="134" y="93231"/>
                        </a:cubicBezTo>
                        <a:close/>
                        <a:moveTo>
                          <a:pt x="66124" y="90314"/>
                        </a:moveTo>
                        <a:cubicBezTo>
                          <a:pt x="66124" y="78378"/>
                          <a:pt x="59578" y="70421"/>
                          <a:pt x="46487" y="70421"/>
                        </a:cubicBezTo>
                        <a:cubicBezTo>
                          <a:pt x="33396" y="70421"/>
                          <a:pt x="27251" y="79174"/>
                          <a:pt x="27251" y="90314"/>
                        </a:cubicBezTo>
                        <a:cubicBezTo>
                          <a:pt x="27251" y="100260"/>
                          <a:pt x="32995" y="109278"/>
                          <a:pt x="46487" y="109278"/>
                        </a:cubicBezTo>
                        <a:cubicBezTo>
                          <a:pt x="59979" y="109278"/>
                          <a:pt x="66124" y="99332"/>
                          <a:pt x="66124" y="90314"/>
                        </a:cubicBezTo>
                        <a:close/>
                        <a:moveTo>
                          <a:pt x="61582" y="34348"/>
                        </a:moveTo>
                        <a:cubicBezTo>
                          <a:pt x="61582" y="24800"/>
                          <a:pt x="55838" y="19760"/>
                          <a:pt x="46487" y="19760"/>
                        </a:cubicBezTo>
                        <a:cubicBezTo>
                          <a:pt x="37671" y="19760"/>
                          <a:pt x="31793" y="25463"/>
                          <a:pt x="31793" y="34348"/>
                        </a:cubicBezTo>
                        <a:cubicBezTo>
                          <a:pt x="31793" y="44030"/>
                          <a:pt x="37136" y="50528"/>
                          <a:pt x="46487" y="50528"/>
                        </a:cubicBezTo>
                        <a:cubicBezTo>
                          <a:pt x="56640" y="50528"/>
                          <a:pt x="61582" y="43764"/>
                          <a:pt x="61582" y="34348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2" name="Forme libre 61">
                    <a:extLst>
                      <a:ext uri="{FF2B5EF4-FFF2-40B4-BE49-F238E27FC236}">
                        <a16:creationId xmlns:a16="http://schemas.microsoft.com/office/drawing/2014/main" id="{1780E60D-49F1-74E8-3D87-AC91EA1C07F3}"/>
                      </a:ext>
                    </a:extLst>
                  </p:cNvPr>
                  <p:cNvSpPr/>
                  <p:nvPr/>
                </p:nvSpPr>
                <p:spPr>
                  <a:xfrm>
                    <a:off x="6323359" y="1575322"/>
                    <a:ext cx="94844" cy="129171"/>
                  </a:xfrm>
                  <a:custGeom>
                    <a:avLst/>
                    <a:gdLst>
                      <a:gd name="connsiteX0" fmla="*/ 11889 w 94844"/>
                      <a:gd name="connsiteY0" fmla="*/ 105433 h 129171"/>
                      <a:gd name="connsiteX1" fmla="*/ 22308 w 94844"/>
                      <a:gd name="connsiteY1" fmla="*/ 106759 h 129171"/>
                      <a:gd name="connsiteX2" fmla="*/ 62116 w 94844"/>
                      <a:gd name="connsiteY2" fmla="*/ 70686 h 129171"/>
                      <a:gd name="connsiteX3" fmla="*/ 61582 w 94844"/>
                      <a:gd name="connsiteY3" fmla="*/ 70686 h 129171"/>
                      <a:gd name="connsiteX4" fmla="*/ 36068 w 94844"/>
                      <a:gd name="connsiteY4" fmla="*/ 83020 h 129171"/>
                      <a:gd name="connsiteX5" fmla="*/ 0 w 94844"/>
                      <a:gd name="connsiteY5" fmla="*/ 42836 h 129171"/>
                      <a:gd name="connsiteX6" fmla="*/ 47556 w 94844"/>
                      <a:gd name="connsiteY6" fmla="*/ 0 h 129171"/>
                      <a:gd name="connsiteX7" fmla="*/ 94844 w 94844"/>
                      <a:gd name="connsiteY7" fmla="*/ 48008 h 129171"/>
                      <a:gd name="connsiteX8" fmla="*/ 44350 w 94844"/>
                      <a:gd name="connsiteY8" fmla="*/ 127182 h 129171"/>
                      <a:gd name="connsiteX9" fmla="*/ 31392 w 94844"/>
                      <a:gd name="connsiteY9" fmla="*/ 129171 h 129171"/>
                      <a:gd name="connsiteX10" fmla="*/ 11889 w 94844"/>
                      <a:gd name="connsiteY10" fmla="*/ 105565 h 129171"/>
                      <a:gd name="connsiteX11" fmla="*/ 67460 w 94844"/>
                      <a:gd name="connsiteY11" fmla="*/ 43234 h 129171"/>
                      <a:gd name="connsiteX12" fmla="*/ 47021 w 94844"/>
                      <a:gd name="connsiteY12" fmla="*/ 20423 h 129171"/>
                      <a:gd name="connsiteX13" fmla="*/ 28052 w 94844"/>
                      <a:gd name="connsiteY13" fmla="*/ 43234 h 129171"/>
                      <a:gd name="connsiteX14" fmla="*/ 47422 w 94844"/>
                      <a:gd name="connsiteY14" fmla="*/ 63657 h 129171"/>
                      <a:gd name="connsiteX15" fmla="*/ 67460 w 94844"/>
                      <a:gd name="connsiteY15" fmla="*/ 43234 h 129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844" h="129171">
                        <a:moveTo>
                          <a:pt x="11889" y="105433"/>
                        </a:moveTo>
                        <a:cubicBezTo>
                          <a:pt x="14694" y="106228"/>
                          <a:pt x="18034" y="106759"/>
                          <a:pt x="22308" y="106759"/>
                        </a:cubicBezTo>
                        <a:cubicBezTo>
                          <a:pt x="39407" y="106759"/>
                          <a:pt x="59044" y="98536"/>
                          <a:pt x="62116" y="70686"/>
                        </a:cubicBezTo>
                        <a:lnTo>
                          <a:pt x="61582" y="70686"/>
                        </a:lnTo>
                        <a:cubicBezTo>
                          <a:pt x="57040" y="78643"/>
                          <a:pt x="45819" y="83020"/>
                          <a:pt x="36068" y="83020"/>
                        </a:cubicBezTo>
                        <a:cubicBezTo>
                          <a:pt x="14828" y="83020"/>
                          <a:pt x="0" y="67636"/>
                          <a:pt x="0" y="42836"/>
                        </a:cubicBezTo>
                        <a:cubicBezTo>
                          <a:pt x="0" y="22148"/>
                          <a:pt x="14160" y="0"/>
                          <a:pt x="47556" y="0"/>
                        </a:cubicBezTo>
                        <a:cubicBezTo>
                          <a:pt x="80952" y="0"/>
                          <a:pt x="94844" y="21087"/>
                          <a:pt x="94844" y="48008"/>
                        </a:cubicBezTo>
                        <a:cubicBezTo>
                          <a:pt x="94844" y="86998"/>
                          <a:pt x="74673" y="118164"/>
                          <a:pt x="44350" y="127182"/>
                        </a:cubicBezTo>
                        <a:cubicBezTo>
                          <a:pt x="39674" y="128508"/>
                          <a:pt x="35266" y="129171"/>
                          <a:pt x="31392" y="129171"/>
                        </a:cubicBezTo>
                        <a:cubicBezTo>
                          <a:pt x="16831" y="129171"/>
                          <a:pt x="8816" y="120153"/>
                          <a:pt x="11889" y="105565"/>
                        </a:cubicBezTo>
                        <a:close/>
                        <a:moveTo>
                          <a:pt x="67460" y="43234"/>
                        </a:moveTo>
                        <a:cubicBezTo>
                          <a:pt x="67460" y="30370"/>
                          <a:pt x="62116" y="20423"/>
                          <a:pt x="47021" y="20423"/>
                        </a:cubicBezTo>
                        <a:cubicBezTo>
                          <a:pt x="34865" y="20423"/>
                          <a:pt x="28052" y="30768"/>
                          <a:pt x="28052" y="43234"/>
                        </a:cubicBezTo>
                        <a:cubicBezTo>
                          <a:pt x="28052" y="56496"/>
                          <a:pt x="36068" y="63657"/>
                          <a:pt x="47422" y="63657"/>
                        </a:cubicBezTo>
                        <a:cubicBezTo>
                          <a:pt x="59979" y="63657"/>
                          <a:pt x="67460" y="54507"/>
                          <a:pt x="67460" y="4323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3" name="Forme libre 62">
                    <a:extLst>
                      <a:ext uri="{FF2B5EF4-FFF2-40B4-BE49-F238E27FC236}">
                        <a16:creationId xmlns:a16="http://schemas.microsoft.com/office/drawing/2014/main" id="{653F6C46-8A02-8434-F205-58954EAB95B3}"/>
                      </a:ext>
                    </a:extLst>
                  </p:cNvPr>
                  <p:cNvSpPr/>
                  <p:nvPr/>
                </p:nvSpPr>
                <p:spPr>
                  <a:xfrm>
                    <a:off x="6481790" y="1575322"/>
                    <a:ext cx="94844" cy="129171"/>
                  </a:xfrm>
                  <a:custGeom>
                    <a:avLst/>
                    <a:gdLst>
                      <a:gd name="connsiteX0" fmla="*/ 11889 w 94844"/>
                      <a:gd name="connsiteY0" fmla="*/ 105433 h 129171"/>
                      <a:gd name="connsiteX1" fmla="*/ 22308 w 94844"/>
                      <a:gd name="connsiteY1" fmla="*/ 106759 h 129171"/>
                      <a:gd name="connsiteX2" fmla="*/ 62116 w 94844"/>
                      <a:gd name="connsiteY2" fmla="*/ 70686 h 129171"/>
                      <a:gd name="connsiteX3" fmla="*/ 61582 w 94844"/>
                      <a:gd name="connsiteY3" fmla="*/ 70686 h 129171"/>
                      <a:gd name="connsiteX4" fmla="*/ 36068 w 94844"/>
                      <a:gd name="connsiteY4" fmla="*/ 83020 h 129171"/>
                      <a:gd name="connsiteX5" fmla="*/ 0 w 94844"/>
                      <a:gd name="connsiteY5" fmla="*/ 42836 h 129171"/>
                      <a:gd name="connsiteX6" fmla="*/ 47556 w 94844"/>
                      <a:gd name="connsiteY6" fmla="*/ 0 h 129171"/>
                      <a:gd name="connsiteX7" fmla="*/ 94844 w 94844"/>
                      <a:gd name="connsiteY7" fmla="*/ 48008 h 129171"/>
                      <a:gd name="connsiteX8" fmla="*/ 44350 w 94844"/>
                      <a:gd name="connsiteY8" fmla="*/ 127182 h 129171"/>
                      <a:gd name="connsiteX9" fmla="*/ 31392 w 94844"/>
                      <a:gd name="connsiteY9" fmla="*/ 129171 h 129171"/>
                      <a:gd name="connsiteX10" fmla="*/ 11889 w 94844"/>
                      <a:gd name="connsiteY10" fmla="*/ 105565 h 129171"/>
                      <a:gd name="connsiteX11" fmla="*/ 67460 w 94844"/>
                      <a:gd name="connsiteY11" fmla="*/ 43234 h 129171"/>
                      <a:gd name="connsiteX12" fmla="*/ 47021 w 94844"/>
                      <a:gd name="connsiteY12" fmla="*/ 20423 h 129171"/>
                      <a:gd name="connsiteX13" fmla="*/ 28052 w 94844"/>
                      <a:gd name="connsiteY13" fmla="*/ 43234 h 129171"/>
                      <a:gd name="connsiteX14" fmla="*/ 47422 w 94844"/>
                      <a:gd name="connsiteY14" fmla="*/ 63657 h 129171"/>
                      <a:gd name="connsiteX15" fmla="*/ 67460 w 94844"/>
                      <a:gd name="connsiteY15" fmla="*/ 43234 h 129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844" h="129171">
                        <a:moveTo>
                          <a:pt x="11889" y="105433"/>
                        </a:moveTo>
                        <a:cubicBezTo>
                          <a:pt x="14694" y="106228"/>
                          <a:pt x="18034" y="106759"/>
                          <a:pt x="22308" y="106759"/>
                        </a:cubicBezTo>
                        <a:cubicBezTo>
                          <a:pt x="39407" y="106759"/>
                          <a:pt x="59044" y="98536"/>
                          <a:pt x="62116" y="70686"/>
                        </a:cubicBezTo>
                        <a:lnTo>
                          <a:pt x="61582" y="70686"/>
                        </a:lnTo>
                        <a:cubicBezTo>
                          <a:pt x="57040" y="78643"/>
                          <a:pt x="45819" y="83020"/>
                          <a:pt x="36068" y="83020"/>
                        </a:cubicBezTo>
                        <a:cubicBezTo>
                          <a:pt x="14828" y="83020"/>
                          <a:pt x="0" y="67636"/>
                          <a:pt x="0" y="42836"/>
                        </a:cubicBezTo>
                        <a:cubicBezTo>
                          <a:pt x="0" y="22148"/>
                          <a:pt x="14160" y="0"/>
                          <a:pt x="47556" y="0"/>
                        </a:cubicBezTo>
                        <a:cubicBezTo>
                          <a:pt x="80952" y="0"/>
                          <a:pt x="94844" y="21087"/>
                          <a:pt x="94844" y="48008"/>
                        </a:cubicBezTo>
                        <a:cubicBezTo>
                          <a:pt x="94844" y="86998"/>
                          <a:pt x="74673" y="118164"/>
                          <a:pt x="44350" y="127182"/>
                        </a:cubicBezTo>
                        <a:cubicBezTo>
                          <a:pt x="39674" y="128508"/>
                          <a:pt x="35266" y="129171"/>
                          <a:pt x="31392" y="129171"/>
                        </a:cubicBezTo>
                        <a:cubicBezTo>
                          <a:pt x="16831" y="129171"/>
                          <a:pt x="8816" y="120153"/>
                          <a:pt x="11889" y="105565"/>
                        </a:cubicBezTo>
                        <a:close/>
                        <a:moveTo>
                          <a:pt x="67460" y="43234"/>
                        </a:moveTo>
                        <a:cubicBezTo>
                          <a:pt x="67460" y="30370"/>
                          <a:pt x="62116" y="20423"/>
                          <a:pt x="47021" y="20423"/>
                        </a:cubicBezTo>
                        <a:cubicBezTo>
                          <a:pt x="34865" y="20423"/>
                          <a:pt x="28052" y="30768"/>
                          <a:pt x="28052" y="43234"/>
                        </a:cubicBezTo>
                        <a:cubicBezTo>
                          <a:pt x="28052" y="56496"/>
                          <a:pt x="36068" y="63657"/>
                          <a:pt x="47422" y="63657"/>
                        </a:cubicBezTo>
                        <a:cubicBezTo>
                          <a:pt x="59979" y="63657"/>
                          <a:pt x="67460" y="54507"/>
                          <a:pt x="67460" y="4323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4" name="Forme libre 63">
                    <a:extLst>
                      <a:ext uri="{FF2B5EF4-FFF2-40B4-BE49-F238E27FC236}">
                        <a16:creationId xmlns:a16="http://schemas.microsoft.com/office/drawing/2014/main" id="{B60C33AF-58B6-C3B4-DE0C-C64896A9E14A}"/>
                      </a:ext>
                    </a:extLst>
                  </p:cNvPr>
                  <p:cNvSpPr/>
                  <p:nvPr/>
                </p:nvSpPr>
                <p:spPr>
                  <a:xfrm>
                    <a:off x="6590928" y="1575455"/>
                    <a:ext cx="93508" cy="128906"/>
                  </a:xfrm>
                  <a:custGeom>
                    <a:avLst/>
                    <a:gdLst>
                      <a:gd name="connsiteX0" fmla="*/ 0 w 93508"/>
                      <a:gd name="connsiteY0" fmla="*/ 93231 h 128906"/>
                      <a:gd name="connsiteX1" fmla="*/ 25648 w 93508"/>
                      <a:gd name="connsiteY1" fmla="*/ 60342 h 128906"/>
                      <a:gd name="connsiteX2" fmla="*/ 5878 w 93508"/>
                      <a:gd name="connsiteY2" fmla="*/ 32890 h 128906"/>
                      <a:gd name="connsiteX3" fmla="*/ 46487 w 93508"/>
                      <a:gd name="connsiteY3" fmla="*/ 0 h 128906"/>
                      <a:gd name="connsiteX4" fmla="*/ 87364 w 93508"/>
                      <a:gd name="connsiteY4" fmla="*/ 32890 h 128906"/>
                      <a:gd name="connsiteX5" fmla="*/ 67593 w 93508"/>
                      <a:gd name="connsiteY5" fmla="*/ 60342 h 128906"/>
                      <a:gd name="connsiteX6" fmla="*/ 93509 w 93508"/>
                      <a:gd name="connsiteY6" fmla="*/ 93231 h 128906"/>
                      <a:gd name="connsiteX7" fmla="*/ 46621 w 93508"/>
                      <a:gd name="connsiteY7" fmla="*/ 128906 h 128906"/>
                      <a:gd name="connsiteX8" fmla="*/ 134 w 93508"/>
                      <a:gd name="connsiteY8" fmla="*/ 93231 h 128906"/>
                      <a:gd name="connsiteX9" fmla="*/ 66124 w 93508"/>
                      <a:gd name="connsiteY9" fmla="*/ 90314 h 128906"/>
                      <a:gd name="connsiteX10" fmla="*/ 46487 w 93508"/>
                      <a:gd name="connsiteY10" fmla="*/ 70421 h 128906"/>
                      <a:gd name="connsiteX11" fmla="*/ 27251 w 93508"/>
                      <a:gd name="connsiteY11" fmla="*/ 90314 h 128906"/>
                      <a:gd name="connsiteX12" fmla="*/ 46487 w 93508"/>
                      <a:gd name="connsiteY12" fmla="*/ 109278 h 128906"/>
                      <a:gd name="connsiteX13" fmla="*/ 66124 w 93508"/>
                      <a:gd name="connsiteY13" fmla="*/ 90314 h 128906"/>
                      <a:gd name="connsiteX14" fmla="*/ 61582 w 93508"/>
                      <a:gd name="connsiteY14" fmla="*/ 34348 h 128906"/>
                      <a:gd name="connsiteX15" fmla="*/ 46487 w 93508"/>
                      <a:gd name="connsiteY15" fmla="*/ 19760 h 128906"/>
                      <a:gd name="connsiteX16" fmla="*/ 31793 w 93508"/>
                      <a:gd name="connsiteY16" fmla="*/ 34348 h 128906"/>
                      <a:gd name="connsiteX17" fmla="*/ 46487 w 93508"/>
                      <a:gd name="connsiteY17" fmla="*/ 50528 h 128906"/>
                      <a:gd name="connsiteX18" fmla="*/ 61582 w 93508"/>
                      <a:gd name="connsiteY18" fmla="*/ 34348 h 12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3508" h="128906">
                        <a:moveTo>
                          <a:pt x="0" y="93231"/>
                        </a:moveTo>
                        <a:cubicBezTo>
                          <a:pt x="0" y="76919"/>
                          <a:pt x="10553" y="64188"/>
                          <a:pt x="25648" y="60342"/>
                        </a:cubicBezTo>
                        <a:cubicBezTo>
                          <a:pt x="12290" y="55435"/>
                          <a:pt x="5878" y="45886"/>
                          <a:pt x="5878" y="32890"/>
                        </a:cubicBezTo>
                        <a:cubicBezTo>
                          <a:pt x="5878" y="14190"/>
                          <a:pt x="19770" y="0"/>
                          <a:pt x="46487" y="0"/>
                        </a:cubicBezTo>
                        <a:cubicBezTo>
                          <a:pt x="68929" y="0"/>
                          <a:pt x="87364" y="13660"/>
                          <a:pt x="87364" y="32890"/>
                        </a:cubicBezTo>
                        <a:cubicBezTo>
                          <a:pt x="87364" y="44560"/>
                          <a:pt x="81085" y="54772"/>
                          <a:pt x="67593" y="60342"/>
                        </a:cubicBezTo>
                        <a:cubicBezTo>
                          <a:pt x="85494" y="64453"/>
                          <a:pt x="93509" y="77317"/>
                          <a:pt x="93509" y="93231"/>
                        </a:cubicBezTo>
                        <a:cubicBezTo>
                          <a:pt x="93509" y="111931"/>
                          <a:pt x="80952" y="128906"/>
                          <a:pt x="46621" y="128906"/>
                        </a:cubicBezTo>
                        <a:cubicBezTo>
                          <a:pt x="14293" y="128906"/>
                          <a:pt x="134" y="112329"/>
                          <a:pt x="134" y="93231"/>
                        </a:cubicBezTo>
                        <a:close/>
                        <a:moveTo>
                          <a:pt x="66124" y="90314"/>
                        </a:moveTo>
                        <a:cubicBezTo>
                          <a:pt x="66124" y="78378"/>
                          <a:pt x="59578" y="70421"/>
                          <a:pt x="46487" y="70421"/>
                        </a:cubicBezTo>
                        <a:cubicBezTo>
                          <a:pt x="33396" y="70421"/>
                          <a:pt x="27251" y="79174"/>
                          <a:pt x="27251" y="90314"/>
                        </a:cubicBezTo>
                        <a:cubicBezTo>
                          <a:pt x="27251" y="100260"/>
                          <a:pt x="32995" y="109278"/>
                          <a:pt x="46487" y="109278"/>
                        </a:cubicBezTo>
                        <a:cubicBezTo>
                          <a:pt x="59979" y="109278"/>
                          <a:pt x="66124" y="99332"/>
                          <a:pt x="66124" y="90314"/>
                        </a:cubicBezTo>
                        <a:close/>
                        <a:moveTo>
                          <a:pt x="61582" y="34348"/>
                        </a:moveTo>
                        <a:cubicBezTo>
                          <a:pt x="61582" y="24800"/>
                          <a:pt x="55838" y="19760"/>
                          <a:pt x="46487" y="19760"/>
                        </a:cubicBezTo>
                        <a:cubicBezTo>
                          <a:pt x="37671" y="19760"/>
                          <a:pt x="31793" y="25463"/>
                          <a:pt x="31793" y="34348"/>
                        </a:cubicBezTo>
                        <a:cubicBezTo>
                          <a:pt x="31793" y="44030"/>
                          <a:pt x="37136" y="50528"/>
                          <a:pt x="46487" y="50528"/>
                        </a:cubicBezTo>
                        <a:cubicBezTo>
                          <a:pt x="56639" y="50528"/>
                          <a:pt x="61582" y="43764"/>
                          <a:pt x="61582" y="34348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  <p:sp>
              <p:nvSpPr>
                <p:cNvPr id="17" name="Forme libre 16">
                  <a:extLst>
                    <a:ext uri="{FF2B5EF4-FFF2-40B4-BE49-F238E27FC236}">
                      <a16:creationId xmlns:a16="http://schemas.microsoft.com/office/drawing/2014/main" id="{E291F02A-2215-D4A6-DCD2-65F92692A825}"/>
                    </a:ext>
                  </a:extLst>
                </p:cNvPr>
                <p:cNvSpPr/>
                <p:nvPr/>
              </p:nvSpPr>
              <p:spPr>
                <a:xfrm>
                  <a:off x="4902428" y="1335811"/>
                  <a:ext cx="1889009" cy="440164"/>
                </a:xfrm>
                <a:custGeom>
                  <a:avLst/>
                  <a:gdLst>
                    <a:gd name="connsiteX0" fmla="*/ 72002 w 1889009"/>
                    <a:gd name="connsiteY0" fmla="*/ 0 h 440164"/>
                    <a:gd name="connsiteX1" fmla="*/ 0 w 1889009"/>
                    <a:gd name="connsiteY1" fmla="*/ 71482 h 440164"/>
                    <a:gd name="connsiteX2" fmla="*/ 0 w 1889009"/>
                    <a:gd name="connsiteY2" fmla="*/ 388575 h 440164"/>
                    <a:gd name="connsiteX3" fmla="*/ 22843 w 1889009"/>
                    <a:gd name="connsiteY3" fmla="*/ 365897 h 440164"/>
                    <a:gd name="connsiteX4" fmla="*/ 22843 w 1889009"/>
                    <a:gd name="connsiteY4" fmla="*/ 230493 h 440164"/>
                    <a:gd name="connsiteX5" fmla="*/ 72002 w 1889009"/>
                    <a:gd name="connsiteY5" fmla="*/ 181689 h 440164"/>
                    <a:gd name="connsiteX6" fmla="*/ 1866300 w 1889009"/>
                    <a:gd name="connsiteY6" fmla="*/ 181689 h 440164"/>
                    <a:gd name="connsiteX7" fmla="*/ 1866300 w 1889009"/>
                    <a:gd name="connsiteY7" fmla="*/ 369743 h 440164"/>
                    <a:gd name="connsiteX8" fmla="*/ 1818076 w 1889009"/>
                    <a:gd name="connsiteY8" fmla="*/ 417619 h 440164"/>
                    <a:gd name="connsiteX9" fmla="*/ 23377 w 1889009"/>
                    <a:gd name="connsiteY9" fmla="*/ 417619 h 440164"/>
                    <a:gd name="connsiteX10" fmla="*/ 668 w 1889009"/>
                    <a:gd name="connsiteY10" fmla="*/ 440164 h 440164"/>
                    <a:gd name="connsiteX11" fmla="*/ 1817408 w 1889009"/>
                    <a:gd name="connsiteY11" fmla="*/ 440164 h 440164"/>
                    <a:gd name="connsiteX12" fmla="*/ 1889009 w 1889009"/>
                    <a:gd name="connsiteY12" fmla="*/ 369080 h 440164"/>
                    <a:gd name="connsiteX13" fmla="*/ 1889009 w 1889009"/>
                    <a:gd name="connsiteY13" fmla="*/ 0 h 440164"/>
                    <a:gd name="connsiteX14" fmla="*/ 72002 w 1889009"/>
                    <a:gd name="connsiteY14" fmla="*/ 0 h 440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89009" h="440164">
                      <a:moveTo>
                        <a:pt x="72002" y="0"/>
                      </a:moveTo>
                      <a:cubicBezTo>
                        <a:pt x="32194" y="0"/>
                        <a:pt x="0" y="31961"/>
                        <a:pt x="0" y="71482"/>
                      </a:cubicBezTo>
                      <a:lnTo>
                        <a:pt x="0" y="388575"/>
                      </a:lnTo>
                      <a:cubicBezTo>
                        <a:pt x="15896" y="383535"/>
                        <a:pt x="21106" y="372661"/>
                        <a:pt x="22843" y="365897"/>
                      </a:cubicBezTo>
                      <a:lnTo>
                        <a:pt x="22843" y="230493"/>
                      </a:lnTo>
                      <a:cubicBezTo>
                        <a:pt x="22843" y="203571"/>
                        <a:pt x="44884" y="181689"/>
                        <a:pt x="72002" y="181689"/>
                      </a:cubicBezTo>
                      <a:lnTo>
                        <a:pt x="1866300" y="181689"/>
                      </a:lnTo>
                      <a:lnTo>
                        <a:pt x="1866300" y="369743"/>
                      </a:lnTo>
                      <a:cubicBezTo>
                        <a:pt x="1866300" y="396267"/>
                        <a:pt x="1844659" y="417619"/>
                        <a:pt x="1818076" y="417619"/>
                      </a:cubicBezTo>
                      <a:lnTo>
                        <a:pt x="23377" y="417619"/>
                      </a:lnTo>
                      <a:cubicBezTo>
                        <a:pt x="18702" y="417619"/>
                        <a:pt x="1870" y="425841"/>
                        <a:pt x="668" y="440164"/>
                      </a:cubicBezTo>
                      <a:lnTo>
                        <a:pt x="1817408" y="440164"/>
                      </a:lnTo>
                      <a:cubicBezTo>
                        <a:pt x="1856949" y="440164"/>
                        <a:pt x="1889009" y="408335"/>
                        <a:pt x="1889009" y="369080"/>
                      </a:cubicBezTo>
                      <a:lnTo>
                        <a:pt x="1889009" y="0"/>
                      </a:lnTo>
                      <a:lnTo>
                        <a:pt x="72002" y="0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grpSp>
              <p:nvGrpSpPr>
                <p:cNvPr id="18" name="Graphique 29">
                  <a:extLst>
                    <a:ext uri="{FF2B5EF4-FFF2-40B4-BE49-F238E27FC236}">
                      <a16:creationId xmlns:a16="http://schemas.microsoft.com/office/drawing/2014/main" id="{FA729D14-6123-1CC5-8D89-931165DA3A7B}"/>
                    </a:ext>
                  </a:extLst>
                </p:cNvPr>
                <p:cNvGrpSpPr/>
                <p:nvPr/>
              </p:nvGrpSpPr>
              <p:grpSpPr>
                <a:xfrm>
                  <a:off x="4976567" y="1377188"/>
                  <a:ext cx="686621" cy="105830"/>
                  <a:chOff x="4976567" y="1377188"/>
                  <a:chExt cx="686621" cy="105830"/>
                </a:xfrm>
                <a:grpFill/>
              </p:grpSpPr>
              <p:sp>
                <p:nvSpPr>
                  <p:cNvPr id="19" name="Forme libre 18">
                    <a:extLst>
                      <a:ext uri="{FF2B5EF4-FFF2-40B4-BE49-F238E27FC236}">
                        <a16:creationId xmlns:a16="http://schemas.microsoft.com/office/drawing/2014/main" id="{90956707-1BA9-19E9-2F63-91FED268D4B9}"/>
                      </a:ext>
                    </a:extLst>
                  </p:cNvPr>
                  <p:cNvSpPr/>
                  <p:nvPr/>
                </p:nvSpPr>
                <p:spPr>
                  <a:xfrm>
                    <a:off x="4976567" y="1377321"/>
                    <a:ext cx="13625" cy="104106"/>
                  </a:xfrm>
                  <a:custGeom>
                    <a:avLst/>
                    <a:gdLst>
                      <a:gd name="connsiteX0" fmla="*/ 0 w 13625"/>
                      <a:gd name="connsiteY0" fmla="*/ 0 h 104106"/>
                      <a:gd name="connsiteX1" fmla="*/ 6546 w 13625"/>
                      <a:gd name="connsiteY1" fmla="*/ 0 h 104106"/>
                      <a:gd name="connsiteX2" fmla="*/ 13626 w 13625"/>
                      <a:gd name="connsiteY2" fmla="*/ 8222 h 104106"/>
                      <a:gd name="connsiteX3" fmla="*/ 13626 w 13625"/>
                      <a:gd name="connsiteY3" fmla="*/ 104106 h 104106"/>
                      <a:gd name="connsiteX4" fmla="*/ 0 w 13625"/>
                      <a:gd name="connsiteY4" fmla="*/ 104106 h 104106"/>
                      <a:gd name="connsiteX5" fmla="*/ 0 w 13625"/>
                      <a:gd name="connsiteY5" fmla="*/ 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25" h="104106">
                        <a:moveTo>
                          <a:pt x="0" y="0"/>
                        </a:moveTo>
                        <a:lnTo>
                          <a:pt x="6546" y="0"/>
                        </a:lnTo>
                        <a:cubicBezTo>
                          <a:pt x="10820" y="0"/>
                          <a:pt x="13626" y="1459"/>
                          <a:pt x="13626" y="8222"/>
                        </a:cubicBez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0" name="Forme libre 19">
                    <a:extLst>
                      <a:ext uri="{FF2B5EF4-FFF2-40B4-BE49-F238E27FC236}">
                        <a16:creationId xmlns:a16="http://schemas.microsoft.com/office/drawing/2014/main" id="{74281078-D1F5-D93E-AE59-CEFC15D99941}"/>
                      </a:ext>
                    </a:extLst>
                  </p:cNvPr>
                  <p:cNvSpPr/>
                  <p:nvPr/>
                </p:nvSpPr>
                <p:spPr>
                  <a:xfrm>
                    <a:off x="5014371" y="1377321"/>
                    <a:ext cx="89768" cy="104106"/>
                  </a:xfrm>
                  <a:custGeom>
                    <a:avLst/>
                    <a:gdLst>
                      <a:gd name="connsiteX0" fmla="*/ 134 w 89768"/>
                      <a:gd name="connsiteY0" fmla="*/ 0 h 104106"/>
                      <a:gd name="connsiteX1" fmla="*/ 6145 w 89768"/>
                      <a:gd name="connsiteY1" fmla="*/ 0 h 104106"/>
                      <a:gd name="connsiteX2" fmla="*/ 17499 w 89768"/>
                      <a:gd name="connsiteY2" fmla="*/ 4907 h 104106"/>
                      <a:gd name="connsiteX3" fmla="*/ 76276 w 89768"/>
                      <a:gd name="connsiteY3" fmla="*/ 80633 h 104106"/>
                      <a:gd name="connsiteX4" fmla="*/ 76276 w 89768"/>
                      <a:gd name="connsiteY4" fmla="*/ 0 h 104106"/>
                      <a:gd name="connsiteX5" fmla="*/ 82956 w 89768"/>
                      <a:gd name="connsiteY5" fmla="*/ 0 h 104106"/>
                      <a:gd name="connsiteX6" fmla="*/ 89768 w 89768"/>
                      <a:gd name="connsiteY6" fmla="*/ 8222 h 104106"/>
                      <a:gd name="connsiteX7" fmla="*/ 89768 w 89768"/>
                      <a:gd name="connsiteY7" fmla="*/ 104106 h 104106"/>
                      <a:gd name="connsiteX8" fmla="*/ 77612 w 89768"/>
                      <a:gd name="connsiteY8" fmla="*/ 104106 h 104106"/>
                      <a:gd name="connsiteX9" fmla="*/ 13626 w 89768"/>
                      <a:gd name="connsiteY9" fmla="*/ 21882 h 104106"/>
                      <a:gd name="connsiteX10" fmla="*/ 13626 w 89768"/>
                      <a:gd name="connsiteY10" fmla="*/ 104106 h 104106"/>
                      <a:gd name="connsiteX11" fmla="*/ 0 w 89768"/>
                      <a:gd name="connsiteY11" fmla="*/ 104106 h 104106"/>
                      <a:gd name="connsiteX12" fmla="*/ 0 w 89768"/>
                      <a:gd name="connsiteY12" fmla="*/ 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9768" h="104106">
                        <a:moveTo>
                          <a:pt x="134" y="0"/>
                        </a:moveTo>
                        <a:lnTo>
                          <a:pt x="6145" y="0"/>
                        </a:lnTo>
                        <a:cubicBezTo>
                          <a:pt x="11755" y="0"/>
                          <a:pt x="14694" y="1459"/>
                          <a:pt x="17499" y="4907"/>
                        </a:cubicBezTo>
                        <a:lnTo>
                          <a:pt x="76276" y="80633"/>
                        </a:lnTo>
                        <a:lnTo>
                          <a:pt x="76276" y="0"/>
                        </a:lnTo>
                        <a:lnTo>
                          <a:pt x="82956" y="0"/>
                        </a:lnTo>
                        <a:cubicBezTo>
                          <a:pt x="87230" y="0"/>
                          <a:pt x="89768" y="1459"/>
                          <a:pt x="89768" y="8222"/>
                        </a:cubicBezTo>
                        <a:lnTo>
                          <a:pt x="89768" y="104106"/>
                        </a:lnTo>
                        <a:lnTo>
                          <a:pt x="77612" y="104106"/>
                        </a:lnTo>
                        <a:lnTo>
                          <a:pt x="13626" y="21882"/>
                        </a:ln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1" name="Forme libre 20">
                    <a:extLst>
                      <a:ext uri="{FF2B5EF4-FFF2-40B4-BE49-F238E27FC236}">
                        <a16:creationId xmlns:a16="http://schemas.microsoft.com/office/drawing/2014/main" id="{FA2E54F7-5F1C-D108-A237-2753F4A67E44}"/>
                      </a:ext>
                    </a:extLst>
                  </p:cNvPr>
                  <p:cNvSpPr/>
                  <p:nvPr/>
                </p:nvSpPr>
                <p:spPr>
                  <a:xfrm>
                    <a:off x="5127650" y="1377321"/>
                    <a:ext cx="65990" cy="104106"/>
                  </a:xfrm>
                  <a:custGeom>
                    <a:avLst/>
                    <a:gdLst>
                      <a:gd name="connsiteX0" fmla="*/ 0 w 65990"/>
                      <a:gd name="connsiteY0" fmla="*/ 0 h 104106"/>
                      <a:gd name="connsiteX1" fmla="*/ 29656 w 65990"/>
                      <a:gd name="connsiteY1" fmla="*/ 0 h 104106"/>
                      <a:gd name="connsiteX2" fmla="*/ 65990 w 65990"/>
                      <a:gd name="connsiteY2" fmla="*/ 30237 h 104106"/>
                      <a:gd name="connsiteX3" fmla="*/ 30591 w 65990"/>
                      <a:gd name="connsiteY3" fmla="*/ 63525 h 104106"/>
                      <a:gd name="connsiteX4" fmla="*/ 13626 w 65990"/>
                      <a:gd name="connsiteY4" fmla="*/ 54374 h 104106"/>
                      <a:gd name="connsiteX5" fmla="*/ 13626 w 65990"/>
                      <a:gd name="connsiteY5" fmla="*/ 104106 h 104106"/>
                      <a:gd name="connsiteX6" fmla="*/ 0 w 65990"/>
                      <a:gd name="connsiteY6" fmla="*/ 104106 h 104106"/>
                      <a:gd name="connsiteX7" fmla="*/ 0 w 65990"/>
                      <a:gd name="connsiteY7" fmla="*/ 0 h 104106"/>
                      <a:gd name="connsiteX8" fmla="*/ 52231 w 65990"/>
                      <a:gd name="connsiteY8" fmla="*/ 31696 h 104106"/>
                      <a:gd name="connsiteX9" fmla="*/ 29656 w 65990"/>
                      <a:gd name="connsiteY9" fmla="*/ 11007 h 104106"/>
                      <a:gd name="connsiteX10" fmla="*/ 13626 w 65990"/>
                      <a:gd name="connsiteY10" fmla="*/ 11007 h 104106"/>
                      <a:gd name="connsiteX11" fmla="*/ 13626 w 65990"/>
                      <a:gd name="connsiteY11" fmla="*/ 52252 h 104106"/>
                      <a:gd name="connsiteX12" fmla="*/ 26717 w 65990"/>
                      <a:gd name="connsiteY12" fmla="*/ 53578 h 104106"/>
                      <a:gd name="connsiteX13" fmla="*/ 52231 w 65990"/>
                      <a:gd name="connsiteY13" fmla="*/ 31696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5990" h="104106">
                        <a:moveTo>
                          <a:pt x="0" y="0"/>
                        </a:moveTo>
                        <a:lnTo>
                          <a:pt x="29656" y="0"/>
                        </a:lnTo>
                        <a:cubicBezTo>
                          <a:pt x="55037" y="0"/>
                          <a:pt x="65990" y="9814"/>
                          <a:pt x="65990" y="30237"/>
                        </a:cubicBezTo>
                        <a:cubicBezTo>
                          <a:pt x="65990" y="48539"/>
                          <a:pt x="52899" y="63392"/>
                          <a:pt x="30591" y="63525"/>
                        </a:cubicBezTo>
                        <a:cubicBezTo>
                          <a:pt x="24045" y="63525"/>
                          <a:pt x="16164" y="62994"/>
                          <a:pt x="13626" y="54374"/>
                        </a:cubicBez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  <a:moveTo>
                          <a:pt x="52231" y="31696"/>
                        </a:moveTo>
                        <a:cubicBezTo>
                          <a:pt x="52231" y="18036"/>
                          <a:pt x="45018" y="11007"/>
                          <a:pt x="29656" y="11007"/>
                        </a:cubicBezTo>
                        <a:lnTo>
                          <a:pt x="13626" y="11007"/>
                        </a:lnTo>
                        <a:lnTo>
                          <a:pt x="13626" y="52252"/>
                        </a:lnTo>
                        <a:cubicBezTo>
                          <a:pt x="18034" y="53180"/>
                          <a:pt x="22175" y="53578"/>
                          <a:pt x="26717" y="53578"/>
                        </a:cubicBezTo>
                        <a:cubicBezTo>
                          <a:pt x="42747" y="53578"/>
                          <a:pt x="52231" y="45886"/>
                          <a:pt x="52231" y="316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2" name="Forme libre 21">
                    <a:extLst>
                      <a:ext uri="{FF2B5EF4-FFF2-40B4-BE49-F238E27FC236}">
                        <a16:creationId xmlns:a16="http://schemas.microsoft.com/office/drawing/2014/main" id="{B54485D0-3871-B03A-3756-3BF309D766D0}"/>
                      </a:ext>
                    </a:extLst>
                  </p:cNvPr>
                  <p:cNvSpPr/>
                  <p:nvPr/>
                </p:nvSpPr>
                <p:spPr>
                  <a:xfrm>
                    <a:off x="5210071" y="1377321"/>
                    <a:ext cx="13625" cy="104106"/>
                  </a:xfrm>
                  <a:custGeom>
                    <a:avLst/>
                    <a:gdLst>
                      <a:gd name="connsiteX0" fmla="*/ 0 w 13625"/>
                      <a:gd name="connsiteY0" fmla="*/ 0 h 104106"/>
                      <a:gd name="connsiteX1" fmla="*/ 6546 w 13625"/>
                      <a:gd name="connsiteY1" fmla="*/ 0 h 104106"/>
                      <a:gd name="connsiteX2" fmla="*/ 13626 w 13625"/>
                      <a:gd name="connsiteY2" fmla="*/ 8222 h 104106"/>
                      <a:gd name="connsiteX3" fmla="*/ 13626 w 13625"/>
                      <a:gd name="connsiteY3" fmla="*/ 104106 h 104106"/>
                      <a:gd name="connsiteX4" fmla="*/ 0 w 13625"/>
                      <a:gd name="connsiteY4" fmla="*/ 104106 h 104106"/>
                      <a:gd name="connsiteX5" fmla="*/ 0 w 13625"/>
                      <a:gd name="connsiteY5" fmla="*/ 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25" h="104106">
                        <a:moveTo>
                          <a:pt x="0" y="0"/>
                        </a:moveTo>
                        <a:lnTo>
                          <a:pt x="6546" y="0"/>
                        </a:lnTo>
                        <a:cubicBezTo>
                          <a:pt x="10820" y="0"/>
                          <a:pt x="13626" y="1459"/>
                          <a:pt x="13626" y="8222"/>
                        </a:cubicBez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3" name="Forme libre 22">
                    <a:extLst>
                      <a:ext uri="{FF2B5EF4-FFF2-40B4-BE49-F238E27FC236}">
                        <a16:creationId xmlns:a16="http://schemas.microsoft.com/office/drawing/2014/main" id="{FA33E840-EF23-0E48-A0B2-9F013E196DBC}"/>
                      </a:ext>
                    </a:extLst>
                  </p:cNvPr>
                  <p:cNvSpPr/>
                  <p:nvPr/>
                </p:nvSpPr>
                <p:spPr>
                  <a:xfrm>
                    <a:off x="5285012" y="1377188"/>
                    <a:ext cx="86963" cy="104371"/>
                  </a:xfrm>
                  <a:custGeom>
                    <a:avLst/>
                    <a:gdLst>
                      <a:gd name="connsiteX0" fmla="*/ 0 w 86963"/>
                      <a:gd name="connsiteY0" fmla="*/ 95221 h 104371"/>
                      <a:gd name="connsiteX1" fmla="*/ 0 w 86963"/>
                      <a:gd name="connsiteY1" fmla="*/ 0 h 104371"/>
                      <a:gd name="connsiteX2" fmla="*/ 32995 w 86963"/>
                      <a:gd name="connsiteY2" fmla="*/ 0 h 104371"/>
                      <a:gd name="connsiteX3" fmla="*/ 86963 w 86963"/>
                      <a:gd name="connsiteY3" fmla="*/ 49732 h 104371"/>
                      <a:gd name="connsiteX4" fmla="*/ 32995 w 86963"/>
                      <a:gd name="connsiteY4" fmla="*/ 104371 h 104371"/>
                      <a:gd name="connsiteX5" fmla="*/ 7347 w 86963"/>
                      <a:gd name="connsiteY5" fmla="*/ 104371 h 104371"/>
                      <a:gd name="connsiteX6" fmla="*/ 0 w 86963"/>
                      <a:gd name="connsiteY6" fmla="*/ 95221 h 104371"/>
                      <a:gd name="connsiteX7" fmla="*/ 31125 w 86963"/>
                      <a:gd name="connsiteY7" fmla="*/ 92568 h 104371"/>
                      <a:gd name="connsiteX8" fmla="*/ 73070 w 86963"/>
                      <a:gd name="connsiteY8" fmla="*/ 49600 h 104371"/>
                      <a:gd name="connsiteX9" fmla="*/ 31125 w 86963"/>
                      <a:gd name="connsiteY9" fmla="*/ 11803 h 104371"/>
                      <a:gd name="connsiteX10" fmla="*/ 13626 w 86963"/>
                      <a:gd name="connsiteY10" fmla="*/ 11803 h 104371"/>
                      <a:gd name="connsiteX11" fmla="*/ 13626 w 86963"/>
                      <a:gd name="connsiteY11" fmla="*/ 92568 h 104371"/>
                      <a:gd name="connsiteX12" fmla="*/ 31125 w 86963"/>
                      <a:gd name="connsiteY12" fmla="*/ 92568 h 1043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963" h="104371">
                        <a:moveTo>
                          <a:pt x="0" y="95221"/>
                        </a:moveTo>
                        <a:lnTo>
                          <a:pt x="0" y="0"/>
                        </a:lnTo>
                        <a:lnTo>
                          <a:pt x="32995" y="0"/>
                        </a:lnTo>
                        <a:cubicBezTo>
                          <a:pt x="71067" y="0"/>
                          <a:pt x="86963" y="17108"/>
                          <a:pt x="86963" y="49732"/>
                        </a:cubicBezTo>
                        <a:cubicBezTo>
                          <a:pt x="86963" y="80633"/>
                          <a:pt x="72002" y="104371"/>
                          <a:pt x="32995" y="104371"/>
                        </a:cubicBezTo>
                        <a:lnTo>
                          <a:pt x="7347" y="104371"/>
                        </a:lnTo>
                        <a:cubicBezTo>
                          <a:pt x="1469" y="104371"/>
                          <a:pt x="0" y="101719"/>
                          <a:pt x="0" y="95221"/>
                        </a:cubicBezTo>
                        <a:close/>
                        <a:moveTo>
                          <a:pt x="31125" y="92568"/>
                        </a:moveTo>
                        <a:cubicBezTo>
                          <a:pt x="61048" y="92568"/>
                          <a:pt x="73070" y="77450"/>
                          <a:pt x="73070" y="49600"/>
                        </a:cubicBezTo>
                        <a:cubicBezTo>
                          <a:pt x="73070" y="23871"/>
                          <a:pt x="61181" y="11803"/>
                          <a:pt x="31125" y="11803"/>
                        </a:cubicBezTo>
                        <a:lnTo>
                          <a:pt x="13626" y="11803"/>
                        </a:lnTo>
                        <a:lnTo>
                          <a:pt x="13626" y="92568"/>
                        </a:lnTo>
                        <a:lnTo>
                          <a:pt x="31125" y="9256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4" name="Forme libre 23">
                    <a:extLst>
                      <a:ext uri="{FF2B5EF4-FFF2-40B4-BE49-F238E27FC236}">
                        <a16:creationId xmlns:a16="http://schemas.microsoft.com/office/drawing/2014/main" id="{16FA248A-8E7D-C6BA-7EB5-16A0170218A2}"/>
                      </a:ext>
                    </a:extLst>
                  </p:cNvPr>
                  <p:cNvSpPr/>
                  <p:nvPr/>
                </p:nvSpPr>
                <p:spPr>
                  <a:xfrm>
                    <a:off x="5388139" y="1377454"/>
                    <a:ext cx="12423" cy="104106"/>
                  </a:xfrm>
                  <a:custGeom>
                    <a:avLst/>
                    <a:gdLst>
                      <a:gd name="connsiteX0" fmla="*/ 0 w 12423"/>
                      <a:gd name="connsiteY0" fmla="*/ 8488 h 104106"/>
                      <a:gd name="connsiteX1" fmla="*/ 0 w 12423"/>
                      <a:gd name="connsiteY1" fmla="*/ 0 h 104106"/>
                      <a:gd name="connsiteX2" fmla="*/ 8817 w 12423"/>
                      <a:gd name="connsiteY2" fmla="*/ 0 h 104106"/>
                      <a:gd name="connsiteX3" fmla="*/ 12423 w 12423"/>
                      <a:gd name="connsiteY3" fmla="*/ 4111 h 104106"/>
                      <a:gd name="connsiteX4" fmla="*/ 12423 w 12423"/>
                      <a:gd name="connsiteY4" fmla="*/ 12599 h 104106"/>
                      <a:gd name="connsiteX5" fmla="*/ 3607 w 12423"/>
                      <a:gd name="connsiteY5" fmla="*/ 12599 h 104106"/>
                      <a:gd name="connsiteX6" fmla="*/ 0 w 12423"/>
                      <a:gd name="connsiteY6" fmla="*/ 8488 h 104106"/>
                      <a:gd name="connsiteX7" fmla="*/ 0 w 12423"/>
                      <a:gd name="connsiteY7" fmla="*/ 25198 h 104106"/>
                      <a:gd name="connsiteX8" fmla="*/ 6145 w 12423"/>
                      <a:gd name="connsiteY8" fmla="*/ 25198 h 104106"/>
                      <a:gd name="connsiteX9" fmla="*/ 12423 w 12423"/>
                      <a:gd name="connsiteY9" fmla="*/ 32227 h 104106"/>
                      <a:gd name="connsiteX10" fmla="*/ 12423 w 12423"/>
                      <a:gd name="connsiteY10" fmla="*/ 104106 h 104106"/>
                      <a:gd name="connsiteX11" fmla="*/ 0 w 12423"/>
                      <a:gd name="connsiteY11" fmla="*/ 104106 h 104106"/>
                      <a:gd name="connsiteX12" fmla="*/ 0 w 12423"/>
                      <a:gd name="connsiteY12" fmla="*/ 2533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423" h="104106">
                        <a:moveTo>
                          <a:pt x="0" y="8488"/>
                        </a:moveTo>
                        <a:lnTo>
                          <a:pt x="0" y="0"/>
                        </a:lnTo>
                        <a:lnTo>
                          <a:pt x="8817" y="0"/>
                        </a:lnTo>
                        <a:cubicBezTo>
                          <a:pt x="11221" y="0"/>
                          <a:pt x="12423" y="1194"/>
                          <a:pt x="12423" y="4111"/>
                        </a:cubicBezTo>
                        <a:lnTo>
                          <a:pt x="12423" y="12599"/>
                        </a:lnTo>
                        <a:lnTo>
                          <a:pt x="3607" y="12599"/>
                        </a:lnTo>
                        <a:cubicBezTo>
                          <a:pt x="1202" y="12599"/>
                          <a:pt x="0" y="11405"/>
                          <a:pt x="0" y="8488"/>
                        </a:cubicBezTo>
                        <a:close/>
                        <a:moveTo>
                          <a:pt x="0" y="25198"/>
                        </a:moveTo>
                        <a:lnTo>
                          <a:pt x="6145" y="25198"/>
                        </a:lnTo>
                        <a:cubicBezTo>
                          <a:pt x="10687" y="25198"/>
                          <a:pt x="12423" y="26524"/>
                          <a:pt x="12423" y="32227"/>
                        </a:cubicBezTo>
                        <a:lnTo>
                          <a:pt x="12423" y="104106"/>
                        </a:lnTo>
                        <a:lnTo>
                          <a:pt x="0" y="104106"/>
                        </a:lnTo>
                        <a:lnTo>
                          <a:pt x="0" y="2533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5" name="Forme libre 24">
                    <a:extLst>
                      <a:ext uri="{FF2B5EF4-FFF2-40B4-BE49-F238E27FC236}">
                        <a16:creationId xmlns:a16="http://schemas.microsoft.com/office/drawing/2014/main" id="{DFD9E337-C577-B4D6-58DE-848B11D8B249}"/>
                      </a:ext>
                    </a:extLst>
                  </p:cNvPr>
                  <p:cNvSpPr/>
                  <p:nvPr/>
                </p:nvSpPr>
                <p:spPr>
                  <a:xfrm>
                    <a:off x="5420199" y="1401060"/>
                    <a:ext cx="40166" cy="80367"/>
                  </a:xfrm>
                  <a:custGeom>
                    <a:avLst/>
                    <a:gdLst>
                      <a:gd name="connsiteX0" fmla="*/ 134 w 40166"/>
                      <a:gd name="connsiteY0" fmla="*/ 1591 h 80367"/>
                      <a:gd name="connsiteX1" fmla="*/ 12423 w 40166"/>
                      <a:gd name="connsiteY1" fmla="*/ 7294 h 80367"/>
                      <a:gd name="connsiteX2" fmla="*/ 12423 w 40166"/>
                      <a:gd name="connsiteY2" fmla="*/ 14588 h 80367"/>
                      <a:gd name="connsiteX3" fmla="*/ 12690 w 40166"/>
                      <a:gd name="connsiteY3" fmla="*/ 14588 h 80367"/>
                      <a:gd name="connsiteX4" fmla="*/ 24312 w 40166"/>
                      <a:gd name="connsiteY4" fmla="*/ 1724 h 80367"/>
                      <a:gd name="connsiteX5" fmla="*/ 32060 w 40166"/>
                      <a:gd name="connsiteY5" fmla="*/ 0 h 80367"/>
                      <a:gd name="connsiteX6" fmla="*/ 39541 w 40166"/>
                      <a:gd name="connsiteY6" fmla="*/ 13792 h 80367"/>
                      <a:gd name="connsiteX7" fmla="*/ 39006 w 40166"/>
                      <a:gd name="connsiteY7" fmla="*/ 14058 h 80367"/>
                      <a:gd name="connsiteX8" fmla="*/ 32594 w 40166"/>
                      <a:gd name="connsiteY8" fmla="*/ 12731 h 80367"/>
                      <a:gd name="connsiteX9" fmla="*/ 12423 w 40166"/>
                      <a:gd name="connsiteY9" fmla="*/ 27983 h 80367"/>
                      <a:gd name="connsiteX10" fmla="*/ 12423 w 40166"/>
                      <a:gd name="connsiteY10" fmla="*/ 80367 h 80367"/>
                      <a:gd name="connsiteX11" fmla="*/ 0 w 40166"/>
                      <a:gd name="connsiteY11" fmla="*/ 80367 h 80367"/>
                      <a:gd name="connsiteX12" fmla="*/ 0 w 40166"/>
                      <a:gd name="connsiteY12" fmla="*/ 1591 h 80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166" h="80367">
                        <a:moveTo>
                          <a:pt x="134" y="1591"/>
                        </a:moveTo>
                        <a:cubicBezTo>
                          <a:pt x="10152" y="133"/>
                          <a:pt x="12423" y="3846"/>
                          <a:pt x="12423" y="7294"/>
                        </a:cubicBezTo>
                        <a:lnTo>
                          <a:pt x="12423" y="14588"/>
                        </a:lnTo>
                        <a:lnTo>
                          <a:pt x="12690" y="14588"/>
                        </a:lnTo>
                        <a:cubicBezTo>
                          <a:pt x="15496" y="10079"/>
                          <a:pt x="20038" y="3979"/>
                          <a:pt x="24312" y="1724"/>
                        </a:cubicBezTo>
                        <a:cubicBezTo>
                          <a:pt x="26450" y="530"/>
                          <a:pt x="28720" y="0"/>
                          <a:pt x="32060" y="0"/>
                        </a:cubicBezTo>
                        <a:cubicBezTo>
                          <a:pt x="39140" y="0"/>
                          <a:pt x="41411" y="4509"/>
                          <a:pt x="39541" y="13792"/>
                        </a:cubicBezTo>
                        <a:lnTo>
                          <a:pt x="39006" y="14058"/>
                        </a:lnTo>
                        <a:cubicBezTo>
                          <a:pt x="36869" y="13129"/>
                          <a:pt x="34732" y="12731"/>
                          <a:pt x="32594" y="12731"/>
                        </a:cubicBezTo>
                        <a:cubicBezTo>
                          <a:pt x="24045" y="12731"/>
                          <a:pt x="16564" y="19230"/>
                          <a:pt x="12423" y="27983"/>
                        </a:cubicBezTo>
                        <a:lnTo>
                          <a:pt x="12423" y="80367"/>
                        </a:lnTo>
                        <a:lnTo>
                          <a:pt x="0" y="80367"/>
                        </a:lnTo>
                        <a:lnTo>
                          <a:pt x="0" y="159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6" name="Forme libre 25">
                    <a:extLst>
                      <a:ext uri="{FF2B5EF4-FFF2-40B4-BE49-F238E27FC236}">
                        <a16:creationId xmlns:a16="http://schemas.microsoft.com/office/drawing/2014/main" id="{263AECD5-0332-7795-E6A6-14426A823C79}"/>
                      </a:ext>
                    </a:extLst>
                  </p:cNvPr>
                  <p:cNvSpPr/>
                  <p:nvPr/>
                </p:nvSpPr>
                <p:spPr>
                  <a:xfrm>
                    <a:off x="5464415" y="1400927"/>
                    <a:ext cx="69062" cy="82091"/>
                  </a:xfrm>
                  <a:custGeom>
                    <a:avLst/>
                    <a:gdLst>
                      <a:gd name="connsiteX0" fmla="*/ 0 w 69062"/>
                      <a:gd name="connsiteY0" fmla="*/ 40184 h 82091"/>
                      <a:gd name="connsiteX1" fmla="*/ 35667 w 69062"/>
                      <a:gd name="connsiteY1" fmla="*/ 0 h 82091"/>
                      <a:gd name="connsiteX2" fmla="*/ 69063 w 69062"/>
                      <a:gd name="connsiteY2" fmla="*/ 39521 h 82091"/>
                      <a:gd name="connsiteX3" fmla="*/ 69063 w 69062"/>
                      <a:gd name="connsiteY3" fmla="*/ 42969 h 82091"/>
                      <a:gd name="connsiteX4" fmla="*/ 13091 w 69062"/>
                      <a:gd name="connsiteY4" fmla="*/ 42969 h 82091"/>
                      <a:gd name="connsiteX5" fmla="*/ 40609 w 69062"/>
                      <a:gd name="connsiteY5" fmla="*/ 71349 h 82091"/>
                      <a:gd name="connsiteX6" fmla="*/ 63052 w 69062"/>
                      <a:gd name="connsiteY6" fmla="*/ 64055 h 82091"/>
                      <a:gd name="connsiteX7" fmla="*/ 65990 w 69062"/>
                      <a:gd name="connsiteY7" fmla="*/ 73604 h 82091"/>
                      <a:gd name="connsiteX8" fmla="*/ 37804 w 69062"/>
                      <a:gd name="connsiteY8" fmla="*/ 82091 h 82091"/>
                      <a:gd name="connsiteX9" fmla="*/ 0 w 69062"/>
                      <a:gd name="connsiteY9" fmla="*/ 40184 h 82091"/>
                      <a:gd name="connsiteX10" fmla="*/ 29121 w 69062"/>
                      <a:gd name="connsiteY10" fmla="*/ 33155 h 82091"/>
                      <a:gd name="connsiteX11" fmla="*/ 56105 w 69062"/>
                      <a:gd name="connsiteY11" fmla="*/ 33155 h 82091"/>
                      <a:gd name="connsiteX12" fmla="*/ 35934 w 69062"/>
                      <a:gd name="connsiteY12" fmla="*/ 9814 h 82091"/>
                      <a:gd name="connsiteX13" fmla="*/ 13225 w 69062"/>
                      <a:gd name="connsiteY13" fmla="*/ 31961 h 82091"/>
                      <a:gd name="connsiteX14" fmla="*/ 12958 w 69062"/>
                      <a:gd name="connsiteY14" fmla="*/ 39653 h 82091"/>
                      <a:gd name="connsiteX15" fmla="*/ 29121 w 69062"/>
                      <a:gd name="connsiteY15" fmla="*/ 33287 h 82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9062" h="82091">
                        <a:moveTo>
                          <a:pt x="0" y="40184"/>
                        </a:moveTo>
                        <a:cubicBezTo>
                          <a:pt x="0" y="19097"/>
                          <a:pt x="12557" y="0"/>
                          <a:pt x="35667" y="0"/>
                        </a:cubicBezTo>
                        <a:cubicBezTo>
                          <a:pt x="58777" y="0"/>
                          <a:pt x="69063" y="13660"/>
                          <a:pt x="69063" y="39521"/>
                        </a:cubicBezTo>
                        <a:lnTo>
                          <a:pt x="69063" y="42969"/>
                        </a:lnTo>
                        <a:lnTo>
                          <a:pt x="13091" y="42969"/>
                        </a:lnTo>
                        <a:cubicBezTo>
                          <a:pt x="13759" y="59148"/>
                          <a:pt x="21240" y="71349"/>
                          <a:pt x="40609" y="71349"/>
                        </a:cubicBezTo>
                        <a:cubicBezTo>
                          <a:pt x="50227" y="71349"/>
                          <a:pt x="57441" y="68564"/>
                          <a:pt x="63052" y="64055"/>
                        </a:cubicBezTo>
                        <a:lnTo>
                          <a:pt x="65990" y="73604"/>
                        </a:lnTo>
                        <a:cubicBezTo>
                          <a:pt x="57708" y="79439"/>
                          <a:pt x="49426" y="82091"/>
                          <a:pt x="37804" y="82091"/>
                        </a:cubicBezTo>
                        <a:cubicBezTo>
                          <a:pt x="11622" y="82091"/>
                          <a:pt x="0" y="64188"/>
                          <a:pt x="0" y="40184"/>
                        </a:cubicBezTo>
                        <a:close/>
                        <a:moveTo>
                          <a:pt x="29121" y="33155"/>
                        </a:moveTo>
                        <a:lnTo>
                          <a:pt x="56105" y="33155"/>
                        </a:lnTo>
                        <a:cubicBezTo>
                          <a:pt x="55571" y="17904"/>
                          <a:pt x="49827" y="9814"/>
                          <a:pt x="35934" y="9814"/>
                        </a:cubicBezTo>
                        <a:cubicBezTo>
                          <a:pt x="22041" y="9814"/>
                          <a:pt x="14160" y="20158"/>
                          <a:pt x="13225" y="31961"/>
                        </a:cubicBezTo>
                        <a:cubicBezTo>
                          <a:pt x="13091" y="34348"/>
                          <a:pt x="12958" y="37133"/>
                          <a:pt x="12958" y="39653"/>
                        </a:cubicBezTo>
                        <a:cubicBezTo>
                          <a:pt x="16030" y="35144"/>
                          <a:pt x="20305" y="33287"/>
                          <a:pt x="29121" y="3328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7" name="Forme libre 26">
                    <a:extLst>
                      <a:ext uri="{FF2B5EF4-FFF2-40B4-BE49-F238E27FC236}">
                        <a16:creationId xmlns:a16="http://schemas.microsoft.com/office/drawing/2014/main" id="{0925BA68-3D2E-AC38-6AE4-A88715E472FD}"/>
                      </a:ext>
                    </a:extLst>
                  </p:cNvPr>
                  <p:cNvSpPr/>
                  <p:nvPr/>
                </p:nvSpPr>
                <p:spPr>
                  <a:xfrm>
                    <a:off x="5543764" y="1401060"/>
                    <a:ext cx="65990" cy="81958"/>
                  </a:xfrm>
                  <a:custGeom>
                    <a:avLst/>
                    <a:gdLst>
                      <a:gd name="connsiteX0" fmla="*/ 0 w 65990"/>
                      <a:gd name="connsiteY0" fmla="*/ 40979 h 81958"/>
                      <a:gd name="connsiteX1" fmla="*/ 40609 w 65990"/>
                      <a:gd name="connsiteY1" fmla="*/ 0 h 81958"/>
                      <a:gd name="connsiteX2" fmla="*/ 58243 w 65990"/>
                      <a:gd name="connsiteY2" fmla="*/ 2918 h 81958"/>
                      <a:gd name="connsiteX3" fmla="*/ 63853 w 65990"/>
                      <a:gd name="connsiteY3" fmla="*/ 13129 h 81958"/>
                      <a:gd name="connsiteX4" fmla="*/ 62918 w 65990"/>
                      <a:gd name="connsiteY4" fmla="*/ 16975 h 81958"/>
                      <a:gd name="connsiteX5" fmla="*/ 41277 w 65990"/>
                      <a:gd name="connsiteY5" fmla="*/ 9946 h 81958"/>
                      <a:gd name="connsiteX6" fmla="*/ 13091 w 65990"/>
                      <a:gd name="connsiteY6" fmla="*/ 40184 h 81958"/>
                      <a:gd name="connsiteX7" fmla="*/ 40609 w 65990"/>
                      <a:gd name="connsiteY7" fmla="*/ 71217 h 81958"/>
                      <a:gd name="connsiteX8" fmla="*/ 63185 w 65990"/>
                      <a:gd name="connsiteY8" fmla="*/ 63923 h 81958"/>
                      <a:gd name="connsiteX9" fmla="*/ 65990 w 65990"/>
                      <a:gd name="connsiteY9" fmla="*/ 73471 h 81958"/>
                      <a:gd name="connsiteX10" fmla="*/ 37804 w 65990"/>
                      <a:gd name="connsiteY10" fmla="*/ 81959 h 81958"/>
                      <a:gd name="connsiteX11" fmla="*/ 0 w 65990"/>
                      <a:gd name="connsiteY11" fmla="*/ 40847 h 8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5990" h="81958">
                        <a:moveTo>
                          <a:pt x="0" y="40979"/>
                        </a:moveTo>
                        <a:cubicBezTo>
                          <a:pt x="0" y="18434"/>
                          <a:pt x="16698" y="0"/>
                          <a:pt x="40609" y="0"/>
                        </a:cubicBezTo>
                        <a:cubicBezTo>
                          <a:pt x="47823" y="0"/>
                          <a:pt x="53567" y="1194"/>
                          <a:pt x="58243" y="2918"/>
                        </a:cubicBezTo>
                        <a:cubicBezTo>
                          <a:pt x="64521" y="5172"/>
                          <a:pt x="64922" y="9549"/>
                          <a:pt x="63853" y="13129"/>
                        </a:cubicBezTo>
                        <a:lnTo>
                          <a:pt x="62918" y="16975"/>
                        </a:lnTo>
                        <a:cubicBezTo>
                          <a:pt x="56372" y="12599"/>
                          <a:pt x="49960" y="9946"/>
                          <a:pt x="41277" y="9946"/>
                        </a:cubicBezTo>
                        <a:cubicBezTo>
                          <a:pt x="26182" y="9946"/>
                          <a:pt x="13091" y="19097"/>
                          <a:pt x="13091" y="40184"/>
                        </a:cubicBezTo>
                        <a:cubicBezTo>
                          <a:pt x="13091" y="61270"/>
                          <a:pt x="22709" y="71217"/>
                          <a:pt x="40609" y="71217"/>
                        </a:cubicBezTo>
                        <a:cubicBezTo>
                          <a:pt x="49292" y="71217"/>
                          <a:pt x="56506" y="69095"/>
                          <a:pt x="63185" y="63923"/>
                        </a:cubicBezTo>
                        <a:lnTo>
                          <a:pt x="65990" y="73471"/>
                        </a:lnTo>
                        <a:cubicBezTo>
                          <a:pt x="60246" y="77582"/>
                          <a:pt x="52231" y="81959"/>
                          <a:pt x="37804" y="81959"/>
                        </a:cubicBezTo>
                        <a:cubicBezTo>
                          <a:pt x="11355" y="81959"/>
                          <a:pt x="0" y="63260"/>
                          <a:pt x="0" y="4084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8" name="Forme libre 27">
                    <a:extLst>
                      <a:ext uri="{FF2B5EF4-FFF2-40B4-BE49-F238E27FC236}">
                        <a16:creationId xmlns:a16="http://schemas.microsoft.com/office/drawing/2014/main" id="{D02278AC-AB74-128E-B90A-54CA4988601C}"/>
                      </a:ext>
                    </a:extLst>
                  </p:cNvPr>
                  <p:cNvSpPr/>
                  <p:nvPr/>
                </p:nvSpPr>
                <p:spPr>
                  <a:xfrm>
                    <a:off x="5615365" y="1389389"/>
                    <a:ext cx="47823" cy="93629"/>
                  </a:xfrm>
                  <a:custGeom>
                    <a:avLst/>
                    <a:gdLst>
                      <a:gd name="connsiteX0" fmla="*/ 11087 w 47823"/>
                      <a:gd name="connsiteY0" fmla="*/ 66044 h 93629"/>
                      <a:gd name="connsiteX1" fmla="*/ 11087 w 47823"/>
                      <a:gd name="connsiteY1" fmla="*/ 23474 h 93629"/>
                      <a:gd name="connsiteX2" fmla="*/ 0 w 47823"/>
                      <a:gd name="connsiteY2" fmla="*/ 23474 h 93629"/>
                      <a:gd name="connsiteX3" fmla="*/ 0 w 47823"/>
                      <a:gd name="connsiteY3" fmla="*/ 18169 h 93629"/>
                      <a:gd name="connsiteX4" fmla="*/ 11488 w 47823"/>
                      <a:gd name="connsiteY4" fmla="*/ 12466 h 93629"/>
                      <a:gd name="connsiteX5" fmla="*/ 19370 w 47823"/>
                      <a:gd name="connsiteY5" fmla="*/ 0 h 93629"/>
                      <a:gd name="connsiteX6" fmla="*/ 23644 w 47823"/>
                      <a:gd name="connsiteY6" fmla="*/ 0 h 93629"/>
                      <a:gd name="connsiteX7" fmla="*/ 23644 w 47823"/>
                      <a:gd name="connsiteY7" fmla="*/ 13262 h 93629"/>
                      <a:gd name="connsiteX8" fmla="*/ 47155 w 47823"/>
                      <a:gd name="connsiteY8" fmla="*/ 13262 h 93629"/>
                      <a:gd name="connsiteX9" fmla="*/ 34999 w 47823"/>
                      <a:gd name="connsiteY9" fmla="*/ 23474 h 93629"/>
                      <a:gd name="connsiteX10" fmla="*/ 23511 w 47823"/>
                      <a:gd name="connsiteY10" fmla="*/ 23474 h 93629"/>
                      <a:gd name="connsiteX11" fmla="*/ 23511 w 47823"/>
                      <a:gd name="connsiteY11" fmla="*/ 63657 h 93629"/>
                      <a:gd name="connsiteX12" fmla="*/ 38873 w 47823"/>
                      <a:gd name="connsiteY12" fmla="*/ 83550 h 93629"/>
                      <a:gd name="connsiteX13" fmla="*/ 46754 w 47823"/>
                      <a:gd name="connsiteY13" fmla="*/ 82224 h 93629"/>
                      <a:gd name="connsiteX14" fmla="*/ 47823 w 47823"/>
                      <a:gd name="connsiteY14" fmla="*/ 91905 h 93629"/>
                      <a:gd name="connsiteX15" fmla="*/ 34197 w 47823"/>
                      <a:gd name="connsiteY15" fmla="*/ 93629 h 93629"/>
                      <a:gd name="connsiteX16" fmla="*/ 10954 w 47823"/>
                      <a:gd name="connsiteY16" fmla="*/ 66044 h 9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823" h="93629">
                        <a:moveTo>
                          <a:pt x="11087" y="66044"/>
                        </a:moveTo>
                        <a:lnTo>
                          <a:pt x="11087" y="23474"/>
                        </a:lnTo>
                        <a:lnTo>
                          <a:pt x="0" y="23474"/>
                        </a:lnTo>
                        <a:lnTo>
                          <a:pt x="0" y="18169"/>
                        </a:lnTo>
                        <a:lnTo>
                          <a:pt x="11488" y="12466"/>
                        </a:lnTo>
                        <a:lnTo>
                          <a:pt x="19370" y="0"/>
                        </a:lnTo>
                        <a:lnTo>
                          <a:pt x="23644" y="0"/>
                        </a:lnTo>
                        <a:lnTo>
                          <a:pt x="23644" y="13262"/>
                        </a:lnTo>
                        <a:lnTo>
                          <a:pt x="47155" y="13262"/>
                        </a:lnTo>
                        <a:cubicBezTo>
                          <a:pt x="47155" y="20026"/>
                          <a:pt x="44216" y="23474"/>
                          <a:pt x="34999" y="23474"/>
                        </a:cubicBezTo>
                        <a:lnTo>
                          <a:pt x="23511" y="23474"/>
                        </a:lnTo>
                        <a:lnTo>
                          <a:pt x="23511" y="63657"/>
                        </a:lnTo>
                        <a:cubicBezTo>
                          <a:pt x="23511" y="77848"/>
                          <a:pt x="26450" y="83550"/>
                          <a:pt x="38873" y="83550"/>
                        </a:cubicBezTo>
                        <a:cubicBezTo>
                          <a:pt x="41812" y="83550"/>
                          <a:pt x="44216" y="83020"/>
                          <a:pt x="46754" y="82224"/>
                        </a:cubicBezTo>
                        <a:lnTo>
                          <a:pt x="47823" y="91905"/>
                        </a:lnTo>
                        <a:cubicBezTo>
                          <a:pt x="43949" y="93099"/>
                          <a:pt x="39541" y="93629"/>
                          <a:pt x="34197" y="93629"/>
                        </a:cubicBezTo>
                        <a:cubicBezTo>
                          <a:pt x="15362" y="93629"/>
                          <a:pt x="10954" y="85142"/>
                          <a:pt x="10954" y="6604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</p:grpSp>
          <p:sp>
            <p:nvSpPr>
              <p:cNvPr id="11" name="Forme libre 10">
                <a:extLst>
                  <a:ext uri="{FF2B5EF4-FFF2-40B4-BE49-F238E27FC236}">
                    <a16:creationId xmlns:a16="http://schemas.microsoft.com/office/drawing/2014/main" id="{293FCA24-6855-FC0B-1402-9477A8F1D445}"/>
                  </a:ext>
                </a:extLst>
              </p:cNvPr>
              <p:cNvSpPr/>
              <p:nvPr/>
            </p:nvSpPr>
            <p:spPr>
              <a:xfrm>
                <a:off x="4731307" y="646720"/>
                <a:ext cx="10419" cy="1129387"/>
              </a:xfrm>
              <a:custGeom>
                <a:avLst/>
                <a:gdLst>
                  <a:gd name="connsiteX0" fmla="*/ 0 w 10419"/>
                  <a:gd name="connsiteY0" fmla="*/ 0 h 1129387"/>
                  <a:gd name="connsiteX1" fmla="*/ 10419 w 10419"/>
                  <a:gd name="connsiteY1" fmla="*/ 0 h 1129387"/>
                  <a:gd name="connsiteX2" fmla="*/ 10419 w 10419"/>
                  <a:gd name="connsiteY2" fmla="*/ 1129388 h 1129387"/>
                  <a:gd name="connsiteX3" fmla="*/ 0 w 10419"/>
                  <a:gd name="connsiteY3" fmla="*/ 1129388 h 112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19" h="1129387">
                    <a:moveTo>
                      <a:pt x="0" y="0"/>
                    </a:moveTo>
                    <a:lnTo>
                      <a:pt x="10419" y="0"/>
                    </a:lnTo>
                    <a:lnTo>
                      <a:pt x="10419" y="1129388"/>
                    </a:lnTo>
                    <a:lnTo>
                      <a:pt x="0" y="1129388"/>
                    </a:lnTo>
                    <a:close/>
                  </a:path>
                </a:pathLst>
              </a:custGeom>
              <a:grpFill/>
              <a:ln w="1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" name="Forme libre 11">
                <a:extLst>
                  <a:ext uri="{FF2B5EF4-FFF2-40B4-BE49-F238E27FC236}">
                    <a16:creationId xmlns:a16="http://schemas.microsoft.com/office/drawing/2014/main" id="{6A88A9CC-2840-CABA-362B-9667C0493AEC}"/>
                  </a:ext>
                </a:extLst>
              </p:cNvPr>
              <p:cNvSpPr/>
              <p:nvPr/>
            </p:nvSpPr>
            <p:spPr>
              <a:xfrm>
                <a:off x="6973512" y="646720"/>
                <a:ext cx="10419" cy="1129387"/>
              </a:xfrm>
              <a:custGeom>
                <a:avLst/>
                <a:gdLst>
                  <a:gd name="connsiteX0" fmla="*/ 0 w 10419"/>
                  <a:gd name="connsiteY0" fmla="*/ 0 h 1129387"/>
                  <a:gd name="connsiteX1" fmla="*/ 10420 w 10419"/>
                  <a:gd name="connsiteY1" fmla="*/ 0 h 1129387"/>
                  <a:gd name="connsiteX2" fmla="*/ 10420 w 10419"/>
                  <a:gd name="connsiteY2" fmla="*/ 1129388 h 1129387"/>
                  <a:gd name="connsiteX3" fmla="*/ 0 w 10419"/>
                  <a:gd name="connsiteY3" fmla="*/ 1129388 h 112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19" h="1129387">
                    <a:moveTo>
                      <a:pt x="0" y="0"/>
                    </a:moveTo>
                    <a:lnTo>
                      <a:pt x="10420" y="0"/>
                    </a:lnTo>
                    <a:lnTo>
                      <a:pt x="10420" y="1129388"/>
                    </a:lnTo>
                    <a:lnTo>
                      <a:pt x="0" y="1129388"/>
                    </a:lnTo>
                    <a:close/>
                  </a:path>
                </a:pathLst>
              </a:custGeom>
              <a:grpFill/>
              <a:ln w="1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4" name="Rectangle 3">
              <a:hlinkClick r:id="rId2"/>
              <a:extLst>
                <a:ext uri="{FF2B5EF4-FFF2-40B4-BE49-F238E27FC236}">
                  <a16:creationId xmlns:a16="http://schemas.microsoft.com/office/drawing/2014/main" id="{17D614D9-2029-C92C-F890-E2C5127CE529}"/>
                </a:ext>
              </a:extLst>
            </p:cNvPr>
            <p:cNvSpPr/>
            <p:nvPr userDrawn="1"/>
          </p:nvSpPr>
          <p:spPr>
            <a:xfrm>
              <a:off x="7166006" y="1019595"/>
              <a:ext cx="370027" cy="571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hlinkClick r:id="rId3"/>
              <a:extLst>
                <a:ext uri="{FF2B5EF4-FFF2-40B4-BE49-F238E27FC236}">
                  <a16:creationId xmlns:a16="http://schemas.microsoft.com/office/drawing/2014/main" id="{1F94FFD6-AE7A-E261-C5F2-BC0B41796632}"/>
                </a:ext>
              </a:extLst>
            </p:cNvPr>
            <p:cNvSpPr/>
            <p:nvPr userDrawn="1"/>
          </p:nvSpPr>
          <p:spPr>
            <a:xfrm>
              <a:off x="7562881" y="1019595"/>
              <a:ext cx="504105" cy="571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hlinkClick r:id="rId4"/>
              <a:extLst>
                <a:ext uri="{FF2B5EF4-FFF2-40B4-BE49-F238E27FC236}">
                  <a16:creationId xmlns:a16="http://schemas.microsoft.com/office/drawing/2014/main" id="{9022698D-FD03-BF78-80AB-23770C714BF5}"/>
                </a:ext>
              </a:extLst>
            </p:cNvPr>
            <p:cNvSpPr/>
            <p:nvPr userDrawn="1"/>
          </p:nvSpPr>
          <p:spPr>
            <a:xfrm>
              <a:off x="8131206" y="1019595"/>
              <a:ext cx="504105" cy="571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hlinkClick r:id="rId5"/>
              <a:extLst>
                <a:ext uri="{FF2B5EF4-FFF2-40B4-BE49-F238E27FC236}">
                  <a16:creationId xmlns:a16="http://schemas.microsoft.com/office/drawing/2014/main" id="{EA98E403-ADD0-3DC9-58FC-443574823A53}"/>
                </a:ext>
              </a:extLst>
            </p:cNvPr>
            <p:cNvSpPr/>
            <p:nvPr userDrawn="1"/>
          </p:nvSpPr>
          <p:spPr>
            <a:xfrm>
              <a:off x="3427930" y="786353"/>
              <a:ext cx="1176740" cy="11445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5" name="Graphique 2">
            <a:extLst>
              <a:ext uri="{FF2B5EF4-FFF2-40B4-BE49-F238E27FC236}">
                <a16:creationId xmlns:a16="http://schemas.microsoft.com/office/drawing/2014/main" id="{177DBFC8-5BF3-3E1E-6DFA-5B2F6989FECC}"/>
              </a:ext>
            </a:extLst>
          </p:cNvPr>
          <p:cNvGrpSpPr/>
          <p:nvPr userDrawn="1"/>
        </p:nvGrpSpPr>
        <p:grpSpPr>
          <a:xfrm>
            <a:off x="5674234" y="5867521"/>
            <a:ext cx="853566" cy="495148"/>
            <a:chOff x="5829557" y="3275447"/>
            <a:chExt cx="542919" cy="314943"/>
          </a:xfrm>
        </p:grpSpPr>
        <p:sp>
          <p:nvSpPr>
            <p:cNvPr id="106" name="Forme libre 105">
              <a:extLst>
                <a:ext uri="{FF2B5EF4-FFF2-40B4-BE49-F238E27FC236}">
                  <a16:creationId xmlns:a16="http://schemas.microsoft.com/office/drawing/2014/main" id="{E3096721-C3AA-ABC6-16CE-176C30AFE1A5}"/>
                </a:ext>
              </a:extLst>
            </p:cNvPr>
            <p:cNvSpPr/>
            <p:nvPr/>
          </p:nvSpPr>
          <p:spPr>
            <a:xfrm>
              <a:off x="5829557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7" name="Forme libre 106">
              <a:extLst>
                <a:ext uri="{FF2B5EF4-FFF2-40B4-BE49-F238E27FC236}">
                  <a16:creationId xmlns:a16="http://schemas.microsoft.com/office/drawing/2014/main" id="{82D95FAE-99D5-2A6E-5868-AFA54ACE6FE3}"/>
                </a:ext>
              </a:extLst>
            </p:cNvPr>
            <p:cNvSpPr/>
            <p:nvPr/>
          </p:nvSpPr>
          <p:spPr>
            <a:xfrm>
              <a:off x="5829557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8" name="Forme libre 107">
              <a:extLst>
                <a:ext uri="{FF2B5EF4-FFF2-40B4-BE49-F238E27FC236}">
                  <a16:creationId xmlns:a16="http://schemas.microsoft.com/office/drawing/2014/main" id="{33DEFD11-4E60-AB9B-A045-63029EAD6B1F}"/>
                </a:ext>
              </a:extLst>
            </p:cNvPr>
            <p:cNvSpPr/>
            <p:nvPr/>
          </p:nvSpPr>
          <p:spPr>
            <a:xfrm>
              <a:off x="6329054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9" name="Forme libre 108">
              <a:extLst>
                <a:ext uri="{FF2B5EF4-FFF2-40B4-BE49-F238E27FC236}">
                  <a16:creationId xmlns:a16="http://schemas.microsoft.com/office/drawing/2014/main" id="{E799A1C7-7F45-53EB-33FD-2CA35505ABFB}"/>
                </a:ext>
              </a:extLst>
            </p:cNvPr>
            <p:cNvSpPr/>
            <p:nvPr/>
          </p:nvSpPr>
          <p:spPr>
            <a:xfrm>
              <a:off x="6329054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0" name="Forme libre 109">
              <a:extLst>
                <a:ext uri="{FF2B5EF4-FFF2-40B4-BE49-F238E27FC236}">
                  <a16:creationId xmlns:a16="http://schemas.microsoft.com/office/drawing/2014/main" id="{41C8672A-DBB3-B95C-AB3E-0F1AABC44850}"/>
                </a:ext>
              </a:extLst>
            </p:cNvPr>
            <p:cNvSpPr/>
            <p:nvPr/>
          </p:nvSpPr>
          <p:spPr>
            <a:xfrm>
              <a:off x="5907868" y="3317707"/>
              <a:ext cx="395213" cy="272683"/>
            </a:xfrm>
            <a:custGeom>
              <a:avLst/>
              <a:gdLst>
                <a:gd name="connsiteX0" fmla="*/ 382079 w 395213"/>
                <a:gd name="connsiteY0" fmla="*/ 28661 h 272683"/>
                <a:gd name="connsiteX1" fmla="*/ 336499 w 395213"/>
                <a:gd name="connsiteY1" fmla="*/ 2597 h 272683"/>
                <a:gd name="connsiteX2" fmla="*/ 215892 w 395213"/>
                <a:gd name="connsiteY2" fmla="*/ 1464 h 272683"/>
                <a:gd name="connsiteX3" fmla="*/ 252843 w 395213"/>
                <a:gd name="connsiteY3" fmla="*/ 41788 h 272683"/>
                <a:gd name="connsiteX4" fmla="*/ 290357 w 395213"/>
                <a:gd name="connsiteY4" fmla="*/ 42638 h 272683"/>
                <a:gd name="connsiteX5" fmla="*/ 324589 w 395213"/>
                <a:gd name="connsiteY5" fmla="*/ 42449 h 272683"/>
                <a:gd name="connsiteX6" fmla="*/ 344846 w 395213"/>
                <a:gd name="connsiteY6" fmla="*/ 53970 h 272683"/>
                <a:gd name="connsiteX7" fmla="*/ 352818 w 395213"/>
                <a:gd name="connsiteY7" fmla="*/ 95333 h 272683"/>
                <a:gd name="connsiteX8" fmla="*/ 341188 w 395213"/>
                <a:gd name="connsiteY8" fmla="*/ 140662 h 272683"/>
                <a:gd name="connsiteX9" fmla="*/ 232023 w 395213"/>
                <a:gd name="connsiteY9" fmla="*/ 144440 h 272683"/>
                <a:gd name="connsiteX10" fmla="*/ 213360 w 395213"/>
                <a:gd name="connsiteY10" fmla="*/ 114314 h 272683"/>
                <a:gd name="connsiteX11" fmla="*/ 212797 w 395213"/>
                <a:gd name="connsiteY11" fmla="*/ 74651 h 272683"/>
                <a:gd name="connsiteX12" fmla="*/ 199667 w 395213"/>
                <a:gd name="connsiteY12" fmla="*/ 23845 h 272683"/>
                <a:gd name="connsiteX13" fmla="*/ 104570 w 395213"/>
                <a:gd name="connsiteY13" fmla="*/ 1275 h 272683"/>
                <a:gd name="connsiteX14" fmla="*/ 43422 w 395213"/>
                <a:gd name="connsiteY14" fmla="*/ 30172 h 272683"/>
                <a:gd name="connsiteX15" fmla="*/ 43422 w 395213"/>
                <a:gd name="connsiteY15" fmla="*/ 1275 h 272683"/>
                <a:gd name="connsiteX16" fmla="*/ 0 w 395213"/>
                <a:gd name="connsiteY16" fmla="*/ 1275 h 272683"/>
                <a:gd name="connsiteX17" fmla="*/ 0 w 395213"/>
                <a:gd name="connsiteY17" fmla="*/ 202706 h 272683"/>
                <a:gd name="connsiteX18" fmla="*/ 43422 w 395213"/>
                <a:gd name="connsiteY18" fmla="*/ 202706 h 272683"/>
                <a:gd name="connsiteX19" fmla="*/ 43516 w 395213"/>
                <a:gd name="connsiteY19" fmla="*/ 86078 h 272683"/>
                <a:gd name="connsiteX20" fmla="*/ 50925 w 395213"/>
                <a:gd name="connsiteY20" fmla="*/ 65869 h 272683"/>
                <a:gd name="connsiteX21" fmla="*/ 164123 w 395213"/>
                <a:gd name="connsiteY21" fmla="*/ 56803 h 272683"/>
                <a:gd name="connsiteX22" fmla="*/ 169375 w 395213"/>
                <a:gd name="connsiteY22" fmla="*/ 100527 h 272683"/>
                <a:gd name="connsiteX23" fmla="*/ 169375 w 395213"/>
                <a:gd name="connsiteY23" fmla="*/ 272683 h 272683"/>
                <a:gd name="connsiteX24" fmla="*/ 212797 w 395213"/>
                <a:gd name="connsiteY24" fmla="*/ 272683 h 272683"/>
                <a:gd name="connsiteX25" fmla="*/ 212797 w 395213"/>
                <a:gd name="connsiteY25" fmla="*/ 170409 h 272683"/>
                <a:gd name="connsiteX26" fmla="*/ 234274 w 395213"/>
                <a:gd name="connsiteY26" fmla="*/ 187691 h 272683"/>
                <a:gd name="connsiteX27" fmla="*/ 324213 w 395213"/>
                <a:gd name="connsiteY27" fmla="*/ 190335 h 272683"/>
                <a:gd name="connsiteX28" fmla="*/ 381891 w 395213"/>
                <a:gd name="connsiteY28" fmla="*/ 160494 h 272683"/>
                <a:gd name="connsiteX29" fmla="*/ 395208 w 395213"/>
                <a:gd name="connsiteY29" fmla="*/ 95711 h 272683"/>
                <a:gd name="connsiteX30" fmla="*/ 382172 w 395213"/>
                <a:gd name="connsiteY30" fmla="*/ 28661 h 27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5213" h="272683">
                  <a:moveTo>
                    <a:pt x="382079" y="28661"/>
                  </a:moveTo>
                  <a:cubicBezTo>
                    <a:pt x="374763" y="16384"/>
                    <a:pt x="357507" y="4486"/>
                    <a:pt x="336499" y="2597"/>
                  </a:cubicBezTo>
                  <a:cubicBezTo>
                    <a:pt x="318962" y="991"/>
                    <a:pt x="215892" y="1464"/>
                    <a:pt x="215892" y="1464"/>
                  </a:cubicBezTo>
                  <a:cubicBezTo>
                    <a:pt x="215892" y="1464"/>
                    <a:pt x="219644" y="41788"/>
                    <a:pt x="252843" y="41788"/>
                  </a:cubicBezTo>
                  <a:cubicBezTo>
                    <a:pt x="261284" y="41788"/>
                    <a:pt x="277227" y="42638"/>
                    <a:pt x="290357" y="42638"/>
                  </a:cubicBezTo>
                  <a:cubicBezTo>
                    <a:pt x="298985" y="42638"/>
                    <a:pt x="317836" y="41599"/>
                    <a:pt x="324589" y="42449"/>
                  </a:cubicBezTo>
                  <a:cubicBezTo>
                    <a:pt x="333592" y="43771"/>
                    <a:pt x="340626" y="48020"/>
                    <a:pt x="344846" y="53970"/>
                  </a:cubicBezTo>
                  <a:cubicBezTo>
                    <a:pt x="351505" y="63508"/>
                    <a:pt x="352818" y="77768"/>
                    <a:pt x="352818" y="95333"/>
                  </a:cubicBezTo>
                  <a:cubicBezTo>
                    <a:pt x="352818" y="112898"/>
                    <a:pt x="352536" y="129991"/>
                    <a:pt x="341188" y="140662"/>
                  </a:cubicBezTo>
                  <a:cubicBezTo>
                    <a:pt x="323557" y="157283"/>
                    <a:pt x="245434" y="151050"/>
                    <a:pt x="232023" y="144440"/>
                  </a:cubicBezTo>
                  <a:cubicBezTo>
                    <a:pt x="219925" y="138490"/>
                    <a:pt x="213923" y="130935"/>
                    <a:pt x="213360" y="114314"/>
                  </a:cubicBezTo>
                  <a:cubicBezTo>
                    <a:pt x="213360" y="94294"/>
                    <a:pt x="212797" y="74651"/>
                    <a:pt x="212797" y="74651"/>
                  </a:cubicBezTo>
                  <a:cubicBezTo>
                    <a:pt x="212891" y="61430"/>
                    <a:pt x="215048" y="40466"/>
                    <a:pt x="199667" y="23845"/>
                  </a:cubicBezTo>
                  <a:cubicBezTo>
                    <a:pt x="175283" y="-2597"/>
                    <a:pt x="121451" y="-1275"/>
                    <a:pt x="104570" y="1275"/>
                  </a:cubicBezTo>
                  <a:cubicBezTo>
                    <a:pt x="71933" y="6374"/>
                    <a:pt x="48487" y="25261"/>
                    <a:pt x="43422" y="30172"/>
                  </a:cubicBezTo>
                  <a:lnTo>
                    <a:pt x="43422" y="1275"/>
                  </a:lnTo>
                  <a:lnTo>
                    <a:pt x="0" y="1275"/>
                  </a:lnTo>
                  <a:lnTo>
                    <a:pt x="0" y="202706"/>
                  </a:lnTo>
                  <a:lnTo>
                    <a:pt x="43422" y="202706"/>
                  </a:lnTo>
                  <a:cubicBezTo>
                    <a:pt x="43422" y="202706"/>
                    <a:pt x="43516" y="98544"/>
                    <a:pt x="43516" y="86078"/>
                  </a:cubicBezTo>
                  <a:cubicBezTo>
                    <a:pt x="43516" y="77390"/>
                    <a:pt x="45392" y="72102"/>
                    <a:pt x="50925" y="65869"/>
                  </a:cubicBezTo>
                  <a:cubicBezTo>
                    <a:pt x="83468" y="30267"/>
                    <a:pt x="150524" y="35933"/>
                    <a:pt x="164123" y="56803"/>
                  </a:cubicBezTo>
                  <a:cubicBezTo>
                    <a:pt x="170313" y="66247"/>
                    <a:pt x="169375" y="85417"/>
                    <a:pt x="169375" y="100527"/>
                  </a:cubicBezTo>
                  <a:lnTo>
                    <a:pt x="169375" y="272683"/>
                  </a:lnTo>
                  <a:lnTo>
                    <a:pt x="212797" y="272683"/>
                  </a:lnTo>
                  <a:lnTo>
                    <a:pt x="212797" y="170409"/>
                  </a:lnTo>
                  <a:cubicBezTo>
                    <a:pt x="216736" y="177870"/>
                    <a:pt x="226302" y="186275"/>
                    <a:pt x="234274" y="187691"/>
                  </a:cubicBezTo>
                  <a:cubicBezTo>
                    <a:pt x="253312" y="191469"/>
                    <a:pt x="304706" y="192035"/>
                    <a:pt x="324213" y="190335"/>
                  </a:cubicBezTo>
                  <a:cubicBezTo>
                    <a:pt x="344658" y="188636"/>
                    <a:pt x="366135" y="183064"/>
                    <a:pt x="381891" y="160494"/>
                  </a:cubicBezTo>
                  <a:cubicBezTo>
                    <a:pt x="390425" y="148500"/>
                    <a:pt x="395396" y="124891"/>
                    <a:pt x="395208" y="95711"/>
                  </a:cubicBezTo>
                  <a:cubicBezTo>
                    <a:pt x="395021" y="62280"/>
                    <a:pt x="391645" y="44715"/>
                    <a:pt x="382172" y="28661"/>
                  </a:cubicBezTo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1" name="Forme libre 110">
              <a:extLst>
                <a:ext uri="{FF2B5EF4-FFF2-40B4-BE49-F238E27FC236}">
                  <a16:creationId xmlns:a16="http://schemas.microsoft.com/office/drawing/2014/main" id="{9907BC04-5207-0863-B06E-8272108C4833}"/>
                </a:ext>
              </a:extLst>
            </p:cNvPr>
            <p:cNvSpPr/>
            <p:nvPr/>
          </p:nvSpPr>
          <p:spPr>
            <a:xfrm>
              <a:off x="5829557" y="3555355"/>
              <a:ext cx="204169" cy="34941"/>
            </a:xfrm>
            <a:custGeom>
              <a:avLst/>
              <a:gdLst>
                <a:gd name="connsiteX0" fmla="*/ 0 w 204169"/>
                <a:gd name="connsiteY0" fmla="*/ 0 h 34941"/>
                <a:gd name="connsiteX1" fmla="*/ 204169 w 204169"/>
                <a:gd name="connsiteY1" fmla="*/ 0 h 34941"/>
                <a:gd name="connsiteX2" fmla="*/ 204169 w 204169"/>
                <a:gd name="connsiteY2" fmla="*/ 34941 h 34941"/>
                <a:gd name="connsiteX3" fmla="*/ 0 w 204169"/>
                <a:gd name="connsiteY3" fmla="*/ 34941 h 3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169" h="34941">
                  <a:moveTo>
                    <a:pt x="0" y="0"/>
                  </a:moveTo>
                  <a:lnTo>
                    <a:pt x="204169" y="0"/>
                  </a:lnTo>
                  <a:lnTo>
                    <a:pt x="204169" y="34941"/>
                  </a:lnTo>
                  <a:lnTo>
                    <a:pt x="0" y="34941"/>
                  </a:lnTo>
                  <a:close/>
                </a:path>
              </a:pathLst>
            </a:custGeom>
            <a:solidFill>
              <a:srgbClr val="067B8D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12" name="Graphique 110">
            <a:extLst>
              <a:ext uri="{FF2B5EF4-FFF2-40B4-BE49-F238E27FC236}">
                <a16:creationId xmlns:a16="http://schemas.microsoft.com/office/drawing/2014/main" id="{3D67D33C-07AD-05C8-E3A5-2E1CA147497C}"/>
              </a:ext>
            </a:extLst>
          </p:cNvPr>
          <p:cNvGrpSpPr/>
          <p:nvPr userDrawn="1"/>
        </p:nvGrpSpPr>
        <p:grpSpPr>
          <a:xfrm>
            <a:off x="517206" y="388069"/>
            <a:ext cx="1251986" cy="1100008"/>
            <a:chOff x="3515055" y="1165700"/>
            <a:chExt cx="5159796" cy="4533453"/>
          </a:xfrm>
        </p:grpSpPr>
        <p:grpSp>
          <p:nvGrpSpPr>
            <p:cNvPr id="113" name="Graphique 110">
              <a:extLst>
                <a:ext uri="{FF2B5EF4-FFF2-40B4-BE49-F238E27FC236}">
                  <a16:creationId xmlns:a16="http://schemas.microsoft.com/office/drawing/2014/main" id="{ACFDA051-C750-5501-0B99-26C2486EC6B4}"/>
                </a:ext>
              </a:extLst>
            </p:cNvPr>
            <p:cNvGrpSpPr/>
            <p:nvPr/>
          </p:nvGrpSpPr>
          <p:grpSpPr>
            <a:xfrm>
              <a:off x="3517148" y="2196056"/>
              <a:ext cx="5157702" cy="1773968"/>
              <a:chOff x="3517148" y="2196056"/>
              <a:chExt cx="5157702" cy="1773968"/>
            </a:xfrm>
            <a:solidFill>
              <a:srgbClr val="000000"/>
            </a:solidFill>
          </p:grpSpPr>
          <p:sp>
            <p:nvSpPr>
              <p:cNvPr id="122" name="Forme libre 121">
                <a:extLst>
                  <a:ext uri="{FF2B5EF4-FFF2-40B4-BE49-F238E27FC236}">
                    <a16:creationId xmlns:a16="http://schemas.microsoft.com/office/drawing/2014/main" id="{EE499ED0-3D0A-BB78-EBED-14544F9786A7}"/>
                  </a:ext>
                </a:extLst>
              </p:cNvPr>
              <p:cNvSpPr/>
              <p:nvPr/>
            </p:nvSpPr>
            <p:spPr>
              <a:xfrm>
                <a:off x="3517148" y="2363514"/>
                <a:ext cx="490267" cy="601287"/>
              </a:xfrm>
              <a:custGeom>
                <a:avLst/>
                <a:gdLst>
                  <a:gd name="connsiteX0" fmla="*/ 0 w 490267"/>
                  <a:gd name="connsiteY0" fmla="*/ 0 h 601287"/>
                  <a:gd name="connsiteX1" fmla="*/ 183755 w 490267"/>
                  <a:gd name="connsiteY1" fmla="*/ 0 h 601287"/>
                  <a:gd name="connsiteX2" fmla="*/ 397581 w 490267"/>
                  <a:gd name="connsiteY2" fmla="*/ 179548 h 601287"/>
                  <a:gd name="connsiteX3" fmla="*/ 301374 w 490267"/>
                  <a:gd name="connsiteY3" fmla="*/ 335011 h 601287"/>
                  <a:gd name="connsiteX4" fmla="*/ 490267 w 490267"/>
                  <a:gd name="connsiteY4" fmla="*/ 601287 h 601287"/>
                  <a:gd name="connsiteX5" fmla="*/ 344291 w 490267"/>
                  <a:gd name="connsiteY5" fmla="*/ 601287 h 601287"/>
                  <a:gd name="connsiteX6" fmla="*/ 184612 w 490267"/>
                  <a:gd name="connsiteY6" fmla="*/ 358240 h 601287"/>
                  <a:gd name="connsiteX7" fmla="*/ 121901 w 490267"/>
                  <a:gd name="connsiteY7" fmla="*/ 358240 h 601287"/>
                  <a:gd name="connsiteX8" fmla="*/ 121901 w 490267"/>
                  <a:gd name="connsiteY8" fmla="*/ 601287 h 601287"/>
                  <a:gd name="connsiteX9" fmla="*/ 0 w 490267"/>
                  <a:gd name="connsiteY9" fmla="*/ 601287 h 601287"/>
                  <a:gd name="connsiteX10" fmla="*/ 0 w 490267"/>
                  <a:gd name="connsiteY10" fmla="*/ 0 h 601287"/>
                  <a:gd name="connsiteX11" fmla="*/ 121901 w 490267"/>
                  <a:gd name="connsiteY11" fmla="*/ 103959 h 601287"/>
                  <a:gd name="connsiteX12" fmla="*/ 121901 w 490267"/>
                  <a:gd name="connsiteY12" fmla="*/ 254281 h 601287"/>
                  <a:gd name="connsiteX13" fmla="*/ 190607 w 490267"/>
                  <a:gd name="connsiteY13" fmla="*/ 254281 h 601287"/>
                  <a:gd name="connsiteX14" fmla="*/ 272159 w 490267"/>
                  <a:gd name="connsiteY14" fmla="*/ 177835 h 601287"/>
                  <a:gd name="connsiteX15" fmla="*/ 190607 w 490267"/>
                  <a:gd name="connsiteY15" fmla="*/ 103959 h 601287"/>
                  <a:gd name="connsiteX16" fmla="*/ 121901 w 490267"/>
                  <a:gd name="connsiteY16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0267" h="601287">
                    <a:moveTo>
                      <a:pt x="0" y="0"/>
                    </a:moveTo>
                    <a:lnTo>
                      <a:pt x="183755" y="0"/>
                    </a:lnTo>
                    <a:cubicBezTo>
                      <a:pt x="315933" y="0"/>
                      <a:pt x="397581" y="67878"/>
                      <a:pt x="397581" y="179548"/>
                    </a:cubicBezTo>
                    <a:cubicBezTo>
                      <a:pt x="397581" y="251710"/>
                      <a:pt x="362371" y="305784"/>
                      <a:pt x="301374" y="335011"/>
                    </a:cubicBezTo>
                    <a:lnTo>
                      <a:pt x="490267" y="601287"/>
                    </a:lnTo>
                    <a:lnTo>
                      <a:pt x="344291" y="601287"/>
                    </a:lnTo>
                    <a:lnTo>
                      <a:pt x="184612" y="358240"/>
                    </a:ln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190607" y="254281"/>
                    </a:lnTo>
                    <a:cubicBezTo>
                      <a:pt x="242089" y="254281"/>
                      <a:pt x="272159" y="226768"/>
                      <a:pt x="272159" y="177835"/>
                    </a:cubicBezTo>
                    <a:cubicBezTo>
                      <a:pt x="272159" y="132329"/>
                      <a:pt x="242089" y="103959"/>
                      <a:pt x="190607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3" name="Forme libre 122">
                <a:extLst>
                  <a:ext uri="{FF2B5EF4-FFF2-40B4-BE49-F238E27FC236}">
                    <a16:creationId xmlns:a16="http://schemas.microsoft.com/office/drawing/2014/main" id="{772569E3-4503-984B-BD26-35C49EC4B4E2}"/>
                  </a:ext>
                </a:extLst>
              </p:cNvPr>
              <p:cNvSpPr/>
              <p:nvPr/>
            </p:nvSpPr>
            <p:spPr>
              <a:xfrm>
                <a:off x="4082973" y="2196056"/>
                <a:ext cx="350286" cy="768840"/>
              </a:xfrm>
              <a:custGeom>
                <a:avLst/>
                <a:gdLst>
                  <a:gd name="connsiteX0" fmla="*/ 0 w 350286"/>
                  <a:gd name="connsiteY0" fmla="*/ 167458 h 768840"/>
                  <a:gd name="connsiteX1" fmla="*/ 350286 w 350286"/>
                  <a:gd name="connsiteY1" fmla="*/ 167458 h 768840"/>
                  <a:gd name="connsiteX2" fmla="*/ 350286 w 350286"/>
                  <a:gd name="connsiteY2" fmla="*/ 271417 h 768840"/>
                  <a:gd name="connsiteX3" fmla="*/ 121901 w 350286"/>
                  <a:gd name="connsiteY3" fmla="*/ 271417 h 768840"/>
                  <a:gd name="connsiteX4" fmla="*/ 121901 w 350286"/>
                  <a:gd name="connsiteY4" fmla="*/ 410600 h 768840"/>
                  <a:gd name="connsiteX5" fmla="*/ 315933 w 350286"/>
                  <a:gd name="connsiteY5" fmla="*/ 410600 h 768840"/>
                  <a:gd name="connsiteX6" fmla="*/ 315933 w 350286"/>
                  <a:gd name="connsiteY6" fmla="*/ 514559 h 768840"/>
                  <a:gd name="connsiteX7" fmla="*/ 121901 w 350286"/>
                  <a:gd name="connsiteY7" fmla="*/ 514559 h 768840"/>
                  <a:gd name="connsiteX8" fmla="*/ 121901 w 350286"/>
                  <a:gd name="connsiteY8" fmla="*/ 664881 h 768840"/>
                  <a:gd name="connsiteX9" fmla="*/ 350286 w 350286"/>
                  <a:gd name="connsiteY9" fmla="*/ 664881 h 768840"/>
                  <a:gd name="connsiteX10" fmla="*/ 350286 w 350286"/>
                  <a:gd name="connsiteY10" fmla="*/ 768840 h 768840"/>
                  <a:gd name="connsiteX11" fmla="*/ 0 w 350286"/>
                  <a:gd name="connsiteY11" fmla="*/ 768840 h 768840"/>
                  <a:gd name="connsiteX12" fmla="*/ 0 w 350286"/>
                  <a:gd name="connsiteY12" fmla="*/ 167553 h 768840"/>
                  <a:gd name="connsiteX13" fmla="*/ 118475 w 350286"/>
                  <a:gd name="connsiteY13" fmla="*/ 115954 h 768840"/>
                  <a:gd name="connsiteX14" fmla="*/ 215539 w 350286"/>
                  <a:gd name="connsiteY14" fmla="*/ 0 h 768840"/>
                  <a:gd name="connsiteX15" fmla="*/ 340865 w 350286"/>
                  <a:gd name="connsiteY15" fmla="*/ 0 h 768840"/>
                  <a:gd name="connsiteX16" fmla="*/ 229242 w 350286"/>
                  <a:gd name="connsiteY16" fmla="*/ 115954 h 768840"/>
                  <a:gd name="connsiteX17" fmla="*/ 118475 w 350286"/>
                  <a:gd name="connsiteY17" fmla="*/ 115954 h 76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0286" h="768840">
                    <a:moveTo>
                      <a:pt x="0" y="167458"/>
                    </a:moveTo>
                    <a:lnTo>
                      <a:pt x="350286" y="167458"/>
                    </a:lnTo>
                    <a:lnTo>
                      <a:pt x="350286" y="271417"/>
                    </a:lnTo>
                    <a:lnTo>
                      <a:pt x="121901" y="271417"/>
                    </a:lnTo>
                    <a:lnTo>
                      <a:pt x="121901" y="410600"/>
                    </a:lnTo>
                    <a:lnTo>
                      <a:pt x="315933" y="410600"/>
                    </a:lnTo>
                    <a:lnTo>
                      <a:pt x="315933" y="514559"/>
                    </a:lnTo>
                    <a:lnTo>
                      <a:pt x="121901" y="514559"/>
                    </a:lnTo>
                    <a:lnTo>
                      <a:pt x="121901" y="664881"/>
                    </a:lnTo>
                    <a:lnTo>
                      <a:pt x="350286" y="664881"/>
                    </a:lnTo>
                    <a:lnTo>
                      <a:pt x="350286" y="768840"/>
                    </a:lnTo>
                    <a:lnTo>
                      <a:pt x="0" y="768840"/>
                    </a:lnTo>
                    <a:lnTo>
                      <a:pt x="0" y="167553"/>
                    </a:lnTo>
                    <a:close/>
                    <a:moveTo>
                      <a:pt x="118475" y="115954"/>
                    </a:moveTo>
                    <a:lnTo>
                      <a:pt x="215539" y="0"/>
                    </a:lnTo>
                    <a:lnTo>
                      <a:pt x="340865" y="0"/>
                    </a:lnTo>
                    <a:lnTo>
                      <a:pt x="229242" y="115954"/>
                    </a:lnTo>
                    <a:lnTo>
                      <a:pt x="118475" y="115954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4" name="Forme libre 123">
                <a:extLst>
                  <a:ext uri="{FF2B5EF4-FFF2-40B4-BE49-F238E27FC236}">
                    <a16:creationId xmlns:a16="http://schemas.microsoft.com/office/drawing/2014/main" id="{25308C0B-C5AB-EB80-2378-FAFFDB879D40}"/>
                  </a:ext>
                </a:extLst>
              </p:cNvPr>
              <p:cNvSpPr/>
              <p:nvPr/>
            </p:nvSpPr>
            <p:spPr>
              <a:xfrm>
                <a:off x="4574953" y="2363514"/>
                <a:ext cx="411283" cy="601287"/>
              </a:xfrm>
              <a:custGeom>
                <a:avLst/>
                <a:gdLst>
                  <a:gd name="connsiteX0" fmla="*/ 0 w 411283"/>
                  <a:gd name="connsiteY0" fmla="*/ 0 h 601287"/>
                  <a:gd name="connsiteX1" fmla="*/ 198315 w 411283"/>
                  <a:gd name="connsiteY1" fmla="*/ 0 h 601287"/>
                  <a:gd name="connsiteX2" fmla="*/ 411284 w 411283"/>
                  <a:gd name="connsiteY2" fmla="*/ 179548 h 601287"/>
                  <a:gd name="connsiteX3" fmla="*/ 198315 w 411283"/>
                  <a:gd name="connsiteY3" fmla="*/ 358240 h 601287"/>
                  <a:gd name="connsiteX4" fmla="*/ 121901 w 411283"/>
                  <a:gd name="connsiteY4" fmla="*/ 358240 h 601287"/>
                  <a:gd name="connsiteX5" fmla="*/ 121901 w 411283"/>
                  <a:gd name="connsiteY5" fmla="*/ 601287 h 601287"/>
                  <a:gd name="connsiteX6" fmla="*/ 0 w 411283"/>
                  <a:gd name="connsiteY6" fmla="*/ 601287 h 601287"/>
                  <a:gd name="connsiteX7" fmla="*/ 0 w 411283"/>
                  <a:gd name="connsiteY7" fmla="*/ 0 h 601287"/>
                  <a:gd name="connsiteX8" fmla="*/ 121901 w 411283"/>
                  <a:gd name="connsiteY8" fmla="*/ 103959 h 601287"/>
                  <a:gd name="connsiteX9" fmla="*/ 121901 w 411283"/>
                  <a:gd name="connsiteY9" fmla="*/ 254281 h 601287"/>
                  <a:gd name="connsiteX10" fmla="*/ 203453 w 411283"/>
                  <a:gd name="connsiteY10" fmla="*/ 254281 h 601287"/>
                  <a:gd name="connsiteX11" fmla="*/ 285862 w 411283"/>
                  <a:gd name="connsiteY11" fmla="*/ 177835 h 601287"/>
                  <a:gd name="connsiteX12" fmla="*/ 203453 w 411283"/>
                  <a:gd name="connsiteY12" fmla="*/ 103959 h 601287"/>
                  <a:gd name="connsiteX13" fmla="*/ 121901 w 411283"/>
                  <a:gd name="connsiteY13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1283" h="601287">
                    <a:moveTo>
                      <a:pt x="0" y="0"/>
                    </a:moveTo>
                    <a:lnTo>
                      <a:pt x="198315" y="0"/>
                    </a:lnTo>
                    <a:cubicBezTo>
                      <a:pt x="330493" y="0"/>
                      <a:pt x="411284" y="67878"/>
                      <a:pt x="411284" y="179548"/>
                    </a:cubicBezTo>
                    <a:cubicBezTo>
                      <a:pt x="411284" y="291219"/>
                      <a:pt x="330588" y="358240"/>
                      <a:pt x="198315" y="358240"/>
                    </a:cubicBez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203453" y="254281"/>
                    </a:lnTo>
                    <a:cubicBezTo>
                      <a:pt x="254935" y="254281"/>
                      <a:pt x="285862" y="226768"/>
                      <a:pt x="285862" y="177835"/>
                    </a:cubicBezTo>
                    <a:cubicBezTo>
                      <a:pt x="285862" y="132329"/>
                      <a:pt x="254935" y="103959"/>
                      <a:pt x="203453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5" name="Forme libre 124">
                <a:extLst>
                  <a:ext uri="{FF2B5EF4-FFF2-40B4-BE49-F238E27FC236}">
                    <a16:creationId xmlns:a16="http://schemas.microsoft.com/office/drawing/2014/main" id="{4FE926AF-E26E-B0BC-BC30-632FADA920BE}"/>
                  </a:ext>
                </a:extLst>
              </p:cNvPr>
              <p:cNvSpPr/>
              <p:nvPr/>
            </p:nvSpPr>
            <p:spPr>
              <a:xfrm>
                <a:off x="5076449" y="2363514"/>
                <a:ext cx="486746" cy="618518"/>
              </a:xfrm>
              <a:custGeom>
                <a:avLst/>
                <a:gdLst>
                  <a:gd name="connsiteX0" fmla="*/ 364846 w 486746"/>
                  <a:gd name="connsiteY0" fmla="*/ 0 h 618518"/>
                  <a:gd name="connsiteX1" fmla="*/ 486746 w 486746"/>
                  <a:gd name="connsiteY1" fmla="*/ 0 h 618518"/>
                  <a:gd name="connsiteX2" fmla="*/ 486746 w 486746"/>
                  <a:gd name="connsiteY2" fmla="*/ 365951 h 618518"/>
                  <a:gd name="connsiteX3" fmla="*/ 242945 w 486746"/>
                  <a:gd name="connsiteY3" fmla="*/ 618518 h 618518"/>
                  <a:gd name="connsiteX4" fmla="*/ 0 w 486746"/>
                  <a:gd name="connsiteY4" fmla="*/ 365951 h 618518"/>
                  <a:gd name="connsiteX5" fmla="*/ 0 w 486746"/>
                  <a:gd name="connsiteY5" fmla="*/ 0 h 618518"/>
                  <a:gd name="connsiteX6" fmla="*/ 121901 w 486746"/>
                  <a:gd name="connsiteY6" fmla="*/ 0 h 618518"/>
                  <a:gd name="connsiteX7" fmla="*/ 121901 w 486746"/>
                  <a:gd name="connsiteY7" fmla="*/ 376233 h 618518"/>
                  <a:gd name="connsiteX8" fmla="*/ 243801 w 486746"/>
                  <a:gd name="connsiteY8" fmla="*/ 504183 h 618518"/>
                  <a:gd name="connsiteX9" fmla="*/ 364846 w 486746"/>
                  <a:gd name="connsiteY9" fmla="*/ 376233 h 618518"/>
                  <a:gd name="connsiteX10" fmla="*/ 364846 w 486746"/>
                  <a:gd name="connsiteY10" fmla="*/ 0 h 61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6746" h="618518">
                    <a:moveTo>
                      <a:pt x="364846" y="0"/>
                    </a:moveTo>
                    <a:lnTo>
                      <a:pt x="486746" y="0"/>
                    </a:lnTo>
                    <a:lnTo>
                      <a:pt x="486746" y="365951"/>
                    </a:lnTo>
                    <a:cubicBezTo>
                      <a:pt x="486746" y="523984"/>
                      <a:pt x="394060" y="618518"/>
                      <a:pt x="242945" y="618518"/>
                    </a:cubicBezTo>
                    <a:cubicBezTo>
                      <a:pt x="91830" y="618518"/>
                      <a:pt x="0" y="524079"/>
                      <a:pt x="0" y="365951"/>
                    </a:cubicBezTo>
                    <a:lnTo>
                      <a:pt x="0" y="0"/>
                    </a:lnTo>
                    <a:lnTo>
                      <a:pt x="121901" y="0"/>
                    </a:lnTo>
                    <a:lnTo>
                      <a:pt x="121901" y="376233"/>
                    </a:lnTo>
                    <a:cubicBezTo>
                      <a:pt x="121901" y="456963"/>
                      <a:pt x="167388" y="504183"/>
                      <a:pt x="243801" y="504183"/>
                    </a:cubicBezTo>
                    <a:cubicBezTo>
                      <a:pt x="320215" y="504183"/>
                      <a:pt x="364846" y="456963"/>
                      <a:pt x="364846" y="376233"/>
                    </a:cubicBezTo>
                    <a:lnTo>
                      <a:pt x="3648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6" name="Forme libre 125">
                <a:extLst>
                  <a:ext uri="{FF2B5EF4-FFF2-40B4-BE49-F238E27FC236}">
                    <a16:creationId xmlns:a16="http://schemas.microsoft.com/office/drawing/2014/main" id="{F7D19165-C463-1198-A247-F3980F3533CC}"/>
                  </a:ext>
                </a:extLst>
              </p:cNvPr>
              <p:cNvSpPr/>
              <p:nvPr/>
            </p:nvSpPr>
            <p:spPr>
              <a:xfrm>
                <a:off x="5714406" y="2363514"/>
                <a:ext cx="407001" cy="601287"/>
              </a:xfrm>
              <a:custGeom>
                <a:avLst/>
                <a:gdLst>
                  <a:gd name="connsiteX0" fmla="*/ 0 w 407001"/>
                  <a:gd name="connsiteY0" fmla="*/ 0 h 601287"/>
                  <a:gd name="connsiteX1" fmla="*/ 170908 w 407001"/>
                  <a:gd name="connsiteY1" fmla="*/ 0 h 601287"/>
                  <a:gd name="connsiteX2" fmla="*/ 371792 w 407001"/>
                  <a:gd name="connsiteY2" fmla="*/ 163174 h 601287"/>
                  <a:gd name="connsiteX3" fmla="*/ 308225 w 407001"/>
                  <a:gd name="connsiteY3" fmla="*/ 281699 h 601287"/>
                  <a:gd name="connsiteX4" fmla="*/ 407002 w 407001"/>
                  <a:gd name="connsiteY4" fmla="*/ 424309 h 601287"/>
                  <a:gd name="connsiteX5" fmla="*/ 183755 w 407001"/>
                  <a:gd name="connsiteY5" fmla="*/ 601287 h 601287"/>
                  <a:gd name="connsiteX6" fmla="*/ 0 w 407001"/>
                  <a:gd name="connsiteY6" fmla="*/ 601287 h 601287"/>
                  <a:gd name="connsiteX7" fmla="*/ 0 w 407001"/>
                  <a:gd name="connsiteY7" fmla="*/ 0 h 601287"/>
                  <a:gd name="connsiteX8" fmla="*/ 121901 w 407001"/>
                  <a:gd name="connsiteY8" fmla="*/ 103959 h 601287"/>
                  <a:gd name="connsiteX9" fmla="*/ 121901 w 407001"/>
                  <a:gd name="connsiteY9" fmla="*/ 235336 h 601287"/>
                  <a:gd name="connsiteX10" fmla="*/ 173383 w 407001"/>
                  <a:gd name="connsiteY10" fmla="*/ 235336 h 601287"/>
                  <a:gd name="connsiteX11" fmla="*/ 246371 w 407001"/>
                  <a:gd name="connsiteY11" fmla="*/ 169172 h 601287"/>
                  <a:gd name="connsiteX12" fmla="*/ 173383 w 407001"/>
                  <a:gd name="connsiteY12" fmla="*/ 103864 h 601287"/>
                  <a:gd name="connsiteX13" fmla="*/ 121901 w 407001"/>
                  <a:gd name="connsiteY13" fmla="*/ 103864 h 601287"/>
                  <a:gd name="connsiteX14" fmla="*/ 121901 w 407001"/>
                  <a:gd name="connsiteY14" fmla="*/ 340152 h 601287"/>
                  <a:gd name="connsiteX15" fmla="*/ 121901 w 407001"/>
                  <a:gd name="connsiteY15" fmla="*/ 497328 h 601287"/>
                  <a:gd name="connsiteX16" fmla="*/ 190607 w 407001"/>
                  <a:gd name="connsiteY16" fmla="*/ 497328 h 601287"/>
                  <a:gd name="connsiteX17" fmla="*/ 281580 w 407001"/>
                  <a:gd name="connsiteY17" fmla="*/ 417455 h 601287"/>
                  <a:gd name="connsiteX18" fmla="*/ 190607 w 407001"/>
                  <a:gd name="connsiteY18" fmla="*/ 340152 h 601287"/>
                  <a:gd name="connsiteX19" fmla="*/ 121901 w 407001"/>
                  <a:gd name="connsiteY19" fmla="*/ 340152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07001" h="601287">
                    <a:moveTo>
                      <a:pt x="0" y="0"/>
                    </a:moveTo>
                    <a:lnTo>
                      <a:pt x="170908" y="0"/>
                    </a:lnTo>
                    <a:cubicBezTo>
                      <a:pt x="296235" y="0"/>
                      <a:pt x="371792" y="61880"/>
                      <a:pt x="371792" y="163174"/>
                    </a:cubicBezTo>
                    <a:cubicBezTo>
                      <a:pt x="371792" y="211250"/>
                      <a:pt x="349430" y="253329"/>
                      <a:pt x="308225" y="281699"/>
                    </a:cubicBezTo>
                    <a:cubicBezTo>
                      <a:pt x="371792" y="310068"/>
                      <a:pt x="407002" y="361572"/>
                      <a:pt x="407002" y="424309"/>
                    </a:cubicBezTo>
                    <a:cubicBezTo>
                      <a:pt x="407002" y="534266"/>
                      <a:pt x="322023" y="601287"/>
                      <a:pt x="183755" y="601287"/>
                    </a:cubicBez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35336"/>
                    </a:lnTo>
                    <a:lnTo>
                      <a:pt x="173383" y="235336"/>
                    </a:lnTo>
                    <a:cubicBezTo>
                      <a:pt x="219726" y="235336"/>
                      <a:pt x="246371" y="212107"/>
                      <a:pt x="246371" y="169172"/>
                    </a:cubicBezTo>
                    <a:cubicBezTo>
                      <a:pt x="246371" y="128806"/>
                      <a:pt x="219726" y="103864"/>
                      <a:pt x="173383" y="103864"/>
                    </a:cubicBezTo>
                    <a:lnTo>
                      <a:pt x="121901" y="103864"/>
                    </a:lnTo>
                    <a:close/>
                    <a:moveTo>
                      <a:pt x="121901" y="340152"/>
                    </a:moveTo>
                    <a:lnTo>
                      <a:pt x="121901" y="497328"/>
                    </a:lnTo>
                    <a:lnTo>
                      <a:pt x="190607" y="497328"/>
                    </a:lnTo>
                    <a:cubicBezTo>
                      <a:pt x="247323" y="497328"/>
                      <a:pt x="281580" y="467245"/>
                      <a:pt x="281580" y="417455"/>
                    </a:cubicBezTo>
                    <a:cubicBezTo>
                      <a:pt x="281580" y="367665"/>
                      <a:pt x="247227" y="340152"/>
                      <a:pt x="190607" y="340152"/>
                    </a:cubicBezTo>
                    <a:lnTo>
                      <a:pt x="121901" y="340152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7" name="Forme libre 126">
                <a:extLst>
                  <a:ext uri="{FF2B5EF4-FFF2-40B4-BE49-F238E27FC236}">
                    <a16:creationId xmlns:a16="http://schemas.microsoft.com/office/drawing/2014/main" id="{A3A948FB-9696-F503-0E4B-4613C68E3B6E}"/>
                  </a:ext>
                </a:extLst>
              </p:cNvPr>
              <p:cNvSpPr/>
              <p:nvPr/>
            </p:nvSpPr>
            <p:spPr>
              <a:xfrm>
                <a:off x="6245877" y="2363514"/>
                <a:ext cx="350286" cy="601287"/>
              </a:xfrm>
              <a:custGeom>
                <a:avLst/>
                <a:gdLst>
                  <a:gd name="connsiteX0" fmla="*/ 0 w 350286"/>
                  <a:gd name="connsiteY0" fmla="*/ 0 h 601287"/>
                  <a:gd name="connsiteX1" fmla="*/ 121901 w 350286"/>
                  <a:gd name="connsiteY1" fmla="*/ 0 h 601287"/>
                  <a:gd name="connsiteX2" fmla="*/ 121901 w 350286"/>
                  <a:gd name="connsiteY2" fmla="*/ 490474 h 601287"/>
                  <a:gd name="connsiteX3" fmla="*/ 350286 w 350286"/>
                  <a:gd name="connsiteY3" fmla="*/ 490474 h 601287"/>
                  <a:gd name="connsiteX4" fmla="*/ 350286 w 350286"/>
                  <a:gd name="connsiteY4" fmla="*/ 601287 h 601287"/>
                  <a:gd name="connsiteX5" fmla="*/ 0 w 350286"/>
                  <a:gd name="connsiteY5" fmla="*/ 601287 h 601287"/>
                  <a:gd name="connsiteX6" fmla="*/ 0 w 350286"/>
                  <a:gd name="connsiteY6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286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490474"/>
                    </a:lnTo>
                    <a:lnTo>
                      <a:pt x="350286" y="490474"/>
                    </a:lnTo>
                    <a:lnTo>
                      <a:pt x="350286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8" name="Forme libre 127">
                <a:extLst>
                  <a:ext uri="{FF2B5EF4-FFF2-40B4-BE49-F238E27FC236}">
                    <a16:creationId xmlns:a16="http://schemas.microsoft.com/office/drawing/2014/main" id="{D1B7DC25-73A6-51F0-896E-8D1D86D7A70F}"/>
                  </a:ext>
                </a:extLst>
              </p:cNvPr>
              <p:cNvSpPr/>
              <p:nvPr/>
            </p:nvSpPr>
            <p:spPr>
              <a:xfrm>
                <a:off x="6703505" y="2363514"/>
                <a:ext cx="121900" cy="601287"/>
              </a:xfrm>
              <a:custGeom>
                <a:avLst/>
                <a:gdLst>
                  <a:gd name="connsiteX0" fmla="*/ 0 w 121900"/>
                  <a:gd name="connsiteY0" fmla="*/ 0 h 601287"/>
                  <a:gd name="connsiteX1" fmla="*/ 121901 w 121900"/>
                  <a:gd name="connsiteY1" fmla="*/ 0 h 601287"/>
                  <a:gd name="connsiteX2" fmla="*/ 121901 w 121900"/>
                  <a:gd name="connsiteY2" fmla="*/ 601287 h 601287"/>
                  <a:gd name="connsiteX3" fmla="*/ 0 w 121900"/>
                  <a:gd name="connsiteY3" fmla="*/ 601287 h 601287"/>
                  <a:gd name="connsiteX4" fmla="*/ 0 w 121900"/>
                  <a:gd name="connsiteY4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00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9" name="Forme libre 128">
                <a:extLst>
                  <a:ext uri="{FF2B5EF4-FFF2-40B4-BE49-F238E27FC236}">
                    <a16:creationId xmlns:a16="http://schemas.microsoft.com/office/drawing/2014/main" id="{DD19E166-E652-CB4A-16DB-275079303345}"/>
                  </a:ext>
                </a:extLst>
              </p:cNvPr>
              <p:cNvSpPr/>
              <p:nvPr/>
            </p:nvSpPr>
            <p:spPr>
              <a:xfrm>
                <a:off x="6942167" y="2346283"/>
                <a:ext cx="724647" cy="767888"/>
              </a:xfrm>
              <a:custGeom>
                <a:avLst/>
                <a:gdLst>
                  <a:gd name="connsiteX0" fmla="*/ 681730 w 724647"/>
                  <a:gd name="connsiteY0" fmla="*/ 660502 h 767888"/>
                  <a:gd name="connsiteX1" fmla="*/ 724648 w 724647"/>
                  <a:gd name="connsiteY1" fmla="*/ 653647 h 767888"/>
                  <a:gd name="connsiteX2" fmla="*/ 724648 w 724647"/>
                  <a:gd name="connsiteY2" fmla="*/ 756750 h 767888"/>
                  <a:gd name="connsiteX3" fmla="*/ 661080 w 724647"/>
                  <a:gd name="connsiteY3" fmla="*/ 767888 h 767888"/>
                  <a:gd name="connsiteX4" fmla="*/ 473043 w 724647"/>
                  <a:gd name="connsiteY4" fmla="*/ 688872 h 767888"/>
                  <a:gd name="connsiteX5" fmla="*/ 401768 w 724647"/>
                  <a:gd name="connsiteY5" fmla="*/ 625278 h 767888"/>
                  <a:gd name="connsiteX6" fmla="*/ 319359 w 724647"/>
                  <a:gd name="connsiteY6" fmla="*/ 635559 h 767888"/>
                  <a:gd name="connsiteX7" fmla="*/ 0 w 724647"/>
                  <a:gd name="connsiteY7" fmla="*/ 317780 h 767888"/>
                  <a:gd name="connsiteX8" fmla="*/ 319359 w 724647"/>
                  <a:gd name="connsiteY8" fmla="*/ 0 h 767888"/>
                  <a:gd name="connsiteX9" fmla="*/ 637861 w 724647"/>
                  <a:gd name="connsiteY9" fmla="*/ 317780 h 767888"/>
                  <a:gd name="connsiteX10" fmla="*/ 519386 w 724647"/>
                  <a:gd name="connsiteY10" fmla="*/ 568633 h 767888"/>
                  <a:gd name="connsiteX11" fmla="*/ 555452 w 724647"/>
                  <a:gd name="connsiteY11" fmla="*/ 603001 h 767888"/>
                  <a:gd name="connsiteX12" fmla="*/ 681635 w 724647"/>
                  <a:gd name="connsiteY12" fmla="*/ 660502 h 767888"/>
                  <a:gd name="connsiteX13" fmla="*/ 512630 w 724647"/>
                  <a:gd name="connsiteY13" fmla="*/ 317780 h 767888"/>
                  <a:gd name="connsiteX14" fmla="*/ 319454 w 724647"/>
                  <a:gd name="connsiteY14" fmla="*/ 114241 h 767888"/>
                  <a:gd name="connsiteX15" fmla="*/ 125422 w 724647"/>
                  <a:gd name="connsiteY15" fmla="*/ 317780 h 767888"/>
                  <a:gd name="connsiteX16" fmla="*/ 319454 w 724647"/>
                  <a:gd name="connsiteY16" fmla="*/ 521319 h 767888"/>
                  <a:gd name="connsiteX17" fmla="*/ 512630 w 724647"/>
                  <a:gd name="connsiteY17" fmla="*/ 317780 h 767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4647" h="767888">
                    <a:moveTo>
                      <a:pt x="681730" y="660502"/>
                    </a:moveTo>
                    <a:cubicBezTo>
                      <a:pt x="694577" y="660502"/>
                      <a:pt x="711801" y="658788"/>
                      <a:pt x="724648" y="653647"/>
                    </a:cubicBezTo>
                    <a:lnTo>
                      <a:pt x="724648" y="756750"/>
                    </a:lnTo>
                    <a:cubicBezTo>
                      <a:pt x="704854" y="764461"/>
                      <a:pt x="687725" y="767888"/>
                      <a:pt x="661080" y="767888"/>
                    </a:cubicBezTo>
                    <a:cubicBezTo>
                      <a:pt x="594087" y="767888"/>
                      <a:pt x="532328" y="740375"/>
                      <a:pt x="473043" y="688872"/>
                    </a:cubicBezTo>
                    <a:lnTo>
                      <a:pt x="401768" y="625278"/>
                    </a:lnTo>
                    <a:cubicBezTo>
                      <a:pt x="375979" y="632132"/>
                      <a:pt x="348573" y="635559"/>
                      <a:pt x="319359" y="635559"/>
                    </a:cubicBezTo>
                    <a:cubicBezTo>
                      <a:pt x="129609" y="635559"/>
                      <a:pt x="0" y="489522"/>
                      <a:pt x="0" y="317780"/>
                    </a:cubicBezTo>
                    <a:cubicBezTo>
                      <a:pt x="0" y="146038"/>
                      <a:pt x="129609" y="0"/>
                      <a:pt x="319359" y="0"/>
                    </a:cubicBezTo>
                    <a:cubicBezTo>
                      <a:pt x="509109" y="0"/>
                      <a:pt x="637861" y="146038"/>
                      <a:pt x="637861" y="317780"/>
                    </a:cubicBezTo>
                    <a:cubicBezTo>
                      <a:pt x="637861" y="418312"/>
                      <a:pt x="593231" y="510180"/>
                      <a:pt x="519386" y="568633"/>
                    </a:cubicBezTo>
                    <a:lnTo>
                      <a:pt x="555452" y="603001"/>
                    </a:lnTo>
                    <a:cubicBezTo>
                      <a:pt x="601795" y="645079"/>
                      <a:pt x="643000" y="660502"/>
                      <a:pt x="681635" y="660502"/>
                    </a:cubicBezTo>
                    <a:close/>
                    <a:moveTo>
                      <a:pt x="512630" y="317780"/>
                    </a:moveTo>
                    <a:cubicBezTo>
                      <a:pt x="512630" y="202682"/>
                      <a:pt x="431934" y="114241"/>
                      <a:pt x="319454" y="114241"/>
                    </a:cubicBezTo>
                    <a:cubicBezTo>
                      <a:pt x="206974" y="114241"/>
                      <a:pt x="125422" y="202682"/>
                      <a:pt x="125422" y="317780"/>
                    </a:cubicBezTo>
                    <a:cubicBezTo>
                      <a:pt x="125422" y="432877"/>
                      <a:pt x="206118" y="521319"/>
                      <a:pt x="319454" y="521319"/>
                    </a:cubicBezTo>
                    <a:cubicBezTo>
                      <a:pt x="432790" y="521319"/>
                      <a:pt x="512630" y="432877"/>
                      <a:pt x="512630" y="3177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0" name="Forme libre 129">
                <a:extLst>
                  <a:ext uri="{FF2B5EF4-FFF2-40B4-BE49-F238E27FC236}">
                    <a16:creationId xmlns:a16="http://schemas.microsoft.com/office/drawing/2014/main" id="{D3A721E3-EF0B-4A05-19CF-EBDB7966BEFA}"/>
                  </a:ext>
                </a:extLst>
              </p:cNvPr>
              <p:cNvSpPr/>
              <p:nvPr/>
            </p:nvSpPr>
            <p:spPr>
              <a:xfrm>
                <a:off x="7686703" y="2363514"/>
                <a:ext cx="486746" cy="618518"/>
              </a:xfrm>
              <a:custGeom>
                <a:avLst/>
                <a:gdLst>
                  <a:gd name="connsiteX0" fmla="*/ 364846 w 486746"/>
                  <a:gd name="connsiteY0" fmla="*/ 0 h 618518"/>
                  <a:gd name="connsiteX1" fmla="*/ 486747 w 486746"/>
                  <a:gd name="connsiteY1" fmla="*/ 0 h 618518"/>
                  <a:gd name="connsiteX2" fmla="*/ 486747 w 486746"/>
                  <a:gd name="connsiteY2" fmla="*/ 365951 h 618518"/>
                  <a:gd name="connsiteX3" fmla="*/ 242945 w 486746"/>
                  <a:gd name="connsiteY3" fmla="*/ 618518 h 618518"/>
                  <a:gd name="connsiteX4" fmla="*/ 0 w 486746"/>
                  <a:gd name="connsiteY4" fmla="*/ 365951 h 618518"/>
                  <a:gd name="connsiteX5" fmla="*/ 0 w 486746"/>
                  <a:gd name="connsiteY5" fmla="*/ 0 h 618518"/>
                  <a:gd name="connsiteX6" fmla="*/ 121901 w 486746"/>
                  <a:gd name="connsiteY6" fmla="*/ 0 h 618518"/>
                  <a:gd name="connsiteX7" fmla="*/ 121901 w 486746"/>
                  <a:gd name="connsiteY7" fmla="*/ 376233 h 618518"/>
                  <a:gd name="connsiteX8" fmla="*/ 243802 w 486746"/>
                  <a:gd name="connsiteY8" fmla="*/ 504183 h 618518"/>
                  <a:gd name="connsiteX9" fmla="*/ 364846 w 486746"/>
                  <a:gd name="connsiteY9" fmla="*/ 376233 h 618518"/>
                  <a:gd name="connsiteX10" fmla="*/ 364846 w 486746"/>
                  <a:gd name="connsiteY10" fmla="*/ 0 h 61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6746" h="618518">
                    <a:moveTo>
                      <a:pt x="364846" y="0"/>
                    </a:moveTo>
                    <a:lnTo>
                      <a:pt x="486747" y="0"/>
                    </a:lnTo>
                    <a:lnTo>
                      <a:pt x="486747" y="365951"/>
                    </a:lnTo>
                    <a:cubicBezTo>
                      <a:pt x="486747" y="523984"/>
                      <a:pt x="394060" y="618518"/>
                      <a:pt x="242945" y="618518"/>
                    </a:cubicBezTo>
                    <a:cubicBezTo>
                      <a:pt x="91830" y="618518"/>
                      <a:pt x="0" y="524079"/>
                      <a:pt x="0" y="365951"/>
                    </a:cubicBezTo>
                    <a:lnTo>
                      <a:pt x="0" y="0"/>
                    </a:lnTo>
                    <a:lnTo>
                      <a:pt x="121901" y="0"/>
                    </a:lnTo>
                    <a:lnTo>
                      <a:pt x="121901" y="376233"/>
                    </a:lnTo>
                    <a:cubicBezTo>
                      <a:pt x="121901" y="456963"/>
                      <a:pt x="167388" y="504183"/>
                      <a:pt x="243802" y="504183"/>
                    </a:cubicBezTo>
                    <a:cubicBezTo>
                      <a:pt x="320216" y="504183"/>
                      <a:pt x="364846" y="456963"/>
                      <a:pt x="364846" y="376233"/>
                    </a:cubicBezTo>
                    <a:lnTo>
                      <a:pt x="3648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1" name="Forme libre 130">
                <a:extLst>
                  <a:ext uri="{FF2B5EF4-FFF2-40B4-BE49-F238E27FC236}">
                    <a16:creationId xmlns:a16="http://schemas.microsoft.com/office/drawing/2014/main" id="{9C3AF8AE-EF58-A9B1-32C3-DCA88DA092F4}"/>
                  </a:ext>
                </a:extLst>
              </p:cNvPr>
              <p:cNvSpPr/>
              <p:nvPr/>
            </p:nvSpPr>
            <p:spPr>
              <a:xfrm>
                <a:off x="8324565" y="2363514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497423 h 601382"/>
                  <a:gd name="connsiteX9" fmla="*/ 350286 w 350286"/>
                  <a:gd name="connsiteY9" fmla="*/ 497423 h 601382"/>
                  <a:gd name="connsiteX10" fmla="*/ 350286 w 350286"/>
                  <a:gd name="connsiteY10" fmla="*/ 601382 h 601382"/>
                  <a:gd name="connsiteX11" fmla="*/ 0 w 350286"/>
                  <a:gd name="connsiteY11" fmla="*/ 601382 h 601382"/>
                  <a:gd name="connsiteX12" fmla="*/ 0 w 350286"/>
                  <a:gd name="connsiteY12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497423"/>
                    </a:lnTo>
                    <a:lnTo>
                      <a:pt x="350286" y="497423"/>
                    </a:lnTo>
                    <a:lnTo>
                      <a:pt x="350286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2" name="Forme libre 131">
                <a:extLst>
                  <a:ext uri="{FF2B5EF4-FFF2-40B4-BE49-F238E27FC236}">
                    <a16:creationId xmlns:a16="http://schemas.microsoft.com/office/drawing/2014/main" id="{80799ECF-FB0A-D2A6-DE38-175F6F2DEAA2}"/>
                  </a:ext>
                </a:extLst>
              </p:cNvPr>
              <p:cNvSpPr/>
              <p:nvPr/>
            </p:nvSpPr>
            <p:spPr>
              <a:xfrm>
                <a:off x="3517148" y="3230506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601382 h 601382"/>
                  <a:gd name="connsiteX9" fmla="*/ 0 w 350286"/>
                  <a:gd name="connsiteY9" fmla="*/ 601382 h 601382"/>
                  <a:gd name="connsiteX10" fmla="*/ 0 w 350286"/>
                  <a:gd name="connsiteY10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3" name="Forme libre 132">
                <a:extLst>
                  <a:ext uri="{FF2B5EF4-FFF2-40B4-BE49-F238E27FC236}">
                    <a16:creationId xmlns:a16="http://schemas.microsoft.com/office/drawing/2014/main" id="{52C5C719-7104-141D-AFF3-A1C75B844CE5}"/>
                  </a:ext>
                </a:extLst>
              </p:cNvPr>
              <p:cNvSpPr/>
              <p:nvPr/>
            </p:nvSpPr>
            <p:spPr>
              <a:xfrm>
                <a:off x="3974871" y="3230506"/>
                <a:ext cx="490267" cy="601287"/>
              </a:xfrm>
              <a:custGeom>
                <a:avLst/>
                <a:gdLst>
                  <a:gd name="connsiteX0" fmla="*/ 0 w 490267"/>
                  <a:gd name="connsiteY0" fmla="*/ 0 h 601287"/>
                  <a:gd name="connsiteX1" fmla="*/ 183755 w 490267"/>
                  <a:gd name="connsiteY1" fmla="*/ 0 h 601287"/>
                  <a:gd name="connsiteX2" fmla="*/ 397581 w 490267"/>
                  <a:gd name="connsiteY2" fmla="*/ 179549 h 601287"/>
                  <a:gd name="connsiteX3" fmla="*/ 301374 w 490267"/>
                  <a:gd name="connsiteY3" fmla="*/ 335011 h 601287"/>
                  <a:gd name="connsiteX4" fmla="*/ 490267 w 490267"/>
                  <a:gd name="connsiteY4" fmla="*/ 601287 h 601287"/>
                  <a:gd name="connsiteX5" fmla="*/ 344291 w 490267"/>
                  <a:gd name="connsiteY5" fmla="*/ 601287 h 601287"/>
                  <a:gd name="connsiteX6" fmla="*/ 184611 w 490267"/>
                  <a:gd name="connsiteY6" fmla="*/ 358240 h 601287"/>
                  <a:gd name="connsiteX7" fmla="*/ 121901 w 490267"/>
                  <a:gd name="connsiteY7" fmla="*/ 358240 h 601287"/>
                  <a:gd name="connsiteX8" fmla="*/ 121901 w 490267"/>
                  <a:gd name="connsiteY8" fmla="*/ 601287 h 601287"/>
                  <a:gd name="connsiteX9" fmla="*/ 0 w 490267"/>
                  <a:gd name="connsiteY9" fmla="*/ 601287 h 601287"/>
                  <a:gd name="connsiteX10" fmla="*/ 0 w 490267"/>
                  <a:gd name="connsiteY10" fmla="*/ 0 h 601287"/>
                  <a:gd name="connsiteX11" fmla="*/ 121901 w 490267"/>
                  <a:gd name="connsiteY11" fmla="*/ 103959 h 601287"/>
                  <a:gd name="connsiteX12" fmla="*/ 121901 w 490267"/>
                  <a:gd name="connsiteY12" fmla="*/ 254281 h 601287"/>
                  <a:gd name="connsiteX13" fmla="*/ 190607 w 490267"/>
                  <a:gd name="connsiteY13" fmla="*/ 254281 h 601287"/>
                  <a:gd name="connsiteX14" fmla="*/ 272159 w 490267"/>
                  <a:gd name="connsiteY14" fmla="*/ 177835 h 601287"/>
                  <a:gd name="connsiteX15" fmla="*/ 190607 w 490267"/>
                  <a:gd name="connsiteY15" fmla="*/ 103959 h 601287"/>
                  <a:gd name="connsiteX16" fmla="*/ 121901 w 490267"/>
                  <a:gd name="connsiteY16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0267" h="601287">
                    <a:moveTo>
                      <a:pt x="0" y="0"/>
                    </a:moveTo>
                    <a:lnTo>
                      <a:pt x="183755" y="0"/>
                    </a:lnTo>
                    <a:cubicBezTo>
                      <a:pt x="315933" y="0"/>
                      <a:pt x="397581" y="67878"/>
                      <a:pt x="397581" y="179549"/>
                    </a:cubicBezTo>
                    <a:cubicBezTo>
                      <a:pt x="397581" y="251710"/>
                      <a:pt x="362371" y="305784"/>
                      <a:pt x="301374" y="335011"/>
                    </a:cubicBezTo>
                    <a:lnTo>
                      <a:pt x="490267" y="601287"/>
                    </a:lnTo>
                    <a:lnTo>
                      <a:pt x="344291" y="601287"/>
                    </a:lnTo>
                    <a:lnTo>
                      <a:pt x="184611" y="358240"/>
                    </a:ln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190607" y="254281"/>
                    </a:lnTo>
                    <a:cubicBezTo>
                      <a:pt x="242088" y="254281"/>
                      <a:pt x="272159" y="226768"/>
                      <a:pt x="272159" y="177835"/>
                    </a:cubicBezTo>
                    <a:cubicBezTo>
                      <a:pt x="272159" y="132329"/>
                      <a:pt x="242088" y="103959"/>
                      <a:pt x="190607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4" name="Forme libre 133">
                <a:extLst>
                  <a:ext uri="{FF2B5EF4-FFF2-40B4-BE49-F238E27FC236}">
                    <a16:creationId xmlns:a16="http://schemas.microsoft.com/office/drawing/2014/main" id="{F2ACD9DE-A127-9763-8D75-DFE9D580E113}"/>
                  </a:ext>
                </a:extLst>
              </p:cNvPr>
              <p:cNvSpPr/>
              <p:nvPr/>
            </p:nvSpPr>
            <p:spPr>
              <a:xfrm>
                <a:off x="4491021" y="3230506"/>
                <a:ext cx="614546" cy="601287"/>
              </a:xfrm>
              <a:custGeom>
                <a:avLst/>
                <a:gdLst>
                  <a:gd name="connsiteX0" fmla="*/ 227339 w 614546"/>
                  <a:gd name="connsiteY0" fmla="*/ 0 h 601287"/>
                  <a:gd name="connsiteX1" fmla="*/ 387018 w 614546"/>
                  <a:gd name="connsiteY1" fmla="*/ 0 h 601287"/>
                  <a:gd name="connsiteX2" fmla="*/ 614547 w 614546"/>
                  <a:gd name="connsiteY2" fmla="*/ 601287 h 601287"/>
                  <a:gd name="connsiteX3" fmla="*/ 484938 w 614546"/>
                  <a:gd name="connsiteY3" fmla="*/ 601287 h 601287"/>
                  <a:gd name="connsiteX4" fmla="*/ 427461 w 614546"/>
                  <a:gd name="connsiteY4" fmla="*/ 444968 h 601287"/>
                  <a:gd name="connsiteX5" fmla="*/ 187086 w 614546"/>
                  <a:gd name="connsiteY5" fmla="*/ 444968 h 601287"/>
                  <a:gd name="connsiteX6" fmla="*/ 129609 w 614546"/>
                  <a:gd name="connsiteY6" fmla="*/ 601287 h 601287"/>
                  <a:gd name="connsiteX7" fmla="*/ 0 w 614546"/>
                  <a:gd name="connsiteY7" fmla="*/ 601287 h 601287"/>
                  <a:gd name="connsiteX8" fmla="*/ 227529 w 614546"/>
                  <a:gd name="connsiteY8" fmla="*/ 0 h 601287"/>
                  <a:gd name="connsiteX9" fmla="*/ 389587 w 614546"/>
                  <a:gd name="connsiteY9" fmla="*/ 341009 h 601287"/>
                  <a:gd name="connsiteX10" fmla="*/ 307178 w 614546"/>
                  <a:gd name="connsiteY10" fmla="*/ 115098 h 601287"/>
                  <a:gd name="connsiteX11" fmla="*/ 224769 w 614546"/>
                  <a:gd name="connsiteY11" fmla="*/ 341009 h 601287"/>
                  <a:gd name="connsiteX12" fmla="*/ 389587 w 614546"/>
                  <a:gd name="connsiteY12" fmla="*/ 34100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4546" h="601287">
                    <a:moveTo>
                      <a:pt x="227339" y="0"/>
                    </a:moveTo>
                    <a:lnTo>
                      <a:pt x="387018" y="0"/>
                    </a:lnTo>
                    <a:lnTo>
                      <a:pt x="614547" y="601287"/>
                    </a:lnTo>
                    <a:lnTo>
                      <a:pt x="484938" y="601287"/>
                    </a:lnTo>
                    <a:lnTo>
                      <a:pt x="427461" y="444968"/>
                    </a:lnTo>
                    <a:lnTo>
                      <a:pt x="187086" y="444968"/>
                    </a:lnTo>
                    <a:lnTo>
                      <a:pt x="129609" y="601287"/>
                    </a:lnTo>
                    <a:lnTo>
                      <a:pt x="0" y="601287"/>
                    </a:lnTo>
                    <a:lnTo>
                      <a:pt x="227529" y="0"/>
                    </a:lnTo>
                    <a:close/>
                    <a:moveTo>
                      <a:pt x="389587" y="341009"/>
                    </a:moveTo>
                    <a:lnTo>
                      <a:pt x="307178" y="115098"/>
                    </a:lnTo>
                    <a:lnTo>
                      <a:pt x="224769" y="341009"/>
                    </a:lnTo>
                    <a:lnTo>
                      <a:pt x="389587" y="34100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5" name="Forme libre 134">
                <a:extLst>
                  <a:ext uri="{FF2B5EF4-FFF2-40B4-BE49-F238E27FC236}">
                    <a16:creationId xmlns:a16="http://schemas.microsoft.com/office/drawing/2014/main" id="{EDCCD021-4158-838F-9287-92C6DF7DAAA3}"/>
                  </a:ext>
                </a:extLst>
              </p:cNvPr>
              <p:cNvSpPr/>
              <p:nvPr/>
            </p:nvSpPr>
            <p:spPr>
              <a:xfrm>
                <a:off x="5198350" y="3230506"/>
                <a:ext cx="546887" cy="601287"/>
              </a:xfrm>
              <a:custGeom>
                <a:avLst/>
                <a:gdLst>
                  <a:gd name="connsiteX0" fmla="*/ 0 w 546887"/>
                  <a:gd name="connsiteY0" fmla="*/ 0 h 601287"/>
                  <a:gd name="connsiteX1" fmla="*/ 156253 w 546887"/>
                  <a:gd name="connsiteY1" fmla="*/ 0 h 601287"/>
                  <a:gd name="connsiteX2" fmla="*/ 424987 w 546887"/>
                  <a:gd name="connsiteY2" fmla="*/ 430307 h 601287"/>
                  <a:gd name="connsiteX3" fmla="*/ 424987 w 546887"/>
                  <a:gd name="connsiteY3" fmla="*/ 0 h 601287"/>
                  <a:gd name="connsiteX4" fmla="*/ 546888 w 546887"/>
                  <a:gd name="connsiteY4" fmla="*/ 0 h 601287"/>
                  <a:gd name="connsiteX5" fmla="*/ 546888 w 546887"/>
                  <a:gd name="connsiteY5" fmla="*/ 601287 h 601287"/>
                  <a:gd name="connsiteX6" fmla="*/ 390634 w 546887"/>
                  <a:gd name="connsiteY6" fmla="*/ 601287 h 601287"/>
                  <a:gd name="connsiteX7" fmla="*/ 121901 w 546887"/>
                  <a:gd name="connsiteY7" fmla="*/ 169267 h 601287"/>
                  <a:gd name="connsiteX8" fmla="*/ 121901 w 546887"/>
                  <a:gd name="connsiteY8" fmla="*/ 601287 h 601287"/>
                  <a:gd name="connsiteX9" fmla="*/ 0 w 546887"/>
                  <a:gd name="connsiteY9" fmla="*/ 601287 h 601287"/>
                  <a:gd name="connsiteX10" fmla="*/ 0 w 546887"/>
                  <a:gd name="connsiteY10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887" h="601287">
                    <a:moveTo>
                      <a:pt x="0" y="0"/>
                    </a:moveTo>
                    <a:lnTo>
                      <a:pt x="156253" y="0"/>
                    </a:lnTo>
                    <a:lnTo>
                      <a:pt x="424987" y="430307"/>
                    </a:lnTo>
                    <a:lnTo>
                      <a:pt x="424987" y="0"/>
                    </a:lnTo>
                    <a:lnTo>
                      <a:pt x="546888" y="0"/>
                    </a:lnTo>
                    <a:lnTo>
                      <a:pt x="546888" y="601287"/>
                    </a:lnTo>
                    <a:lnTo>
                      <a:pt x="390634" y="601287"/>
                    </a:lnTo>
                    <a:lnTo>
                      <a:pt x="121901" y="169267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6" name="Forme libre 135">
                <a:extLst>
                  <a:ext uri="{FF2B5EF4-FFF2-40B4-BE49-F238E27FC236}">
                    <a16:creationId xmlns:a16="http://schemas.microsoft.com/office/drawing/2014/main" id="{B11BBBCC-3D48-9666-EE24-26C540EA514A}"/>
                  </a:ext>
                </a:extLst>
              </p:cNvPr>
              <p:cNvSpPr/>
              <p:nvPr/>
            </p:nvSpPr>
            <p:spPr>
              <a:xfrm>
                <a:off x="5862095" y="3213370"/>
                <a:ext cx="572676" cy="756654"/>
              </a:xfrm>
              <a:custGeom>
                <a:avLst/>
                <a:gdLst>
                  <a:gd name="connsiteX0" fmla="*/ 476469 w 572676"/>
                  <a:gd name="connsiteY0" fmla="*/ 438875 h 756654"/>
                  <a:gd name="connsiteX1" fmla="*/ 572676 w 572676"/>
                  <a:gd name="connsiteY1" fmla="*/ 512750 h 756654"/>
                  <a:gd name="connsiteX2" fmla="*/ 366654 w 572676"/>
                  <a:gd name="connsiteY2" fmla="*/ 632132 h 756654"/>
                  <a:gd name="connsiteX3" fmla="*/ 291953 w 572676"/>
                  <a:gd name="connsiteY3" fmla="*/ 756654 h 756654"/>
                  <a:gd name="connsiteX4" fmla="*/ 183755 w 572676"/>
                  <a:gd name="connsiteY4" fmla="*/ 756654 h 756654"/>
                  <a:gd name="connsiteX5" fmla="*/ 259313 w 572676"/>
                  <a:gd name="connsiteY5" fmla="*/ 630419 h 756654"/>
                  <a:gd name="connsiteX6" fmla="*/ 0 w 572676"/>
                  <a:gd name="connsiteY6" fmla="*/ 317780 h 756654"/>
                  <a:gd name="connsiteX7" fmla="*/ 319359 w 572676"/>
                  <a:gd name="connsiteY7" fmla="*/ 0 h 756654"/>
                  <a:gd name="connsiteX8" fmla="*/ 572676 w 572676"/>
                  <a:gd name="connsiteY8" fmla="*/ 121952 h 756654"/>
                  <a:gd name="connsiteX9" fmla="*/ 476469 w 572676"/>
                  <a:gd name="connsiteY9" fmla="*/ 196685 h 756654"/>
                  <a:gd name="connsiteX10" fmla="*/ 319359 w 572676"/>
                  <a:gd name="connsiteY10" fmla="*/ 114241 h 756654"/>
                  <a:gd name="connsiteX11" fmla="*/ 125326 w 572676"/>
                  <a:gd name="connsiteY11" fmla="*/ 317780 h 756654"/>
                  <a:gd name="connsiteX12" fmla="*/ 319359 w 572676"/>
                  <a:gd name="connsiteY12" fmla="*/ 521318 h 756654"/>
                  <a:gd name="connsiteX13" fmla="*/ 476469 w 572676"/>
                  <a:gd name="connsiteY13" fmla="*/ 438875 h 75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2676" h="756654">
                    <a:moveTo>
                      <a:pt x="476469" y="438875"/>
                    </a:moveTo>
                    <a:lnTo>
                      <a:pt x="572676" y="512750"/>
                    </a:lnTo>
                    <a:cubicBezTo>
                      <a:pt x="526333" y="576345"/>
                      <a:pt x="454201" y="620994"/>
                      <a:pt x="366654" y="632132"/>
                    </a:cubicBezTo>
                    <a:lnTo>
                      <a:pt x="291953" y="756654"/>
                    </a:lnTo>
                    <a:lnTo>
                      <a:pt x="183755" y="756654"/>
                    </a:lnTo>
                    <a:lnTo>
                      <a:pt x="259313" y="630419"/>
                    </a:lnTo>
                    <a:cubicBezTo>
                      <a:pt x="103059" y="602905"/>
                      <a:pt x="0" y="470672"/>
                      <a:pt x="0" y="317780"/>
                    </a:cubicBezTo>
                    <a:cubicBezTo>
                      <a:pt x="0" y="146038"/>
                      <a:pt x="129609" y="0"/>
                      <a:pt x="319359" y="0"/>
                    </a:cubicBezTo>
                    <a:cubicBezTo>
                      <a:pt x="428413" y="0"/>
                      <a:pt x="517673" y="48933"/>
                      <a:pt x="572676" y="121952"/>
                    </a:cubicBezTo>
                    <a:lnTo>
                      <a:pt x="476469" y="196685"/>
                    </a:lnTo>
                    <a:cubicBezTo>
                      <a:pt x="442116" y="147751"/>
                      <a:pt x="388065" y="114241"/>
                      <a:pt x="319359" y="114241"/>
                    </a:cubicBezTo>
                    <a:cubicBezTo>
                      <a:pt x="206023" y="114241"/>
                      <a:pt x="125326" y="202682"/>
                      <a:pt x="125326" y="317780"/>
                    </a:cubicBezTo>
                    <a:cubicBezTo>
                      <a:pt x="125326" y="432877"/>
                      <a:pt x="206023" y="521318"/>
                      <a:pt x="319359" y="521318"/>
                    </a:cubicBezTo>
                    <a:cubicBezTo>
                      <a:pt x="388065" y="521318"/>
                      <a:pt x="442116" y="487808"/>
                      <a:pt x="476469" y="4388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7" name="Forme libre 136">
                <a:extLst>
                  <a:ext uri="{FF2B5EF4-FFF2-40B4-BE49-F238E27FC236}">
                    <a16:creationId xmlns:a16="http://schemas.microsoft.com/office/drawing/2014/main" id="{A5C76096-04A4-5D00-FB72-691169CC1615}"/>
                  </a:ext>
                </a:extLst>
              </p:cNvPr>
              <p:cNvSpPr/>
              <p:nvPr/>
            </p:nvSpPr>
            <p:spPr>
              <a:xfrm>
                <a:off x="6460750" y="3230506"/>
                <a:ext cx="614547" cy="601287"/>
              </a:xfrm>
              <a:custGeom>
                <a:avLst/>
                <a:gdLst>
                  <a:gd name="connsiteX0" fmla="*/ 227339 w 614547"/>
                  <a:gd name="connsiteY0" fmla="*/ 0 h 601287"/>
                  <a:gd name="connsiteX1" fmla="*/ 387018 w 614547"/>
                  <a:gd name="connsiteY1" fmla="*/ 0 h 601287"/>
                  <a:gd name="connsiteX2" fmla="*/ 614547 w 614547"/>
                  <a:gd name="connsiteY2" fmla="*/ 601287 h 601287"/>
                  <a:gd name="connsiteX3" fmla="*/ 484938 w 614547"/>
                  <a:gd name="connsiteY3" fmla="*/ 601287 h 601287"/>
                  <a:gd name="connsiteX4" fmla="*/ 427461 w 614547"/>
                  <a:gd name="connsiteY4" fmla="*/ 444968 h 601287"/>
                  <a:gd name="connsiteX5" fmla="*/ 187086 w 614547"/>
                  <a:gd name="connsiteY5" fmla="*/ 444968 h 601287"/>
                  <a:gd name="connsiteX6" fmla="*/ 129609 w 614547"/>
                  <a:gd name="connsiteY6" fmla="*/ 601287 h 601287"/>
                  <a:gd name="connsiteX7" fmla="*/ 0 w 614547"/>
                  <a:gd name="connsiteY7" fmla="*/ 601287 h 601287"/>
                  <a:gd name="connsiteX8" fmla="*/ 227529 w 614547"/>
                  <a:gd name="connsiteY8" fmla="*/ 0 h 601287"/>
                  <a:gd name="connsiteX9" fmla="*/ 389587 w 614547"/>
                  <a:gd name="connsiteY9" fmla="*/ 341009 h 601287"/>
                  <a:gd name="connsiteX10" fmla="*/ 307178 w 614547"/>
                  <a:gd name="connsiteY10" fmla="*/ 115098 h 601287"/>
                  <a:gd name="connsiteX11" fmla="*/ 224770 w 614547"/>
                  <a:gd name="connsiteY11" fmla="*/ 341009 h 601287"/>
                  <a:gd name="connsiteX12" fmla="*/ 389587 w 614547"/>
                  <a:gd name="connsiteY12" fmla="*/ 34100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4547" h="601287">
                    <a:moveTo>
                      <a:pt x="227339" y="0"/>
                    </a:moveTo>
                    <a:lnTo>
                      <a:pt x="387018" y="0"/>
                    </a:lnTo>
                    <a:lnTo>
                      <a:pt x="614547" y="601287"/>
                    </a:lnTo>
                    <a:lnTo>
                      <a:pt x="484938" y="601287"/>
                    </a:lnTo>
                    <a:lnTo>
                      <a:pt x="427461" y="444968"/>
                    </a:lnTo>
                    <a:lnTo>
                      <a:pt x="187086" y="444968"/>
                    </a:lnTo>
                    <a:lnTo>
                      <a:pt x="129609" y="601287"/>
                    </a:lnTo>
                    <a:lnTo>
                      <a:pt x="0" y="601287"/>
                    </a:lnTo>
                    <a:lnTo>
                      <a:pt x="227529" y="0"/>
                    </a:lnTo>
                    <a:close/>
                    <a:moveTo>
                      <a:pt x="389587" y="341009"/>
                    </a:moveTo>
                    <a:lnTo>
                      <a:pt x="307178" y="115098"/>
                    </a:lnTo>
                    <a:lnTo>
                      <a:pt x="224770" y="341009"/>
                    </a:lnTo>
                    <a:lnTo>
                      <a:pt x="389587" y="34100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8" name="Forme libre 137">
                <a:extLst>
                  <a:ext uri="{FF2B5EF4-FFF2-40B4-BE49-F238E27FC236}">
                    <a16:creationId xmlns:a16="http://schemas.microsoft.com/office/drawing/2014/main" id="{B50EF6B8-4FD2-61CC-8028-572662FD75E8}"/>
                  </a:ext>
                </a:extLst>
              </p:cNvPr>
              <p:cNvSpPr/>
              <p:nvPr/>
            </p:nvSpPr>
            <p:spPr>
              <a:xfrm>
                <a:off x="7167983" y="3230506"/>
                <a:ext cx="121900" cy="601287"/>
              </a:xfrm>
              <a:custGeom>
                <a:avLst/>
                <a:gdLst>
                  <a:gd name="connsiteX0" fmla="*/ 0 w 121900"/>
                  <a:gd name="connsiteY0" fmla="*/ 0 h 601287"/>
                  <a:gd name="connsiteX1" fmla="*/ 121901 w 121900"/>
                  <a:gd name="connsiteY1" fmla="*/ 0 h 601287"/>
                  <a:gd name="connsiteX2" fmla="*/ 121901 w 121900"/>
                  <a:gd name="connsiteY2" fmla="*/ 601287 h 601287"/>
                  <a:gd name="connsiteX3" fmla="*/ 0 w 121900"/>
                  <a:gd name="connsiteY3" fmla="*/ 601287 h 601287"/>
                  <a:gd name="connsiteX4" fmla="*/ 0 w 121900"/>
                  <a:gd name="connsiteY4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00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9" name="Forme libre 138">
                <a:extLst>
                  <a:ext uri="{FF2B5EF4-FFF2-40B4-BE49-F238E27FC236}">
                    <a16:creationId xmlns:a16="http://schemas.microsoft.com/office/drawing/2014/main" id="{7AA33A9E-E74E-EF25-4EAE-9134BDEE9560}"/>
                  </a:ext>
                </a:extLst>
              </p:cNvPr>
              <p:cNvSpPr/>
              <p:nvPr/>
            </p:nvSpPr>
            <p:spPr>
              <a:xfrm>
                <a:off x="7404172" y="3213275"/>
                <a:ext cx="426699" cy="635749"/>
              </a:xfrm>
              <a:custGeom>
                <a:avLst/>
                <a:gdLst>
                  <a:gd name="connsiteX0" fmla="*/ 88404 w 426699"/>
                  <a:gd name="connsiteY0" fmla="*/ 453536 h 635749"/>
                  <a:gd name="connsiteX1" fmla="*/ 221439 w 426699"/>
                  <a:gd name="connsiteY1" fmla="*/ 527411 h 635749"/>
                  <a:gd name="connsiteX2" fmla="*/ 298709 w 426699"/>
                  <a:gd name="connsiteY2" fmla="*/ 457820 h 635749"/>
                  <a:gd name="connsiteX3" fmla="*/ 23980 w 426699"/>
                  <a:gd name="connsiteY3" fmla="*/ 174408 h 635749"/>
                  <a:gd name="connsiteX4" fmla="*/ 216300 w 426699"/>
                  <a:gd name="connsiteY4" fmla="*/ 0 h 635749"/>
                  <a:gd name="connsiteX5" fmla="*/ 426700 w 426699"/>
                  <a:gd name="connsiteY5" fmla="*/ 101389 h 635749"/>
                  <a:gd name="connsiteX6" fmla="*/ 337439 w 426699"/>
                  <a:gd name="connsiteY6" fmla="*/ 181262 h 635749"/>
                  <a:gd name="connsiteX7" fmla="*/ 217251 w 426699"/>
                  <a:gd name="connsiteY7" fmla="*/ 106530 h 635749"/>
                  <a:gd name="connsiteX8" fmla="*/ 147689 w 426699"/>
                  <a:gd name="connsiteY8" fmla="*/ 169267 h 635749"/>
                  <a:gd name="connsiteX9" fmla="*/ 422418 w 426699"/>
                  <a:gd name="connsiteY9" fmla="*/ 455345 h 635749"/>
                  <a:gd name="connsiteX10" fmla="*/ 223247 w 426699"/>
                  <a:gd name="connsiteY10" fmla="*/ 635750 h 635749"/>
                  <a:gd name="connsiteX11" fmla="*/ 0 w 426699"/>
                  <a:gd name="connsiteY11" fmla="*/ 535218 h 635749"/>
                  <a:gd name="connsiteX12" fmla="*/ 88404 w 426699"/>
                  <a:gd name="connsiteY12" fmla="*/ 453631 h 63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6699" h="635749">
                    <a:moveTo>
                      <a:pt x="88404" y="453536"/>
                    </a:moveTo>
                    <a:cubicBezTo>
                      <a:pt x="124470" y="499899"/>
                      <a:pt x="172526" y="527411"/>
                      <a:pt x="221439" y="527411"/>
                    </a:cubicBezTo>
                    <a:cubicBezTo>
                      <a:pt x="270351" y="527411"/>
                      <a:pt x="298709" y="501612"/>
                      <a:pt x="298709" y="457820"/>
                    </a:cubicBezTo>
                    <a:cubicBezTo>
                      <a:pt x="298709" y="350433"/>
                      <a:pt x="23980" y="374519"/>
                      <a:pt x="23980" y="174408"/>
                    </a:cubicBezTo>
                    <a:cubicBezTo>
                      <a:pt x="23980" y="79017"/>
                      <a:pt x="102107" y="0"/>
                      <a:pt x="216300" y="0"/>
                    </a:cubicBezTo>
                    <a:cubicBezTo>
                      <a:pt x="306417" y="0"/>
                      <a:pt x="375979" y="40365"/>
                      <a:pt x="426700" y="101389"/>
                    </a:cubicBezTo>
                    <a:lnTo>
                      <a:pt x="337439" y="181262"/>
                    </a:lnTo>
                    <a:cubicBezTo>
                      <a:pt x="302230" y="135756"/>
                      <a:pt x="262738" y="106530"/>
                      <a:pt x="217251" y="106530"/>
                    </a:cubicBezTo>
                    <a:cubicBezTo>
                      <a:pt x="175191" y="106530"/>
                      <a:pt x="147689" y="134043"/>
                      <a:pt x="147689" y="169267"/>
                    </a:cubicBezTo>
                    <a:cubicBezTo>
                      <a:pt x="147689" y="276653"/>
                      <a:pt x="422418" y="251710"/>
                      <a:pt x="422418" y="455345"/>
                    </a:cubicBezTo>
                    <a:cubicBezTo>
                      <a:pt x="420705" y="567015"/>
                      <a:pt x="333157" y="635750"/>
                      <a:pt x="223247" y="635750"/>
                    </a:cubicBezTo>
                    <a:cubicBezTo>
                      <a:pt x="121901" y="635750"/>
                      <a:pt x="53290" y="598812"/>
                      <a:pt x="0" y="535218"/>
                    </a:cubicBezTo>
                    <a:lnTo>
                      <a:pt x="88404" y="453631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0" name="Forme libre 139">
                <a:extLst>
                  <a:ext uri="{FF2B5EF4-FFF2-40B4-BE49-F238E27FC236}">
                    <a16:creationId xmlns:a16="http://schemas.microsoft.com/office/drawing/2014/main" id="{16B5D642-113E-C79C-E4E3-56024A3BEA35}"/>
                  </a:ext>
                </a:extLst>
              </p:cNvPr>
              <p:cNvSpPr/>
              <p:nvPr/>
            </p:nvSpPr>
            <p:spPr>
              <a:xfrm>
                <a:off x="7954485" y="3230506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497423 h 601382"/>
                  <a:gd name="connsiteX9" fmla="*/ 350286 w 350286"/>
                  <a:gd name="connsiteY9" fmla="*/ 497423 h 601382"/>
                  <a:gd name="connsiteX10" fmla="*/ 350286 w 350286"/>
                  <a:gd name="connsiteY10" fmla="*/ 601382 h 601382"/>
                  <a:gd name="connsiteX11" fmla="*/ 0 w 350286"/>
                  <a:gd name="connsiteY11" fmla="*/ 601382 h 601382"/>
                  <a:gd name="connsiteX12" fmla="*/ 0 w 350286"/>
                  <a:gd name="connsiteY12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497423"/>
                    </a:lnTo>
                    <a:lnTo>
                      <a:pt x="350286" y="497423"/>
                    </a:lnTo>
                    <a:lnTo>
                      <a:pt x="350286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14" name="Graphique 110">
              <a:extLst>
                <a:ext uri="{FF2B5EF4-FFF2-40B4-BE49-F238E27FC236}">
                  <a16:creationId xmlns:a16="http://schemas.microsoft.com/office/drawing/2014/main" id="{6F6AC4CE-FEC1-EF4B-8ADE-040C8E89B34C}"/>
                </a:ext>
              </a:extLst>
            </p:cNvPr>
            <p:cNvGrpSpPr/>
            <p:nvPr/>
          </p:nvGrpSpPr>
          <p:grpSpPr>
            <a:xfrm>
              <a:off x="3517053" y="4230874"/>
              <a:ext cx="2059464" cy="1468279"/>
              <a:chOff x="3517053" y="4230874"/>
              <a:chExt cx="2059464" cy="1468279"/>
            </a:xfrm>
            <a:solidFill>
              <a:srgbClr val="000000"/>
            </a:solidFill>
          </p:grpSpPr>
          <p:sp>
            <p:nvSpPr>
              <p:cNvPr id="119" name="Forme libre 118">
                <a:extLst>
                  <a:ext uri="{FF2B5EF4-FFF2-40B4-BE49-F238E27FC236}">
                    <a16:creationId xmlns:a16="http://schemas.microsoft.com/office/drawing/2014/main" id="{6971CF5A-6B57-4468-957E-6BB9A650F721}"/>
                  </a:ext>
                </a:extLst>
              </p:cNvPr>
              <p:cNvSpPr/>
              <p:nvPr/>
            </p:nvSpPr>
            <p:spPr>
              <a:xfrm>
                <a:off x="3517339" y="5338438"/>
                <a:ext cx="2059179" cy="360715"/>
              </a:xfrm>
              <a:custGeom>
                <a:avLst/>
                <a:gdLst>
                  <a:gd name="connsiteX0" fmla="*/ 1955550 w 2059179"/>
                  <a:gd name="connsiteY0" fmla="*/ 153559 h 360715"/>
                  <a:gd name="connsiteX1" fmla="*/ 1978483 w 2059179"/>
                  <a:gd name="connsiteY1" fmla="*/ 197161 h 360715"/>
                  <a:gd name="connsiteX2" fmla="*/ 1902736 w 2059179"/>
                  <a:gd name="connsiteY2" fmla="*/ 214773 h 360715"/>
                  <a:gd name="connsiteX3" fmla="*/ 1955645 w 2059179"/>
                  <a:gd name="connsiteY3" fmla="*/ 153463 h 360715"/>
                  <a:gd name="connsiteX4" fmla="*/ 1997515 w 2059179"/>
                  <a:gd name="connsiteY4" fmla="*/ 275606 h 360715"/>
                  <a:gd name="connsiteX5" fmla="*/ 1982575 w 2059179"/>
                  <a:gd name="connsiteY5" fmla="*/ 275606 h 360715"/>
                  <a:gd name="connsiteX6" fmla="*/ 1923100 w 2059179"/>
                  <a:gd name="connsiteY6" fmla="*/ 315685 h 360715"/>
                  <a:gd name="connsiteX7" fmla="*/ 1891792 w 2059179"/>
                  <a:gd name="connsiteY7" fmla="*/ 275606 h 360715"/>
                  <a:gd name="connsiteX8" fmla="*/ 1895313 w 2059179"/>
                  <a:gd name="connsiteY8" fmla="*/ 242095 h 360715"/>
                  <a:gd name="connsiteX9" fmla="*/ 2017404 w 2059179"/>
                  <a:gd name="connsiteY9" fmla="*/ 202015 h 360715"/>
                  <a:gd name="connsiteX10" fmla="*/ 1979054 w 2059179"/>
                  <a:gd name="connsiteY10" fmla="*/ 120905 h 360715"/>
                  <a:gd name="connsiteX11" fmla="*/ 1855631 w 2059179"/>
                  <a:gd name="connsiteY11" fmla="*/ 302071 h 360715"/>
                  <a:gd name="connsiteX12" fmla="*/ 1901879 w 2059179"/>
                  <a:gd name="connsiteY12" fmla="*/ 360715 h 360715"/>
                  <a:gd name="connsiteX13" fmla="*/ 1997515 w 2059179"/>
                  <a:gd name="connsiteY13" fmla="*/ 275606 h 360715"/>
                  <a:gd name="connsiteX14" fmla="*/ 1973250 w 2059179"/>
                  <a:gd name="connsiteY14" fmla="*/ 98342 h 360715"/>
                  <a:gd name="connsiteX15" fmla="*/ 2059180 w 2059179"/>
                  <a:gd name="connsiteY15" fmla="*/ 18088 h 360715"/>
                  <a:gd name="connsiteX16" fmla="*/ 2059180 w 2059179"/>
                  <a:gd name="connsiteY16" fmla="*/ 8854 h 360715"/>
                  <a:gd name="connsiteX17" fmla="*/ 2012931 w 2059179"/>
                  <a:gd name="connsiteY17" fmla="*/ 8854 h 360715"/>
                  <a:gd name="connsiteX18" fmla="*/ 1960022 w 2059179"/>
                  <a:gd name="connsiteY18" fmla="*/ 98342 h 360715"/>
                  <a:gd name="connsiteX19" fmla="*/ 1973250 w 2059179"/>
                  <a:gd name="connsiteY19" fmla="*/ 98342 h 360715"/>
                  <a:gd name="connsiteX20" fmla="*/ 1709750 w 2059179"/>
                  <a:gd name="connsiteY20" fmla="*/ 154796 h 360715"/>
                  <a:gd name="connsiteX21" fmla="*/ 1750288 w 2059179"/>
                  <a:gd name="connsiteY21" fmla="*/ 154796 h 360715"/>
                  <a:gd name="connsiteX22" fmla="*/ 1685960 w 2059179"/>
                  <a:gd name="connsiteY22" fmla="*/ 330727 h 360715"/>
                  <a:gd name="connsiteX23" fmla="*/ 1703565 w 2059179"/>
                  <a:gd name="connsiteY23" fmla="*/ 360715 h 360715"/>
                  <a:gd name="connsiteX24" fmla="*/ 1819946 w 2059179"/>
                  <a:gd name="connsiteY24" fmla="*/ 275225 h 360715"/>
                  <a:gd name="connsiteX25" fmla="*/ 1808527 w 2059179"/>
                  <a:gd name="connsiteY25" fmla="*/ 275225 h 360715"/>
                  <a:gd name="connsiteX26" fmla="*/ 1734016 w 2059179"/>
                  <a:gd name="connsiteY26" fmla="*/ 320160 h 360715"/>
                  <a:gd name="connsiteX27" fmla="*/ 1793111 w 2059179"/>
                  <a:gd name="connsiteY27" fmla="*/ 154796 h 360715"/>
                  <a:gd name="connsiteX28" fmla="*/ 1853442 w 2059179"/>
                  <a:gd name="connsiteY28" fmla="*/ 154796 h 360715"/>
                  <a:gd name="connsiteX29" fmla="*/ 1860960 w 2059179"/>
                  <a:gd name="connsiteY29" fmla="*/ 129663 h 360715"/>
                  <a:gd name="connsiteX30" fmla="*/ 1802341 w 2059179"/>
                  <a:gd name="connsiteY30" fmla="*/ 129663 h 360715"/>
                  <a:gd name="connsiteX31" fmla="*/ 1824799 w 2059179"/>
                  <a:gd name="connsiteY31" fmla="*/ 66165 h 360715"/>
                  <a:gd name="connsiteX32" fmla="*/ 1801485 w 2059179"/>
                  <a:gd name="connsiteY32" fmla="*/ 66165 h 360715"/>
                  <a:gd name="connsiteX33" fmla="*/ 1759614 w 2059179"/>
                  <a:gd name="connsiteY33" fmla="*/ 129663 h 360715"/>
                  <a:gd name="connsiteX34" fmla="*/ 1709845 w 2059179"/>
                  <a:gd name="connsiteY34" fmla="*/ 136708 h 360715"/>
                  <a:gd name="connsiteX35" fmla="*/ 1709845 w 2059179"/>
                  <a:gd name="connsiteY35" fmla="*/ 154796 h 360715"/>
                  <a:gd name="connsiteX36" fmla="*/ 1655128 w 2059179"/>
                  <a:gd name="connsiteY36" fmla="*/ 146419 h 360715"/>
                  <a:gd name="connsiteX37" fmla="*/ 1640568 w 2059179"/>
                  <a:gd name="connsiteY37" fmla="*/ 120810 h 360715"/>
                  <a:gd name="connsiteX38" fmla="*/ 1546740 w 2059179"/>
                  <a:gd name="connsiteY38" fmla="*/ 197065 h 360715"/>
                  <a:gd name="connsiteX39" fmla="*/ 1558159 w 2059179"/>
                  <a:gd name="connsiteY39" fmla="*/ 197065 h 360715"/>
                  <a:gd name="connsiteX40" fmla="*/ 1607072 w 2059179"/>
                  <a:gd name="connsiteY40" fmla="*/ 159556 h 360715"/>
                  <a:gd name="connsiteX41" fmla="*/ 1539698 w 2059179"/>
                  <a:gd name="connsiteY41" fmla="*/ 335011 h 360715"/>
                  <a:gd name="connsiteX42" fmla="*/ 1554258 w 2059179"/>
                  <a:gd name="connsiteY42" fmla="*/ 360620 h 360715"/>
                  <a:gd name="connsiteX43" fmla="*/ 1643709 w 2059179"/>
                  <a:gd name="connsiteY43" fmla="*/ 284364 h 360715"/>
                  <a:gd name="connsiteX44" fmla="*/ 1632289 w 2059179"/>
                  <a:gd name="connsiteY44" fmla="*/ 284364 h 360715"/>
                  <a:gd name="connsiteX45" fmla="*/ 1583377 w 2059179"/>
                  <a:gd name="connsiteY45" fmla="*/ 321873 h 360715"/>
                  <a:gd name="connsiteX46" fmla="*/ 1655223 w 2059179"/>
                  <a:gd name="connsiteY46" fmla="*/ 146419 h 360715"/>
                  <a:gd name="connsiteX47" fmla="*/ 1667499 w 2059179"/>
                  <a:gd name="connsiteY47" fmla="*/ 58263 h 360715"/>
                  <a:gd name="connsiteX48" fmla="*/ 1696618 w 2059179"/>
                  <a:gd name="connsiteY48" fmla="*/ 29131 h 360715"/>
                  <a:gd name="connsiteX49" fmla="*/ 1667499 w 2059179"/>
                  <a:gd name="connsiteY49" fmla="*/ 0 h 360715"/>
                  <a:gd name="connsiteX50" fmla="*/ 1638380 w 2059179"/>
                  <a:gd name="connsiteY50" fmla="*/ 29131 h 360715"/>
                  <a:gd name="connsiteX51" fmla="*/ 1667499 w 2059179"/>
                  <a:gd name="connsiteY51" fmla="*/ 58263 h 360715"/>
                  <a:gd name="connsiteX52" fmla="*/ 1279244 w 2059179"/>
                  <a:gd name="connsiteY52" fmla="*/ 328062 h 360715"/>
                  <a:gd name="connsiteX53" fmla="*/ 1299037 w 2059179"/>
                  <a:gd name="connsiteY53" fmla="*/ 360715 h 360715"/>
                  <a:gd name="connsiteX54" fmla="*/ 1321114 w 2059179"/>
                  <a:gd name="connsiteY54" fmla="*/ 344816 h 360715"/>
                  <a:gd name="connsiteX55" fmla="*/ 1367838 w 2059179"/>
                  <a:gd name="connsiteY55" fmla="*/ 220961 h 360715"/>
                  <a:gd name="connsiteX56" fmla="*/ 1451579 w 2059179"/>
                  <a:gd name="connsiteY56" fmla="*/ 166315 h 360715"/>
                  <a:gd name="connsiteX57" fmla="*/ 1454244 w 2059179"/>
                  <a:gd name="connsiteY57" fmla="*/ 192781 h 360715"/>
                  <a:gd name="connsiteX58" fmla="*/ 1382398 w 2059179"/>
                  <a:gd name="connsiteY58" fmla="*/ 330727 h 360715"/>
                  <a:gd name="connsiteX59" fmla="*/ 1400002 w 2059179"/>
                  <a:gd name="connsiteY59" fmla="*/ 360715 h 360715"/>
                  <a:gd name="connsiteX60" fmla="*/ 1493831 w 2059179"/>
                  <a:gd name="connsiteY60" fmla="*/ 284460 h 360715"/>
                  <a:gd name="connsiteX61" fmla="*/ 1482411 w 2059179"/>
                  <a:gd name="connsiteY61" fmla="*/ 284460 h 360715"/>
                  <a:gd name="connsiteX62" fmla="*/ 1433499 w 2059179"/>
                  <a:gd name="connsiteY62" fmla="*/ 321969 h 360715"/>
                  <a:gd name="connsiteX63" fmla="*/ 1495163 w 2059179"/>
                  <a:gd name="connsiteY63" fmla="*/ 197255 h 360715"/>
                  <a:gd name="connsiteX64" fmla="*/ 1507058 w 2059179"/>
                  <a:gd name="connsiteY64" fmla="*/ 154510 h 360715"/>
                  <a:gd name="connsiteX65" fmla="*/ 1474418 w 2059179"/>
                  <a:gd name="connsiteY65" fmla="*/ 121000 h 360715"/>
                  <a:gd name="connsiteX66" fmla="*/ 1376593 w 2059179"/>
                  <a:gd name="connsiteY66" fmla="*/ 197732 h 360715"/>
                  <a:gd name="connsiteX67" fmla="*/ 1376593 w 2059179"/>
                  <a:gd name="connsiteY67" fmla="*/ 165078 h 360715"/>
                  <a:gd name="connsiteX68" fmla="*/ 1347949 w 2059179"/>
                  <a:gd name="connsiteY68" fmla="*/ 121000 h 360715"/>
                  <a:gd name="connsiteX69" fmla="*/ 1310076 w 2059179"/>
                  <a:gd name="connsiteY69" fmla="*/ 148799 h 360715"/>
                  <a:gd name="connsiteX70" fmla="*/ 1310076 w 2059179"/>
                  <a:gd name="connsiteY70" fmla="*/ 153177 h 360715"/>
                  <a:gd name="connsiteX71" fmla="*/ 1326824 w 2059179"/>
                  <a:gd name="connsiteY71" fmla="*/ 222389 h 360715"/>
                  <a:gd name="connsiteX72" fmla="*/ 1279244 w 2059179"/>
                  <a:gd name="connsiteY72" fmla="*/ 328156 h 360715"/>
                  <a:gd name="connsiteX73" fmla="*/ 1278387 w 2059179"/>
                  <a:gd name="connsiteY73" fmla="*/ 174693 h 360715"/>
                  <a:gd name="connsiteX74" fmla="*/ 1260307 w 2059179"/>
                  <a:gd name="connsiteY74" fmla="*/ 120905 h 360715"/>
                  <a:gd name="connsiteX75" fmla="*/ 1201212 w 2059179"/>
                  <a:gd name="connsiteY75" fmla="*/ 197637 h 360715"/>
                  <a:gd name="connsiteX76" fmla="*/ 1201212 w 2059179"/>
                  <a:gd name="connsiteY76" fmla="*/ 164983 h 360715"/>
                  <a:gd name="connsiteX77" fmla="*/ 1172569 w 2059179"/>
                  <a:gd name="connsiteY77" fmla="*/ 120905 h 360715"/>
                  <a:gd name="connsiteX78" fmla="*/ 1108240 w 2059179"/>
                  <a:gd name="connsiteY78" fmla="*/ 197161 h 360715"/>
                  <a:gd name="connsiteX79" fmla="*/ 1119659 w 2059179"/>
                  <a:gd name="connsiteY79" fmla="*/ 197161 h 360715"/>
                  <a:gd name="connsiteX80" fmla="*/ 1151348 w 2059179"/>
                  <a:gd name="connsiteY80" fmla="*/ 169838 h 360715"/>
                  <a:gd name="connsiteX81" fmla="*/ 1151348 w 2059179"/>
                  <a:gd name="connsiteY81" fmla="*/ 222293 h 360715"/>
                  <a:gd name="connsiteX82" fmla="*/ 1103767 w 2059179"/>
                  <a:gd name="connsiteY82" fmla="*/ 328062 h 360715"/>
                  <a:gd name="connsiteX83" fmla="*/ 1123561 w 2059179"/>
                  <a:gd name="connsiteY83" fmla="*/ 360715 h 360715"/>
                  <a:gd name="connsiteX84" fmla="*/ 1145638 w 2059179"/>
                  <a:gd name="connsiteY84" fmla="*/ 344816 h 360715"/>
                  <a:gd name="connsiteX85" fmla="*/ 1192362 w 2059179"/>
                  <a:gd name="connsiteY85" fmla="*/ 220961 h 360715"/>
                  <a:gd name="connsiteX86" fmla="*/ 1232425 w 2059179"/>
                  <a:gd name="connsiteY86" fmla="*/ 174693 h 360715"/>
                  <a:gd name="connsiteX87" fmla="*/ 1278292 w 2059179"/>
                  <a:gd name="connsiteY87" fmla="*/ 174693 h 360715"/>
                  <a:gd name="connsiteX88" fmla="*/ 1007846 w 2059179"/>
                  <a:gd name="connsiteY88" fmla="*/ 153559 h 360715"/>
                  <a:gd name="connsiteX89" fmla="*/ 1030779 w 2059179"/>
                  <a:gd name="connsiteY89" fmla="*/ 197161 h 360715"/>
                  <a:gd name="connsiteX90" fmla="*/ 955032 w 2059179"/>
                  <a:gd name="connsiteY90" fmla="*/ 214773 h 360715"/>
                  <a:gd name="connsiteX91" fmla="*/ 1007941 w 2059179"/>
                  <a:gd name="connsiteY91" fmla="*/ 153463 h 360715"/>
                  <a:gd name="connsiteX92" fmla="*/ 1049811 w 2059179"/>
                  <a:gd name="connsiteY92" fmla="*/ 275606 h 360715"/>
                  <a:gd name="connsiteX93" fmla="*/ 1034871 w 2059179"/>
                  <a:gd name="connsiteY93" fmla="*/ 275606 h 360715"/>
                  <a:gd name="connsiteX94" fmla="*/ 975396 w 2059179"/>
                  <a:gd name="connsiteY94" fmla="*/ 315685 h 360715"/>
                  <a:gd name="connsiteX95" fmla="*/ 944088 w 2059179"/>
                  <a:gd name="connsiteY95" fmla="*/ 275606 h 360715"/>
                  <a:gd name="connsiteX96" fmla="*/ 947609 w 2059179"/>
                  <a:gd name="connsiteY96" fmla="*/ 242095 h 360715"/>
                  <a:gd name="connsiteX97" fmla="*/ 1069700 w 2059179"/>
                  <a:gd name="connsiteY97" fmla="*/ 202015 h 360715"/>
                  <a:gd name="connsiteX98" fmla="*/ 1031350 w 2059179"/>
                  <a:gd name="connsiteY98" fmla="*/ 120905 h 360715"/>
                  <a:gd name="connsiteX99" fmla="*/ 907927 w 2059179"/>
                  <a:gd name="connsiteY99" fmla="*/ 302071 h 360715"/>
                  <a:gd name="connsiteX100" fmla="*/ 954175 w 2059179"/>
                  <a:gd name="connsiteY100" fmla="*/ 360715 h 360715"/>
                  <a:gd name="connsiteX101" fmla="*/ 1049811 w 2059179"/>
                  <a:gd name="connsiteY101" fmla="*/ 275606 h 360715"/>
                  <a:gd name="connsiteX102" fmla="*/ 762046 w 2059179"/>
                  <a:gd name="connsiteY102" fmla="*/ 154796 h 360715"/>
                  <a:gd name="connsiteX103" fmla="*/ 802584 w 2059179"/>
                  <a:gd name="connsiteY103" fmla="*/ 154796 h 360715"/>
                  <a:gd name="connsiteX104" fmla="*/ 738256 w 2059179"/>
                  <a:gd name="connsiteY104" fmla="*/ 330727 h 360715"/>
                  <a:gd name="connsiteX105" fmla="*/ 755860 w 2059179"/>
                  <a:gd name="connsiteY105" fmla="*/ 360715 h 360715"/>
                  <a:gd name="connsiteX106" fmla="*/ 872242 w 2059179"/>
                  <a:gd name="connsiteY106" fmla="*/ 275225 h 360715"/>
                  <a:gd name="connsiteX107" fmla="*/ 860822 w 2059179"/>
                  <a:gd name="connsiteY107" fmla="*/ 275225 h 360715"/>
                  <a:gd name="connsiteX108" fmla="*/ 786312 w 2059179"/>
                  <a:gd name="connsiteY108" fmla="*/ 320160 h 360715"/>
                  <a:gd name="connsiteX109" fmla="*/ 845407 w 2059179"/>
                  <a:gd name="connsiteY109" fmla="*/ 154796 h 360715"/>
                  <a:gd name="connsiteX110" fmla="*/ 905738 w 2059179"/>
                  <a:gd name="connsiteY110" fmla="*/ 154796 h 360715"/>
                  <a:gd name="connsiteX111" fmla="*/ 913256 w 2059179"/>
                  <a:gd name="connsiteY111" fmla="*/ 129663 h 360715"/>
                  <a:gd name="connsiteX112" fmla="*/ 854637 w 2059179"/>
                  <a:gd name="connsiteY112" fmla="*/ 129663 h 360715"/>
                  <a:gd name="connsiteX113" fmla="*/ 877095 w 2059179"/>
                  <a:gd name="connsiteY113" fmla="*/ 66165 h 360715"/>
                  <a:gd name="connsiteX114" fmla="*/ 853781 w 2059179"/>
                  <a:gd name="connsiteY114" fmla="*/ 66165 h 360715"/>
                  <a:gd name="connsiteX115" fmla="*/ 811910 w 2059179"/>
                  <a:gd name="connsiteY115" fmla="*/ 129663 h 360715"/>
                  <a:gd name="connsiteX116" fmla="*/ 762141 w 2059179"/>
                  <a:gd name="connsiteY116" fmla="*/ 136708 h 360715"/>
                  <a:gd name="connsiteX117" fmla="*/ 762141 w 2059179"/>
                  <a:gd name="connsiteY117" fmla="*/ 154796 h 360715"/>
                  <a:gd name="connsiteX118" fmla="*/ 539560 w 2059179"/>
                  <a:gd name="connsiteY118" fmla="*/ 291885 h 360715"/>
                  <a:gd name="connsiteX119" fmla="*/ 633865 w 2059179"/>
                  <a:gd name="connsiteY119" fmla="*/ 164030 h 360715"/>
                  <a:gd name="connsiteX120" fmla="*/ 654610 w 2059179"/>
                  <a:gd name="connsiteY120" fmla="*/ 166696 h 360715"/>
                  <a:gd name="connsiteX121" fmla="*/ 619400 w 2059179"/>
                  <a:gd name="connsiteY121" fmla="*/ 260564 h 360715"/>
                  <a:gd name="connsiteX122" fmla="*/ 553264 w 2059179"/>
                  <a:gd name="connsiteY122" fmla="*/ 315209 h 360715"/>
                  <a:gd name="connsiteX123" fmla="*/ 539560 w 2059179"/>
                  <a:gd name="connsiteY123" fmla="*/ 291885 h 360715"/>
                  <a:gd name="connsiteX124" fmla="*/ 725124 w 2059179"/>
                  <a:gd name="connsiteY124" fmla="*/ 110718 h 360715"/>
                  <a:gd name="connsiteX125" fmla="*/ 706662 w 2059179"/>
                  <a:gd name="connsiteY125" fmla="*/ 109385 h 360715"/>
                  <a:gd name="connsiteX126" fmla="*/ 685917 w 2059179"/>
                  <a:gd name="connsiteY126" fmla="*/ 129663 h 360715"/>
                  <a:gd name="connsiteX127" fmla="*/ 681540 w 2059179"/>
                  <a:gd name="connsiteY127" fmla="*/ 129663 h 360715"/>
                  <a:gd name="connsiteX128" fmla="*/ 494264 w 2059179"/>
                  <a:gd name="connsiteY128" fmla="*/ 324539 h 360715"/>
                  <a:gd name="connsiteX129" fmla="*/ 530425 w 2059179"/>
                  <a:gd name="connsiteY129" fmla="*/ 360715 h 360715"/>
                  <a:gd name="connsiteX130" fmla="*/ 610645 w 2059179"/>
                  <a:gd name="connsiteY130" fmla="*/ 283984 h 360715"/>
                  <a:gd name="connsiteX131" fmla="*/ 609313 w 2059179"/>
                  <a:gd name="connsiteY131" fmla="*/ 298073 h 360715"/>
                  <a:gd name="connsiteX132" fmla="*/ 639289 w 2059179"/>
                  <a:gd name="connsiteY132" fmla="*/ 360715 h 360715"/>
                  <a:gd name="connsiteX133" fmla="*/ 703617 w 2059179"/>
                  <a:gd name="connsiteY133" fmla="*/ 284460 h 360715"/>
                  <a:gd name="connsiteX134" fmla="*/ 692198 w 2059179"/>
                  <a:gd name="connsiteY134" fmla="*/ 284460 h 360715"/>
                  <a:gd name="connsiteX135" fmla="*/ 660509 w 2059179"/>
                  <a:gd name="connsiteY135" fmla="*/ 311782 h 360715"/>
                  <a:gd name="connsiteX136" fmla="*/ 660509 w 2059179"/>
                  <a:gd name="connsiteY136" fmla="*/ 259326 h 360715"/>
                  <a:gd name="connsiteX137" fmla="*/ 725314 w 2059179"/>
                  <a:gd name="connsiteY137" fmla="*/ 110718 h 360715"/>
                  <a:gd name="connsiteX138" fmla="*/ 511012 w 2059179"/>
                  <a:gd name="connsiteY138" fmla="*/ 174598 h 360715"/>
                  <a:gd name="connsiteX139" fmla="*/ 492932 w 2059179"/>
                  <a:gd name="connsiteY139" fmla="*/ 120810 h 360715"/>
                  <a:gd name="connsiteX140" fmla="*/ 433837 w 2059179"/>
                  <a:gd name="connsiteY140" fmla="*/ 197541 h 360715"/>
                  <a:gd name="connsiteX141" fmla="*/ 433837 w 2059179"/>
                  <a:gd name="connsiteY141" fmla="*/ 164888 h 360715"/>
                  <a:gd name="connsiteX142" fmla="*/ 405194 w 2059179"/>
                  <a:gd name="connsiteY142" fmla="*/ 120810 h 360715"/>
                  <a:gd name="connsiteX143" fmla="*/ 340865 w 2059179"/>
                  <a:gd name="connsiteY143" fmla="*/ 197065 h 360715"/>
                  <a:gd name="connsiteX144" fmla="*/ 352284 w 2059179"/>
                  <a:gd name="connsiteY144" fmla="*/ 197065 h 360715"/>
                  <a:gd name="connsiteX145" fmla="*/ 383973 w 2059179"/>
                  <a:gd name="connsiteY145" fmla="*/ 169743 h 360715"/>
                  <a:gd name="connsiteX146" fmla="*/ 383973 w 2059179"/>
                  <a:gd name="connsiteY146" fmla="*/ 222198 h 360715"/>
                  <a:gd name="connsiteX147" fmla="*/ 336393 w 2059179"/>
                  <a:gd name="connsiteY147" fmla="*/ 327966 h 360715"/>
                  <a:gd name="connsiteX148" fmla="*/ 356186 w 2059179"/>
                  <a:gd name="connsiteY148" fmla="*/ 360620 h 360715"/>
                  <a:gd name="connsiteX149" fmla="*/ 378263 w 2059179"/>
                  <a:gd name="connsiteY149" fmla="*/ 344722 h 360715"/>
                  <a:gd name="connsiteX150" fmla="*/ 424987 w 2059179"/>
                  <a:gd name="connsiteY150" fmla="*/ 220866 h 360715"/>
                  <a:gd name="connsiteX151" fmla="*/ 465050 w 2059179"/>
                  <a:gd name="connsiteY151" fmla="*/ 174598 h 360715"/>
                  <a:gd name="connsiteX152" fmla="*/ 510917 w 2059179"/>
                  <a:gd name="connsiteY152" fmla="*/ 174598 h 360715"/>
                  <a:gd name="connsiteX153" fmla="*/ 173478 w 2059179"/>
                  <a:gd name="connsiteY153" fmla="*/ 351862 h 360715"/>
                  <a:gd name="connsiteX154" fmla="*/ 177855 w 2059179"/>
                  <a:gd name="connsiteY154" fmla="*/ 338153 h 360715"/>
                  <a:gd name="connsiteX155" fmla="*/ 135128 w 2059179"/>
                  <a:gd name="connsiteY155" fmla="*/ 263229 h 360715"/>
                  <a:gd name="connsiteX156" fmla="*/ 158918 w 2059179"/>
                  <a:gd name="connsiteY156" fmla="*/ 197541 h 360715"/>
                  <a:gd name="connsiteX157" fmla="*/ 223723 w 2059179"/>
                  <a:gd name="connsiteY157" fmla="*/ 197541 h 360715"/>
                  <a:gd name="connsiteX158" fmla="*/ 248845 w 2059179"/>
                  <a:gd name="connsiteY158" fmla="*/ 241143 h 360715"/>
                  <a:gd name="connsiteX159" fmla="*/ 265593 w 2059179"/>
                  <a:gd name="connsiteY159" fmla="*/ 241143 h 360715"/>
                  <a:gd name="connsiteX160" fmla="*/ 304419 w 2059179"/>
                  <a:gd name="connsiteY160" fmla="*/ 134899 h 360715"/>
                  <a:gd name="connsiteX161" fmla="*/ 287670 w 2059179"/>
                  <a:gd name="connsiteY161" fmla="*/ 134899 h 360715"/>
                  <a:gd name="connsiteX162" fmla="*/ 229908 w 2059179"/>
                  <a:gd name="connsiteY162" fmla="*/ 178501 h 360715"/>
                  <a:gd name="connsiteX163" fmla="*/ 166055 w 2059179"/>
                  <a:gd name="connsiteY163" fmla="*/ 178501 h 360715"/>
                  <a:gd name="connsiteX164" fmla="*/ 200028 w 2059179"/>
                  <a:gd name="connsiteY164" fmla="*/ 85490 h 360715"/>
                  <a:gd name="connsiteX165" fmla="*/ 256458 w 2059179"/>
                  <a:gd name="connsiteY165" fmla="*/ 49790 h 360715"/>
                  <a:gd name="connsiteX166" fmla="*/ 284625 w 2059179"/>
                  <a:gd name="connsiteY166" fmla="*/ 49790 h 360715"/>
                  <a:gd name="connsiteX167" fmla="*/ 330493 w 2059179"/>
                  <a:gd name="connsiteY167" fmla="*/ 102245 h 360715"/>
                  <a:gd name="connsiteX168" fmla="*/ 346765 w 2059179"/>
                  <a:gd name="connsiteY168" fmla="*/ 102245 h 360715"/>
                  <a:gd name="connsiteX169" fmla="*/ 360468 w 2059179"/>
                  <a:gd name="connsiteY169" fmla="*/ 29988 h 360715"/>
                  <a:gd name="connsiteX170" fmla="*/ 117238 w 2059179"/>
                  <a:gd name="connsiteY170" fmla="*/ 29988 h 360715"/>
                  <a:gd name="connsiteX171" fmla="*/ 112860 w 2059179"/>
                  <a:gd name="connsiteY171" fmla="*/ 43697 h 360715"/>
                  <a:gd name="connsiteX172" fmla="*/ 142360 w 2059179"/>
                  <a:gd name="connsiteY172" fmla="*/ 118620 h 360715"/>
                  <a:gd name="connsiteX173" fmla="*/ 89451 w 2059179"/>
                  <a:gd name="connsiteY173" fmla="*/ 263229 h 360715"/>
                  <a:gd name="connsiteX174" fmla="*/ 3997 w 2059179"/>
                  <a:gd name="connsiteY174" fmla="*/ 338153 h 360715"/>
                  <a:gd name="connsiteX175" fmla="*/ 0 w 2059179"/>
                  <a:gd name="connsiteY175" fmla="*/ 351862 h 360715"/>
                  <a:gd name="connsiteX176" fmla="*/ 173573 w 2059179"/>
                  <a:gd name="connsiteY176" fmla="*/ 351862 h 360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2059179" h="360715">
                    <a:moveTo>
                      <a:pt x="1955550" y="153559"/>
                    </a:moveTo>
                    <a:cubicBezTo>
                      <a:pt x="1971822" y="153559"/>
                      <a:pt x="1986001" y="165935"/>
                      <a:pt x="1978483" y="197161"/>
                    </a:cubicBezTo>
                    <a:lnTo>
                      <a:pt x="1902736" y="214773"/>
                    </a:lnTo>
                    <a:cubicBezTo>
                      <a:pt x="1915963" y="179548"/>
                      <a:pt x="1937945" y="153463"/>
                      <a:pt x="1955645" y="153463"/>
                    </a:cubicBezTo>
                    <a:moveTo>
                      <a:pt x="1997515" y="275606"/>
                    </a:moveTo>
                    <a:lnTo>
                      <a:pt x="1982575" y="275606"/>
                    </a:lnTo>
                    <a:cubicBezTo>
                      <a:pt x="1963638" y="298073"/>
                      <a:pt x="1943369" y="315685"/>
                      <a:pt x="1923100" y="315685"/>
                    </a:cubicBezTo>
                    <a:cubicBezTo>
                      <a:pt x="1902831" y="315685"/>
                      <a:pt x="1891792" y="303309"/>
                      <a:pt x="1891792" y="275606"/>
                    </a:cubicBezTo>
                    <a:cubicBezTo>
                      <a:pt x="1891792" y="264182"/>
                      <a:pt x="1893124" y="252662"/>
                      <a:pt x="1895313" y="242095"/>
                    </a:cubicBezTo>
                    <a:lnTo>
                      <a:pt x="2017404" y="202015"/>
                    </a:lnTo>
                    <a:cubicBezTo>
                      <a:pt x="2041194" y="145562"/>
                      <a:pt x="2012551" y="120905"/>
                      <a:pt x="1979054" y="120905"/>
                    </a:cubicBezTo>
                    <a:cubicBezTo>
                      <a:pt x="1921292" y="120905"/>
                      <a:pt x="1855631" y="217438"/>
                      <a:pt x="1855631" y="302071"/>
                    </a:cubicBezTo>
                    <a:cubicBezTo>
                      <a:pt x="1855631" y="339962"/>
                      <a:pt x="1873712" y="360715"/>
                      <a:pt x="1901879" y="360715"/>
                    </a:cubicBezTo>
                    <a:cubicBezTo>
                      <a:pt x="1934900" y="360715"/>
                      <a:pt x="1969253" y="328537"/>
                      <a:pt x="1997515" y="275606"/>
                    </a:cubicBezTo>
                    <a:moveTo>
                      <a:pt x="1973250" y="98342"/>
                    </a:moveTo>
                    <a:lnTo>
                      <a:pt x="2059180" y="18088"/>
                    </a:lnTo>
                    <a:lnTo>
                      <a:pt x="2059180" y="8854"/>
                    </a:lnTo>
                    <a:lnTo>
                      <a:pt x="2012931" y="8854"/>
                    </a:lnTo>
                    <a:lnTo>
                      <a:pt x="1960022" y="98342"/>
                    </a:lnTo>
                    <a:lnTo>
                      <a:pt x="1973250" y="98342"/>
                    </a:lnTo>
                    <a:close/>
                    <a:moveTo>
                      <a:pt x="1709750" y="154796"/>
                    </a:moveTo>
                    <a:lnTo>
                      <a:pt x="1750288" y="154796"/>
                    </a:lnTo>
                    <a:lnTo>
                      <a:pt x="1685960" y="330727"/>
                    </a:lnTo>
                    <a:cubicBezTo>
                      <a:pt x="1680250" y="345673"/>
                      <a:pt x="1688149" y="360715"/>
                      <a:pt x="1703565" y="360715"/>
                    </a:cubicBezTo>
                    <a:cubicBezTo>
                      <a:pt x="1740106" y="360715"/>
                      <a:pt x="1799201" y="324539"/>
                      <a:pt x="1819946" y="275225"/>
                    </a:cubicBezTo>
                    <a:lnTo>
                      <a:pt x="1808527" y="275225"/>
                    </a:lnTo>
                    <a:cubicBezTo>
                      <a:pt x="1792254" y="292456"/>
                      <a:pt x="1760946" y="315304"/>
                      <a:pt x="1734016" y="320160"/>
                    </a:cubicBezTo>
                    <a:lnTo>
                      <a:pt x="1793111" y="154796"/>
                    </a:lnTo>
                    <a:lnTo>
                      <a:pt x="1853442" y="154796"/>
                    </a:lnTo>
                    <a:lnTo>
                      <a:pt x="1860960" y="129663"/>
                    </a:lnTo>
                    <a:lnTo>
                      <a:pt x="1802341" y="129663"/>
                    </a:lnTo>
                    <a:lnTo>
                      <a:pt x="1824799" y="66165"/>
                    </a:lnTo>
                    <a:lnTo>
                      <a:pt x="1801485" y="66165"/>
                    </a:lnTo>
                    <a:lnTo>
                      <a:pt x="1759614" y="129663"/>
                    </a:lnTo>
                    <a:lnTo>
                      <a:pt x="1709845" y="136708"/>
                    </a:lnTo>
                    <a:lnTo>
                      <a:pt x="1709845" y="154796"/>
                    </a:lnTo>
                    <a:close/>
                    <a:moveTo>
                      <a:pt x="1655128" y="146419"/>
                    </a:moveTo>
                    <a:cubicBezTo>
                      <a:pt x="1659981" y="130139"/>
                      <a:pt x="1648942" y="120810"/>
                      <a:pt x="1640568" y="120810"/>
                    </a:cubicBezTo>
                    <a:cubicBezTo>
                      <a:pt x="1605359" y="120810"/>
                      <a:pt x="1563488" y="152512"/>
                      <a:pt x="1546740" y="197065"/>
                    </a:cubicBezTo>
                    <a:lnTo>
                      <a:pt x="1558159" y="197065"/>
                    </a:lnTo>
                    <a:cubicBezTo>
                      <a:pt x="1569578" y="180786"/>
                      <a:pt x="1588991" y="162698"/>
                      <a:pt x="1607072" y="159556"/>
                    </a:cubicBezTo>
                    <a:lnTo>
                      <a:pt x="1539698" y="335011"/>
                    </a:lnTo>
                    <a:cubicBezTo>
                      <a:pt x="1533513" y="351290"/>
                      <a:pt x="1545883" y="360620"/>
                      <a:pt x="1554258" y="360620"/>
                    </a:cubicBezTo>
                    <a:cubicBezTo>
                      <a:pt x="1587754" y="360620"/>
                      <a:pt x="1626960" y="328442"/>
                      <a:pt x="1643709" y="284364"/>
                    </a:cubicBezTo>
                    <a:lnTo>
                      <a:pt x="1632289" y="284364"/>
                    </a:lnTo>
                    <a:cubicBezTo>
                      <a:pt x="1620870" y="300644"/>
                      <a:pt x="1601457" y="318732"/>
                      <a:pt x="1583377" y="321873"/>
                    </a:cubicBezTo>
                    <a:lnTo>
                      <a:pt x="1655223" y="146419"/>
                    </a:lnTo>
                    <a:close/>
                    <a:moveTo>
                      <a:pt x="1667499" y="58263"/>
                    </a:moveTo>
                    <a:cubicBezTo>
                      <a:pt x="1683391" y="58263"/>
                      <a:pt x="1696618" y="45506"/>
                      <a:pt x="1696618" y="29131"/>
                    </a:cubicBezTo>
                    <a:cubicBezTo>
                      <a:pt x="1696618" y="12757"/>
                      <a:pt x="1683391" y="0"/>
                      <a:pt x="1667499" y="0"/>
                    </a:cubicBezTo>
                    <a:cubicBezTo>
                      <a:pt x="1651607" y="0"/>
                      <a:pt x="1638380" y="13233"/>
                      <a:pt x="1638380" y="29131"/>
                    </a:cubicBezTo>
                    <a:cubicBezTo>
                      <a:pt x="1638380" y="45030"/>
                      <a:pt x="1651131" y="58263"/>
                      <a:pt x="1667499" y="58263"/>
                    </a:cubicBezTo>
                    <a:moveTo>
                      <a:pt x="1279244" y="328062"/>
                    </a:moveTo>
                    <a:cubicBezTo>
                      <a:pt x="1270394" y="347863"/>
                      <a:pt x="1279719" y="360715"/>
                      <a:pt x="1299037" y="360715"/>
                    </a:cubicBezTo>
                    <a:cubicBezTo>
                      <a:pt x="1310932" y="360715"/>
                      <a:pt x="1316261" y="357669"/>
                      <a:pt x="1321114" y="344816"/>
                    </a:cubicBezTo>
                    <a:lnTo>
                      <a:pt x="1367838" y="220961"/>
                    </a:lnTo>
                    <a:cubicBezTo>
                      <a:pt x="1389439" y="194495"/>
                      <a:pt x="1433975" y="166315"/>
                      <a:pt x="1451579" y="166315"/>
                    </a:cubicBezTo>
                    <a:cubicBezTo>
                      <a:pt x="1464331" y="166315"/>
                      <a:pt x="1462618" y="176883"/>
                      <a:pt x="1454244" y="192781"/>
                    </a:cubicBezTo>
                    <a:lnTo>
                      <a:pt x="1382398" y="330727"/>
                    </a:lnTo>
                    <a:cubicBezTo>
                      <a:pt x="1375356" y="344436"/>
                      <a:pt x="1384586" y="360715"/>
                      <a:pt x="1400002" y="360715"/>
                    </a:cubicBezTo>
                    <a:cubicBezTo>
                      <a:pt x="1435212" y="360715"/>
                      <a:pt x="1477082" y="329013"/>
                      <a:pt x="1493831" y="284460"/>
                    </a:cubicBezTo>
                    <a:lnTo>
                      <a:pt x="1482411" y="284460"/>
                    </a:lnTo>
                    <a:cubicBezTo>
                      <a:pt x="1470992" y="300738"/>
                      <a:pt x="1451579" y="318827"/>
                      <a:pt x="1433499" y="321969"/>
                    </a:cubicBezTo>
                    <a:lnTo>
                      <a:pt x="1495163" y="197255"/>
                    </a:lnTo>
                    <a:cubicBezTo>
                      <a:pt x="1503061" y="181357"/>
                      <a:pt x="1507058" y="166411"/>
                      <a:pt x="1507058" y="154510"/>
                    </a:cubicBezTo>
                    <a:cubicBezTo>
                      <a:pt x="1507058" y="134233"/>
                      <a:pt x="1495639" y="121000"/>
                      <a:pt x="1474418" y="121000"/>
                    </a:cubicBezTo>
                    <a:cubicBezTo>
                      <a:pt x="1443966" y="121000"/>
                      <a:pt x="1413135" y="155367"/>
                      <a:pt x="1376593" y="197732"/>
                    </a:cubicBezTo>
                    <a:lnTo>
                      <a:pt x="1376593" y="165078"/>
                    </a:lnTo>
                    <a:cubicBezTo>
                      <a:pt x="1376593" y="141754"/>
                      <a:pt x="1369075" y="121000"/>
                      <a:pt x="1347949" y="121000"/>
                    </a:cubicBezTo>
                    <a:cubicBezTo>
                      <a:pt x="1334722" y="121000"/>
                      <a:pt x="1321971" y="132424"/>
                      <a:pt x="1310076" y="148799"/>
                    </a:cubicBezTo>
                    <a:lnTo>
                      <a:pt x="1310076" y="153177"/>
                    </a:lnTo>
                    <a:cubicBezTo>
                      <a:pt x="1333009" y="151845"/>
                      <a:pt x="1343096" y="186212"/>
                      <a:pt x="1326824" y="222389"/>
                    </a:cubicBezTo>
                    <a:lnTo>
                      <a:pt x="1279244" y="328156"/>
                    </a:lnTo>
                    <a:close/>
                    <a:moveTo>
                      <a:pt x="1278387" y="174693"/>
                    </a:moveTo>
                    <a:cubicBezTo>
                      <a:pt x="1286761" y="146037"/>
                      <a:pt x="1282384" y="120905"/>
                      <a:pt x="1260307" y="120905"/>
                    </a:cubicBezTo>
                    <a:cubicBezTo>
                      <a:pt x="1234328" y="120905"/>
                      <a:pt x="1227667" y="140706"/>
                      <a:pt x="1201212" y="197637"/>
                    </a:cubicBezTo>
                    <a:lnTo>
                      <a:pt x="1201212" y="164983"/>
                    </a:lnTo>
                    <a:cubicBezTo>
                      <a:pt x="1201212" y="141659"/>
                      <a:pt x="1193694" y="120905"/>
                      <a:pt x="1172569" y="120905"/>
                    </a:cubicBezTo>
                    <a:cubicBezTo>
                      <a:pt x="1147922" y="120905"/>
                      <a:pt x="1125464" y="159270"/>
                      <a:pt x="1108240" y="197161"/>
                    </a:cubicBezTo>
                    <a:lnTo>
                      <a:pt x="1119659" y="197161"/>
                    </a:lnTo>
                    <a:cubicBezTo>
                      <a:pt x="1131554" y="179929"/>
                      <a:pt x="1142593" y="169838"/>
                      <a:pt x="1151348" y="169838"/>
                    </a:cubicBezTo>
                    <a:cubicBezTo>
                      <a:pt x="1161911" y="169838"/>
                      <a:pt x="1167620" y="186117"/>
                      <a:pt x="1151348" y="222293"/>
                    </a:cubicBezTo>
                    <a:lnTo>
                      <a:pt x="1103767" y="328062"/>
                    </a:lnTo>
                    <a:cubicBezTo>
                      <a:pt x="1094918" y="347863"/>
                      <a:pt x="1104243" y="360715"/>
                      <a:pt x="1123561" y="360715"/>
                    </a:cubicBezTo>
                    <a:cubicBezTo>
                      <a:pt x="1135456" y="360715"/>
                      <a:pt x="1140785" y="357669"/>
                      <a:pt x="1145638" y="344816"/>
                    </a:cubicBezTo>
                    <a:lnTo>
                      <a:pt x="1192362" y="220961"/>
                    </a:lnTo>
                    <a:cubicBezTo>
                      <a:pt x="1205589" y="204681"/>
                      <a:pt x="1217484" y="190497"/>
                      <a:pt x="1232425" y="174693"/>
                    </a:cubicBezTo>
                    <a:lnTo>
                      <a:pt x="1278292" y="174693"/>
                    </a:lnTo>
                    <a:close/>
                    <a:moveTo>
                      <a:pt x="1007846" y="153559"/>
                    </a:moveTo>
                    <a:cubicBezTo>
                      <a:pt x="1024118" y="153559"/>
                      <a:pt x="1038297" y="165935"/>
                      <a:pt x="1030779" y="197161"/>
                    </a:cubicBezTo>
                    <a:lnTo>
                      <a:pt x="955032" y="214773"/>
                    </a:lnTo>
                    <a:cubicBezTo>
                      <a:pt x="968259" y="179548"/>
                      <a:pt x="990241" y="153463"/>
                      <a:pt x="1007941" y="153463"/>
                    </a:cubicBezTo>
                    <a:moveTo>
                      <a:pt x="1049811" y="275606"/>
                    </a:moveTo>
                    <a:lnTo>
                      <a:pt x="1034871" y="275606"/>
                    </a:lnTo>
                    <a:cubicBezTo>
                      <a:pt x="1015934" y="298073"/>
                      <a:pt x="995665" y="315685"/>
                      <a:pt x="975396" y="315685"/>
                    </a:cubicBezTo>
                    <a:cubicBezTo>
                      <a:pt x="955127" y="315685"/>
                      <a:pt x="944088" y="303309"/>
                      <a:pt x="944088" y="275606"/>
                    </a:cubicBezTo>
                    <a:cubicBezTo>
                      <a:pt x="944088" y="264182"/>
                      <a:pt x="945420" y="252662"/>
                      <a:pt x="947609" y="242095"/>
                    </a:cubicBezTo>
                    <a:lnTo>
                      <a:pt x="1069700" y="202015"/>
                    </a:lnTo>
                    <a:cubicBezTo>
                      <a:pt x="1093490" y="145562"/>
                      <a:pt x="1064847" y="120905"/>
                      <a:pt x="1031350" y="120905"/>
                    </a:cubicBezTo>
                    <a:cubicBezTo>
                      <a:pt x="973588" y="120905"/>
                      <a:pt x="907927" y="217438"/>
                      <a:pt x="907927" y="302071"/>
                    </a:cubicBezTo>
                    <a:cubicBezTo>
                      <a:pt x="907927" y="339962"/>
                      <a:pt x="926008" y="360715"/>
                      <a:pt x="954175" y="360715"/>
                    </a:cubicBezTo>
                    <a:cubicBezTo>
                      <a:pt x="987196" y="360715"/>
                      <a:pt x="1021549" y="328537"/>
                      <a:pt x="1049811" y="275606"/>
                    </a:cubicBezTo>
                    <a:moveTo>
                      <a:pt x="762046" y="154796"/>
                    </a:moveTo>
                    <a:lnTo>
                      <a:pt x="802584" y="154796"/>
                    </a:lnTo>
                    <a:lnTo>
                      <a:pt x="738256" y="330727"/>
                    </a:lnTo>
                    <a:cubicBezTo>
                      <a:pt x="732546" y="345673"/>
                      <a:pt x="740444" y="360715"/>
                      <a:pt x="755860" y="360715"/>
                    </a:cubicBezTo>
                    <a:cubicBezTo>
                      <a:pt x="792402" y="360715"/>
                      <a:pt x="851497" y="324539"/>
                      <a:pt x="872242" y="275225"/>
                    </a:cubicBezTo>
                    <a:lnTo>
                      <a:pt x="860822" y="275225"/>
                    </a:lnTo>
                    <a:cubicBezTo>
                      <a:pt x="844550" y="292456"/>
                      <a:pt x="813242" y="315304"/>
                      <a:pt x="786312" y="320160"/>
                    </a:cubicBezTo>
                    <a:lnTo>
                      <a:pt x="845407" y="154796"/>
                    </a:lnTo>
                    <a:lnTo>
                      <a:pt x="905738" y="154796"/>
                    </a:lnTo>
                    <a:lnTo>
                      <a:pt x="913256" y="129663"/>
                    </a:lnTo>
                    <a:lnTo>
                      <a:pt x="854637" y="129663"/>
                    </a:lnTo>
                    <a:lnTo>
                      <a:pt x="877095" y="66165"/>
                    </a:lnTo>
                    <a:lnTo>
                      <a:pt x="853781" y="66165"/>
                    </a:lnTo>
                    <a:lnTo>
                      <a:pt x="811910" y="129663"/>
                    </a:lnTo>
                    <a:lnTo>
                      <a:pt x="762141" y="136708"/>
                    </a:lnTo>
                    <a:lnTo>
                      <a:pt x="762141" y="154796"/>
                    </a:lnTo>
                    <a:close/>
                    <a:moveTo>
                      <a:pt x="539560" y="291885"/>
                    </a:moveTo>
                    <a:cubicBezTo>
                      <a:pt x="539560" y="237621"/>
                      <a:pt x="599892" y="164030"/>
                      <a:pt x="633865" y="164030"/>
                    </a:cubicBezTo>
                    <a:cubicBezTo>
                      <a:pt x="641382" y="164030"/>
                      <a:pt x="648424" y="164888"/>
                      <a:pt x="654610" y="166696"/>
                    </a:cubicBezTo>
                    <a:lnTo>
                      <a:pt x="619400" y="260564"/>
                    </a:lnTo>
                    <a:cubicBezTo>
                      <a:pt x="599131" y="285221"/>
                      <a:pt x="567823" y="315209"/>
                      <a:pt x="553264" y="315209"/>
                    </a:cubicBezTo>
                    <a:cubicBezTo>
                      <a:pt x="544889" y="315209"/>
                      <a:pt x="539560" y="308164"/>
                      <a:pt x="539560" y="291885"/>
                    </a:cubicBezTo>
                    <a:moveTo>
                      <a:pt x="725124" y="110718"/>
                    </a:moveTo>
                    <a:lnTo>
                      <a:pt x="706662" y="109385"/>
                    </a:lnTo>
                    <a:lnTo>
                      <a:pt x="685917" y="129663"/>
                    </a:lnTo>
                    <a:lnTo>
                      <a:pt x="681540" y="129663"/>
                    </a:lnTo>
                    <a:cubicBezTo>
                      <a:pt x="581050" y="129663"/>
                      <a:pt x="494264" y="242476"/>
                      <a:pt x="494264" y="324539"/>
                    </a:cubicBezTo>
                    <a:cubicBezTo>
                      <a:pt x="494264" y="347482"/>
                      <a:pt x="508348" y="360715"/>
                      <a:pt x="530425" y="360715"/>
                    </a:cubicBezTo>
                    <a:cubicBezTo>
                      <a:pt x="556404" y="360715"/>
                      <a:pt x="582002" y="323682"/>
                      <a:pt x="610645" y="283984"/>
                    </a:cubicBezTo>
                    <a:lnTo>
                      <a:pt x="609313" y="298073"/>
                    </a:lnTo>
                    <a:cubicBezTo>
                      <a:pt x="605792" y="338629"/>
                      <a:pt x="618163" y="360715"/>
                      <a:pt x="639289" y="360715"/>
                    </a:cubicBezTo>
                    <a:cubicBezTo>
                      <a:pt x="663935" y="360715"/>
                      <a:pt x="686393" y="322349"/>
                      <a:pt x="703617" y="284460"/>
                    </a:cubicBezTo>
                    <a:lnTo>
                      <a:pt x="692198" y="284460"/>
                    </a:lnTo>
                    <a:cubicBezTo>
                      <a:pt x="680303" y="301691"/>
                      <a:pt x="669264" y="311782"/>
                      <a:pt x="660509" y="311782"/>
                    </a:cubicBezTo>
                    <a:cubicBezTo>
                      <a:pt x="651279" y="311782"/>
                      <a:pt x="644618" y="295027"/>
                      <a:pt x="660509" y="259326"/>
                    </a:cubicBezTo>
                    <a:lnTo>
                      <a:pt x="725314" y="110718"/>
                    </a:lnTo>
                    <a:close/>
                    <a:moveTo>
                      <a:pt x="511012" y="174598"/>
                    </a:moveTo>
                    <a:cubicBezTo>
                      <a:pt x="519386" y="145943"/>
                      <a:pt x="515009" y="120810"/>
                      <a:pt x="492932" y="120810"/>
                    </a:cubicBezTo>
                    <a:cubicBezTo>
                      <a:pt x="466953" y="120810"/>
                      <a:pt x="460292" y="140612"/>
                      <a:pt x="433837" y="197541"/>
                    </a:cubicBezTo>
                    <a:lnTo>
                      <a:pt x="433837" y="164888"/>
                    </a:lnTo>
                    <a:cubicBezTo>
                      <a:pt x="433837" y="141563"/>
                      <a:pt x="426319" y="120810"/>
                      <a:pt x="405194" y="120810"/>
                    </a:cubicBezTo>
                    <a:cubicBezTo>
                      <a:pt x="380547" y="120810"/>
                      <a:pt x="358089" y="159175"/>
                      <a:pt x="340865" y="197065"/>
                    </a:cubicBezTo>
                    <a:lnTo>
                      <a:pt x="352284" y="197065"/>
                    </a:lnTo>
                    <a:cubicBezTo>
                      <a:pt x="364180" y="179834"/>
                      <a:pt x="375218" y="169743"/>
                      <a:pt x="383973" y="169743"/>
                    </a:cubicBezTo>
                    <a:cubicBezTo>
                      <a:pt x="394536" y="169743"/>
                      <a:pt x="400245" y="186022"/>
                      <a:pt x="383973" y="222198"/>
                    </a:cubicBezTo>
                    <a:lnTo>
                      <a:pt x="336393" y="327966"/>
                    </a:lnTo>
                    <a:cubicBezTo>
                      <a:pt x="327543" y="347768"/>
                      <a:pt x="336868" y="360620"/>
                      <a:pt x="356186" y="360620"/>
                    </a:cubicBezTo>
                    <a:cubicBezTo>
                      <a:pt x="368081" y="360620"/>
                      <a:pt x="373410" y="357574"/>
                      <a:pt x="378263" y="344722"/>
                    </a:cubicBezTo>
                    <a:lnTo>
                      <a:pt x="424987" y="220866"/>
                    </a:lnTo>
                    <a:cubicBezTo>
                      <a:pt x="438215" y="204586"/>
                      <a:pt x="450110" y="190401"/>
                      <a:pt x="465050" y="174598"/>
                    </a:cubicBezTo>
                    <a:lnTo>
                      <a:pt x="510917" y="174598"/>
                    </a:lnTo>
                    <a:close/>
                    <a:moveTo>
                      <a:pt x="173478" y="351862"/>
                    </a:moveTo>
                    <a:lnTo>
                      <a:pt x="177855" y="338153"/>
                    </a:lnTo>
                    <a:cubicBezTo>
                      <a:pt x="119236" y="327109"/>
                      <a:pt x="111719" y="327109"/>
                      <a:pt x="135128" y="263229"/>
                    </a:cubicBezTo>
                    <a:lnTo>
                      <a:pt x="158918" y="197541"/>
                    </a:lnTo>
                    <a:lnTo>
                      <a:pt x="223723" y="197541"/>
                    </a:lnTo>
                    <a:cubicBezTo>
                      <a:pt x="252842" y="197541"/>
                      <a:pt x="253222" y="209441"/>
                      <a:pt x="248845" y="241143"/>
                    </a:cubicBezTo>
                    <a:lnTo>
                      <a:pt x="265593" y="241143"/>
                    </a:lnTo>
                    <a:lnTo>
                      <a:pt x="304419" y="134899"/>
                    </a:lnTo>
                    <a:lnTo>
                      <a:pt x="287670" y="134899"/>
                    </a:lnTo>
                    <a:cubicBezTo>
                      <a:pt x="273111" y="160032"/>
                      <a:pt x="261692" y="178501"/>
                      <a:pt x="229908" y="178501"/>
                    </a:cubicBezTo>
                    <a:lnTo>
                      <a:pt x="166055" y="178501"/>
                    </a:lnTo>
                    <a:lnTo>
                      <a:pt x="200028" y="85490"/>
                    </a:lnTo>
                    <a:cubicBezTo>
                      <a:pt x="210590" y="55978"/>
                      <a:pt x="216776" y="49790"/>
                      <a:pt x="256458" y="49790"/>
                    </a:cubicBezTo>
                    <a:lnTo>
                      <a:pt x="284625" y="49790"/>
                    </a:lnTo>
                    <a:cubicBezTo>
                      <a:pt x="325639" y="49790"/>
                      <a:pt x="330493" y="60833"/>
                      <a:pt x="330493" y="102245"/>
                    </a:cubicBezTo>
                    <a:lnTo>
                      <a:pt x="346765" y="102245"/>
                    </a:lnTo>
                    <a:lnTo>
                      <a:pt x="360468" y="29988"/>
                    </a:lnTo>
                    <a:lnTo>
                      <a:pt x="117238" y="29988"/>
                    </a:lnTo>
                    <a:lnTo>
                      <a:pt x="112860" y="43697"/>
                    </a:lnTo>
                    <a:cubicBezTo>
                      <a:pt x="159965" y="53407"/>
                      <a:pt x="164438" y="57787"/>
                      <a:pt x="142360" y="118620"/>
                    </a:cubicBezTo>
                    <a:lnTo>
                      <a:pt x="89451" y="263229"/>
                    </a:lnTo>
                    <a:cubicBezTo>
                      <a:pt x="67374" y="323587"/>
                      <a:pt x="58143" y="328442"/>
                      <a:pt x="3997" y="338153"/>
                    </a:cubicBezTo>
                    <a:lnTo>
                      <a:pt x="0" y="351862"/>
                    </a:lnTo>
                    <a:lnTo>
                      <a:pt x="173573" y="351862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0" name="Forme libre 119">
                <a:extLst>
                  <a:ext uri="{FF2B5EF4-FFF2-40B4-BE49-F238E27FC236}">
                    <a16:creationId xmlns:a16="http://schemas.microsoft.com/office/drawing/2014/main" id="{7F7296F6-733B-EA5D-EB9A-07B2A5B36348}"/>
                  </a:ext>
                </a:extLst>
              </p:cNvPr>
              <p:cNvSpPr/>
              <p:nvPr/>
            </p:nvSpPr>
            <p:spPr>
              <a:xfrm>
                <a:off x="3517148" y="4727346"/>
                <a:ext cx="1469374" cy="521985"/>
              </a:xfrm>
              <a:custGeom>
                <a:avLst/>
                <a:gdLst>
                  <a:gd name="connsiteX0" fmla="*/ 1365745 w 1469374"/>
                  <a:gd name="connsiteY0" fmla="*/ 213535 h 521985"/>
                  <a:gd name="connsiteX1" fmla="*/ 1388678 w 1469374"/>
                  <a:gd name="connsiteY1" fmla="*/ 257137 h 521985"/>
                  <a:gd name="connsiteX2" fmla="*/ 1312930 w 1469374"/>
                  <a:gd name="connsiteY2" fmla="*/ 274749 h 521985"/>
                  <a:gd name="connsiteX3" fmla="*/ 1365840 w 1469374"/>
                  <a:gd name="connsiteY3" fmla="*/ 213440 h 521985"/>
                  <a:gd name="connsiteX4" fmla="*/ 1407710 w 1469374"/>
                  <a:gd name="connsiteY4" fmla="*/ 335582 h 521985"/>
                  <a:gd name="connsiteX5" fmla="*/ 1392770 w 1469374"/>
                  <a:gd name="connsiteY5" fmla="*/ 335582 h 521985"/>
                  <a:gd name="connsiteX6" fmla="*/ 1333295 w 1469374"/>
                  <a:gd name="connsiteY6" fmla="*/ 375662 h 521985"/>
                  <a:gd name="connsiteX7" fmla="*/ 1301987 w 1469374"/>
                  <a:gd name="connsiteY7" fmla="*/ 335582 h 521985"/>
                  <a:gd name="connsiteX8" fmla="*/ 1305508 w 1469374"/>
                  <a:gd name="connsiteY8" fmla="*/ 302071 h 521985"/>
                  <a:gd name="connsiteX9" fmla="*/ 1427599 w 1469374"/>
                  <a:gd name="connsiteY9" fmla="*/ 261992 h 521985"/>
                  <a:gd name="connsiteX10" fmla="*/ 1389249 w 1469374"/>
                  <a:gd name="connsiteY10" fmla="*/ 180881 h 521985"/>
                  <a:gd name="connsiteX11" fmla="*/ 1265826 w 1469374"/>
                  <a:gd name="connsiteY11" fmla="*/ 362048 h 521985"/>
                  <a:gd name="connsiteX12" fmla="*/ 1312074 w 1469374"/>
                  <a:gd name="connsiteY12" fmla="*/ 420692 h 521985"/>
                  <a:gd name="connsiteX13" fmla="*/ 1407710 w 1469374"/>
                  <a:gd name="connsiteY13" fmla="*/ 335582 h 521985"/>
                  <a:gd name="connsiteX14" fmla="*/ 1383444 w 1469374"/>
                  <a:gd name="connsiteY14" fmla="*/ 158319 h 521985"/>
                  <a:gd name="connsiteX15" fmla="*/ 1469374 w 1469374"/>
                  <a:gd name="connsiteY15" fmla="*/ 78064 h 521985"/>
                  <a:gd name="connsiteX16" fmla="*/ 1469374 w 1469374"/>
                  <a:gd name="connsiteY16" fmla="*/ 68830 h 521985"/>
                  <a:gd name="connsiteX17" fmla="*/ 1423126 w 1469374"/>
                  <a:gd name="connsiteY17" fmla="*/ 68830 h 521985"/>
                  <a:gd name="connsiteX18" fmla="*/ 1370217 w 1469374"/>
                  <a:gd name="connsiteY18" fmla="*/ 158319 h 521985"/>
                  <a:gd name="connsiteX19" fmla="*/ 1383444 w 1469374"/>
                  <a:gd name="connsiteY19" fmla="*/ 158319 h 521985"/>
                  <a:gd name="connsiteX20" fmla="*/ 1119945 w 1469374"/>
                  <a:gd name="connsiteY20" fmla="*/ 214773 h 521985"/>
                  <a:gd name="connsiteX21" fmla="*/ 1160483 w 1469374"/>
                  <a:gd name="connsiteY21" fmla="*/ 214773 h 521985"/>
                  <a:gd name="connsiteX22" fmla="*/ 1096155 w 1469374"/>
                  <a:gd name="connsiteY22" fmla="*/ 390703 h 521985"/>
                  <a:gd name="connsiteX23" fmla="*/ 1113759 w 1469374"/>
                  <a:gd name="connsiteY23" fmla="*/ 420692 h 521985"/>
                  <a:gd name="connsiteX24" fmla="*/ 1230141 w 1469374"/>
                  <a:gd name="connsiteY24" fmla="*/ 335201 h 521985"/>
                  <a:gd name="connsiteX25" fmla="*/ 1218721 w 1469374"/>
                  <a:gd name="connsiteY25" fmla="*/ 335201 h 521985"/>
                  <a:gd name="connsiteX26" fmla="*/ 1144211 w 1469374"/>
                  <a:gd name="connsiteY26" fmla="*/ 380136 h 521985"/>
                  <a:gd name="connsiteX27" fmla="*/ 1203305 w 1469374"/>
                  <a:gd name="connsiteY27" fmla="*/ 214773 h 521985"/>
                  <a:gd name="connsiteX28" fmla="*/ 1263637 w 1469374"/>
                  <a:gd name="connsiteY28" fmla="*/ 214773 h 521985"/>
                  <a:gd name="connsiteX29" fmla="*/ 1271155 w 1469374"/>
                  <a:gd name="connsiteY29" fmla="*/ 189639 h 521985"/>
                  <a:gd name="connsiteX30" fmla="*/ 1212536 w 1469374"/>
                  <a:gd name="connsiteY30" fmla="*/ 189639 h 521985"/>
                  <a:gd name="connsiteX31" fmla="*/ 1234994 w 1469374"/>
                  <a:gd name="connsiteY31" fmla="*/ 126141 h 521985"/>
                  <a:gd name="connsiteX32" fmla="*/ 1211680 w 1469374"/>
                  <a:gd name="connsiteY32" fmla="*/ 126141 h 521985"/>
                  <a:gd name="connsiteX33" fmla="*/ 1169809 w 1469374"/>
                  <a:gd name="connsiteY33" fmla="*/ 189639 h 521985"/>
                  <a:gd name="connsiteX34" fmla="*/ 1120040 w 1469374"/>
                  <a:gd name="connsiteY34" fmla="*/ 196685 h 521985"/>
                  <a:gd name="connsiteX35" fmla="*/ 1120040 w 1469374"/>
                  <a:gd name="connsiteY35" fmla="*/ 214773 h 521985"/>
                  <a:gd name="connsiteX36" fmla="*/ 1065323 w 1469374"/>
                  <a:gd name="connsiteY36" fmla="*/ 206395 h 521985"/>
                  <a:gd name="connsiteX37" fmla="*/ 1050763 w 1469374"/>
                  <a:gd name="connsiteY37" fmla="*/ 180786 h 521985"/>
                  <a:gd name="connsiteX38" fmla="*/ 956935 w 1469374"/>
                  <a:gd name="connsiteY38" fmla="*/ 257042 h 521985"/>
                  <a:gd name="connsiteX39" fmla="*/ 968354 w 1469374"/>
                  <a:gd name="connsiteY39" fmla="*/ 257042 h 521985"/>
                  <a:gd name="connsiteX40" fmla="*/ 1017266 w 1469374"/>
                  <a:gd name="connsiteY40" fmla="*/ 219533 h 521985"/>
                  <a:gd name="connsiteX41" fmla="*/ 949893 w 1469374"/>
                  <a:gd name="connsiteY41" fmla="*/ 394987 h 521985"/>
                  <a:gd name="connsiteX42" fmla="*/ 964452 w 1469374"/>
                  <a:gd name="connsiteY42" fmla="*/ 420596 h 521985"/>
                  <a:gd name="connsiteX43" fmla="*/ 1053903 w 1469374"/>
                  <a:gd name="connsiteY43" fmla="*/ 344341 h 521985"/>
                  <a:gd name="connsiteX44" fmla="*/ 1042484 w 1469374"/>
                  <a:gd name="connsiteY44" fmla="*/ 344341 h 521985"/>
                  <a:gd name="connsiteX45" fmla="*/ 993572 w 1469374"/>
                  <a:gd name="connsiteY45" fmla="*/ 381850 h 521985"/>
                  <a:gd name="connsiteX46" fmla="*/ 1065418 w 1469374"/>
                  <a:gd name="connsiteY46" fmla="*/ 206395 h 521985"/>
                  <a:gd name="connsiteX47" fmla="*/ 1077693 w 1469374"/>
                  <a:gd name="connsiteY47" fmla="*/ 118239 h 521985"/>
                  <a:gd name="connsiteX48" fmla="*/ 1106813 w 1469374"/>
                  <a:gd name="connsiteY48" fmla="*/ 89108 h 521985"/>
                  <a:gd name="connsiteX49" fmla="*/ 1077693 w 1469374"/>
                  <a:gd name="connsiteY49" fmla="*/ 59976 h 521985"/>
                  <a:gd name="connsiteX50" fmla="*/ 1048574 w 1469374"/>
                  <a:gd name="connsiteY50" fmla="*/ 89108 h 521985"/>
                  <a:gd name="connsiteX51" fmla="*/ 1077693 w 1469374"/>
                  <a:gd name="connsiteY51" fmla="*/ 118239 h 521985"/>
                  <a:gd name="connsiteX52" fmla="*/ 843218 w 1469374"/>
                  <a:gd name="connsiteY52" fmla="*/ 381850 h 521985"/>
                  <a:gd name="connsiteX53" fmla="*/ 966165 w 1469374"/>
                  <a:gd name="connsiteY53" fmla="*/ 59596 h 521985"/>
                  <a:gd name="connsiteX54" fmla="*/ 962168 w 1469374"/>
                  <a:gd name="connsiteY54" fmla="*/ 54740 h 521985"/>
                  <a:gd name="connsiteX55" fmla="*/ 885088 w 1469374"/>
                  <a:gd name="connsiteY55" fmla="*/ 63594 h 521985"/>
                  <a:gd name="connsiteX56" fmla="*/ 885088 w 1469374"/>
                  <a:gd name="connsiteY56" fmla="*/ 72828 h 521985"/>
                  <a:gd name="connsiteX57" fmla="*/ 900029 w 1469374"/>
                  <a:gd name="connsiteY57" fmla="*/ 84253 h 521985"/>
                  <a:gd name="connsiteX58" fmla="*/ 896983 w 1469374"/>
                  <a:gd name="connsiteY58" fmla="*/ 137565 h 521985"/>
                  <a:gd name="connsiteX59" fmla="*/ 800966 w 1469374"/>
                  <a:gd name="connsiteY59" fmla="*/ 390608 h 521985"/>
                  <a:gd name="connsiteX60" fmla="*/ 818571 w 1469374"/>
                  <a:gd name="connsiteY60" fmla="*/ 420596 h 521985"/>
                  <a:gd name="connsiteX61" fmla="*/ 908022 w 1469374"/>
                  <a:gd name="connsiteY61" fmla="*/ 344341 h 521985"/>
                  <a:gd name="connsiteX62" fmla="*/ 896603 w 1469374"/>
                  <a:gd name="connsiteY62" fmla="*/ 344341 h 521985"/>
                  <a:gd name="connsiteX63" fmla="*/ 843313 w 1469374"/>
                  <a:gd name="connsiteY63" fmla="*/ 381850 h 521985"/>
                  <a:gd name="connsiteX64" fmla="*/ 609789 w 1469374"/>
                  <a:gd name="connsiteY64" fmla="*/ 351861 h 521985"/>
                  <a:gd name="connsiteX65" fmla="*/ 704093 w 1469374"/>
                  <a:gd name="connsiteY65" fmla="*/ 224007 h 521985"/>
                  <a:gd name="connsiteX66" fmla="*/ 724838 w 1469374"/>
                  <a:gd name="connsiteY66" fmla="*/ 226673 h 521985"/>
                  <a:gd name="connsiteX67" fmla="*/ 689629 w 1469374"/>
                  <a:gd name="connsiteY67" fmla="*/ 320540 h 521985"/>
                  <a:gd name="connsiteX68" fmla="*/ 623492 w 1469374"/>
                  <a:gd name="connsiteY68" fmla="*/ 375186 h 521985"/>
                  <a:gd name="connsiteX69" fmla="*/ 609789 w 1469374"/>
                  <a:gd name="connsiteY69" fmla="*/ 351861 h 521985"/>
                  <a:gd name="connsiteX70" fmla="*/ 795352 w 1469374"/>
                  <a:gd name="connsiteY70" fmla="*/ 170695 h 521985"/>
                  <a:gd name="connsiteX71" fmla="*/ 776891 w 1469374"/>
                  <a:gd name="connsiteY71" fmla="*/ 169362 h 521985"/>
                  <a:gd name="connsiteX72" fmla="*/ 756146 w 1469374"/>
                  <a:gd name="connsiteY72" fmla="*/ 189639 h 521985"/>
                  <a:gd name="connsiteX73" fmla="*/ 751768 w 1469374"/>
                  <a:gd name="connsiteY73" fmla="*/ 189639 h 521985"/>
                  <a:gd name="connsiteX74" fmla="*/ 564493 w 1469374"/>
                  <a:gd name="connsiteY74" fmla="*/ 384515 h 521985"/>
                  <a:gd name="connsiteX75" fmla="*/ 600653 w 1469374"/>
                  <a:gd name="connsiteY75" fmla="*/ 420692 h 521985"/>
                  <a:gd name="connsiteX76" fmla="*/ 680874 w 1469374"/>
                  <a:gd name="connsiteY76" fmla="*/ 343960 h 521985"/>
                  <a:gd name="connsiteX77" fmla="*/ 679542 w 1469374"/>
                  <a:gd name="connsiteY77" fmla="*/ 358049 h 521985"/>
                  <a:gd name="connsiteX78" fmla="*/ 709517 w 1469374"/>
                  <a:gd name="connsiteY78" fmla="*/ 420692 h 521985"/>
                  <a:gd name="connsiteX79" fmla="*/ 773846 w 1469374"/>
                  <a:gd name="connsiteY79" fmla="*/ 344436 h 521985"/>
                  <a:gd name="connsiteX80" fmla="*/ 762426 w 1469374"/>
                  <a:gd name="connsiteY80" fmla="*/ 344436 h 521985"/>
                  <a:gd name="connsiteX81" fmla="*/ 730738 w 1469374"/>
                  <a:gd name="connsiteY81" fmla="*/ 371758 h 521985"/>
                  <a:gd name="connsiteX82" fmla="*/ 730738 w 1469374"/>
                  <a:gd name="connsiteY82" fmla="*/ 319303 h 521985"/>
                  <a:gd name="connsiteX83" fmla="*/ 795542 w 1469374"/>
                  <a:gd name="connsiteY83" fmla="*/ 170695 h 521985"/>
                  <a:gd name="connsiteX84" fmla="*/ 346765 w 1469374"/>
                  <a:gd name="connsiteY84" fmla="*/ 463437 h 521985"/>
                  <a:gd name="connsiteX85" fmla="*/ 401387 w 1469374"/>
                  <a:gd name="connsiteY85" fmla="*/ 412695 h 521985"/>
                  <a:gd name="connsiteX86" fmla="*/ 448967 w 1469374"/>
                  <a:gd name="connsiteY86" fmla="*/ 430783 h 521985"/>
                  <a:gd name="connsiteX87" fmla="*/ 495216 w 1469374"/>
                  <a:gd name="connsiteY87" fmla="*/ 456392 h 521985"/>
                  <a:gd name="connsiteX88" fmla="*/ 408810 w 1469374"/>
                  <a:gd name="connsiteY88" fmla="*/ 494281 h 521985"/>
                  <a:gd name="connsiteX89" fmla="*/ 346670 w 1469374"/>
                  <a:gd name="connsiteY89" fmla="*/ 463437 h 521985"/>
                  <a:gd name="connsiteX90" fmla="*/ 437929 w 1469374"/>
                  <a:gd name="connsiteY90" fmla="*/ 321017 h 521985"/>
                  <a:gd name="connsiteX91" fmla="*/ 417660 w 1469374"/>
                  <a:gd name="connsiteY91" fmla="*/ 294551 h 521985"/>
                  <a:gd name="connsiteX92" fmla="*/ 471901 w 1469374"/>
                  <a:gd name="connsiteY92" fmla="*/ 197541 h 521985"/>
                  <a:gd name="connsiteX93" fmla="*/ 492170 w 1469374"/>
                  <a:gd name="connsiteY93" fmla="*/ 224007 h 521985"/>
                  <a:gd name="connsiteX94" fmla="*/ 437929 w 1469374"/>
                  <a:gd name="connsiteY94" fmla="*/ 321017 h 521985"/>
                  <a:gd name="connsiteX95" fmla="*/ 533565 w 1469374"/>
                  <a:gd name="connsiteY95" fmla="*/ 441826 h 521985"/>
                  <a:gd name="connsiteX96" fmla="*/ 467429 w 1469374"/>
                  <a:gd name="connsiteY96" fmla="*/ 391084 h 521985"/>
                  <a:gd name="connsiteX97" fmla="*/ 416327 w 1469374"/>
                  <a:gd name="connsiteY97" fmla="*/ 365951 h 521985"/>
                  <a:gd name="connsiteX98" fmla="*/ 438785 w 1469374"/>
                  <a:gd name="connsiteY98" fmla="*/ 337772 h 521985"/>
                  <a:gd name="connsiteX99" fmla="*/ 533946 w 1469374"/>
                  <a:gd name="connsiteY99" fmla="*/ 239049 h 521985"/>
                  <a:gd name="connsiteX100" fmla="*/ 529093 w 1469374"/>
                  <a:gd name="connsiteY100" fmla="*/ 214773 h 521985"/>
                  <a:gd name="connsiteX101" fmla="*/ 578005 w 1469374"/>
                  <a:gd name="connsiteY101" fmla="*/ 214773 h 521985"/>
                  <a:gd name="connsiteX102" fmla="*/ 585523 w 1469374"/>
                  <a:gd name="connsiteY102" fmla="*/ 189639 h 521985"/>
                  <a:gd name="connsiteX103" fmla="*/ 507967 w 1469374"/>
                  <a:gd name="connsiteY103" fmla="*/ 189639 h 521985"/>
                  <a:gd name="connsiteX104" fmla="*/ 476659 w 1469374"/>
                  <a:gd name="connsiteY104" fmla="*/ 180786 h 521985"/>
                  <a:gd name="connsiteX105" fmla="*/ 375789 w 1469374"/>
                  <a:gd name="connsiteY105" fmla="*/ 278176 h 521985"/>
                  <a:gd name="connsiteX106" fmla="*/ 422513 w 1469374"/>
                  <a:gd name="connsiteY106" fmla="*/ 336820 h 521985"/>
                  <a:gd name="connsiteX107" fmla="*/ 377978 w 1469374"/>
                  <a:gd name="connsiteY107" fmla="*/ 382230 h 521985"/>
                  <a:gd name="connsiteX108" fmla="*/ 389873 w 1469374"/>
                  <a:gd name="connsiteY108" fmla="*/ 406031 h 521985"/>
                  <a:gd name="connsiteX109" fmla="*/ 297757 w 1469374"/>
                  <a:gd name="connsiteY109" fmla="*/ 478764 h 521985"/>
                  <a:gd name="connsiteX110" fmla="*/ 385495 w 1469374"/>
                  <a:gd name="connsiteY110" fmla="*/ 521985 h 521985"/>
                  <a:gd name="connsiteX111" fmla="*/ 533565 w 1469374"/>
                  <a:gd name="connsiteY111" fmla="*/ 441731 h 521985"/>
                  <a:gd name="connsiteX112" fmla="*/ 225531 w 1469374"/>
                  <a:gd name="connsiteY112" fmla="*/ 253043 h 521985"/>
                  <a:gd name="connsiteX113" fmla="*/ 250653 w 1469374"/>
                  <a:gd name="connsiteY113" fmla="*/ 296645 h 521985"/>
                  <a:gd name="connsiteX114" fmla="*/ 267401 w 1469374"/>
                  <a:gd name="connsiteY114" fmla="*/ 296645 h 521985"/>
                  <a:gd name="connsiteX115" fmla="*/ 306227 w 1469374"/>
                  <a:gd name="connsiteY115" fmla="*/ 190401 h 521985"/>
                  <a:gd name="connsiteX116" fmla="*/ 289478 w 1469374"/>
                  <a:gd name="connsiteY116" fmla="*/ 190401 h 521985"/>
                  <a:gd name="connsiteX117" fmla="*/ 231716 w 1469374"/>
                  <a:gd name="connsiteY117" fmla="*/ 234003 h 521985"/>
                  <a:gd name="connsiteX118" fmla="*/ 167863 w 1469374"/>
                  <a:gd name="connsiteY118" fmla="*/ 234003 h 521985"/>
                  <a:gd name="connsiteX119" fmla="*/ 200027 w 1469374"/>
                  <a:gd name="connsiteY119" fmla="*/ 145371 h 521985"/>
                  <a:gd name="connsiteX120" fmla="*/ 256458 w 1469374"/>
                  <a:gd name="connsiteY120" fmla="*/ 110147 h 521985"/>
                  <a:gd name="connsiteX121" fmla="*/ 284625 w 1469374"/>
                  <a:gd name="connsiteY121" fmla="*/ 110147 h 521985"/>
                  <a:gd name="connsiteX122" fmla="*/ 330493 w 1469374"/>
                  <a:gd name="connsiteY122" fmla="*/ 162127 h 521985"/>
                  <a:gd name="connsiteX123" fmla="*/ 346765 w 1469374"/>
                  <a:gd name="connsiteY123" fmla="*/ 162127 h 521985"/>
                  <a:gd name="connsiteX124" fmla="*/ 360468 w 1469374"/>
                  <a:gd name="connsiteY124" fmla="*/ 89869 h 521985"/>
                  <a:gd name="connsiteX125" fmla="*/ 117238 w 1469374"/>
                  <a:gd name="connsiteY125" fmla="*/ 89869 h 521985"/>
                  <a:gd name="connsiteX126" fmla="*/ 112860 w 1469374"/>
                  <a:gd name="connsiteY126" fmla="*/ 103578 h 521985"/>
                  <a:gd name="connsiteX127" fmla="*/ 142360 w 1469374"/>
                  <a:gd name="connsiteY127" fmla="*/ 178501 h 521985"/>
                  <a:gd name="connsiteX128" fmla="*/ 89451 w 1469374"/>
                  <a:gd name="connsiteY128" fmla="*/ 323111 h 521985"/>
                  <a:gd name="connsiteX129" fmla="*/ 3997 w 1469374"/>
                  <a:gd name="connsiteY129" fmla="*/ 398034 h 521985"/>
                  <a:gd name="connsiteX130" fmla="*/ 0 w 1469374"/>
                  <a:gd name="connsiteY130" fmla="*/ 411743 h 521985"/>
                  <a:gd name="connsiteX131" fmla="*/ 270542 w 1469374"/>
                  <a:gd name="connsiteY131" fmla="*/ 411743 h 521985"/>
                  <a:gd name="connsiteX132" fmla="*/ 318978 w 1469374"/>
                  <a:gd name="connsiteY132" fmla="*/ 335011 h 521985"/>
                  <a:gd name="connsiteX133" fmla="*/ 300517 w 1469374"/>
                  <a:gd name="connsiteY133" fmla="*/ 335011 h 521985"/>
                  <a:gd name="connsiteX134" fmla="*/ 176713 w 1469374"/>
                  <a:gd name="connsiteY134" fmla="*/ 391846 h 521985"/>
                  <a:gd name="connsiteX135" fmla="*/ 135318 w 1469374"/>
                  <a:gd name="connsiteY135" fmla="*/ 323111 h 521985"/>
                  <a:gd name="connsiteX136" fmla="*/ 160917 w 1469374"/>
                  <a:gd name="connsiteY136" fmla="*/ 253043 h 521985"/>
                  <a:gd name="connsiteX137" fmla="*/ 225721 w 1469374"/>
                  <a:gd name="connsiteY137" fmla="*/ 253043 h 521985"/>
                  <a:gd name="connsiteX138" fmla="*/ 260740 w 1469374"/>
                  <a:gd name="connsiteY138" fmla="*/ 68354 h 521985"/>
                  <a:gd name="connsiteX139" fmla="*/ 346670 w 1469374"/>
                  <a:gd name="connsiteY139" fmla="*/ 9234 h 521985"/>
                  <a:gd name="connsiteX140" fmla="*/ 346670 w 1469374"/>
                  <a:gd name="connsiteY140" fmla="*/ 0 h 521985"/>
                  <a:gd name="connsiteX141" fmla="*/ 294712 w 1469374"/>
                  <a:gd name="connsiteY141" fmla="*/ 0 h 521985"/>
                  <a:gd name="connsiteX142" fmla="*/ 247132 w 1469374"/>
                  <a:gd name="connsiteY142" fmla="*/ 68354 h 521985"/>
                  <a:gd name="connsiteX143" fmla="*/ 260835 w 1469374"/>
                  <a:gd name="connsiteY143" fmla="*/ 68354 h 5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1469374" h="521985">
                    <a:moveTo>
                      <a:pt x="1365745" y="213535"/>
                    </a:moveTo>
                    <a:cubicBezTo>
                      <a:pt x="1382017" y="213535"/>
                      <a:pt x="1396196" y="225911"/>
                      <a:pt x="1388678" y="257137"/>
                    </a:cubicBezTo>
                    <a:lnTo>
                      <a:pt x="1312930" y="274749"/>
                    </a:lnTo>
                    <a:cubicBezTo>
                      <a:pt x="1326158" y="239525"/>
                      <a:pt x="1348140" y="213440"/>
                      <a:pt x="1365840" y="213440"/>
                    </a:cubicBezTo>
                    <a:moveTo>
                      <a:pt x="1407710" y="335582"/>
                    </a:moveTo>
                    <a:lnTo>
                      <a:pt x="1392770" y="335582"/>
                    </a:lnTo>
                    <a:cubicBezTo>
                      <a:pt x="1373833" y="358049"/>
                      <a:pt x="1353564" y="375662"/>
                      <a:pt x="1333295" y="375662"/>
                    </a:cubicBezTo>
                    <a:cubicBezTo>
                      <a:pt x="1313025" y="375662"/>
                      <a:pt x="1301987" y="363286"/>
                      <a:pt x="1301987" y="335582"/>
                    </a:cubicBezTo>
                    <a:cubicBezTo>
                      <a:pt x="1301987" y="324158"/>
                      <a:pt x="1303319" y="312639"/>
                      <a:pt x="1305508" y="302071"/>
                    </a:cubicBezTo>
                    <a:lnTo>
                      <a:pt x="1427599" y="261992"/>
                    </a:lnTo>
                    <a:cubicBezTo>
                      <a:pt x="1451389" y="205538"/>
                      <a:pt x="1422746" y="180881"/>
                      <a:pt x="1389249" y="180881"/>
                    </a:cubicBezTo>
                    <a:cubicBezTo>
                      <a:pt x="1331487" y="180881"/>
                      <a:pt x="1265826" y="277414"/>
                      <a:pt x="1265826" y="362048"/>
                    </a:cubicBezTo>
                    <a:cubicBezTo>
                      <a:pt x="1265826" y="399938"/>
                      <a:pt x="1283906" y="420692"/>
                      <a:pt x="1312074" y="420692"/>
                    </a:cubicBezTo>
                    <a:cubicBezTo>
                      <a:pt x="1345095" y="420692"/>
                      <a:pt x="1379448" y="388514"/>
                      <a:pt x="1407710" y="335582"/>
                    </a:cubicBezTo>
                    <a:moveTo>
                      <a:pt x="1383444" y="158319"/>
                    </a:moveTo>
                    <a:lnTo>
                      <a:pt x="1469374" y="78064"/>
                    </a:lnTo>
                    <a:lnTo>
                      <a:pt x="1469374" y="68830"/>
                    </a:lnTo>
                    <a:lnTo>
                      <a:pt x="1423126" y="68830"/>
                    </a:lnTo>
                    <a:lnTo>
                      <a:pt x="1370217" y="158319"/>
                    </a:lnTo>
                    <a:lnTo>
                      <a:pt x="1383444" y="158319"/>
                    </a:lnTo>
                    <a:close/>
                    <a:moveTo>
                      <a:pt x="1119945" y="214773"/>
                    </a:moveTo>
                    <a:lnTo>
                      <a:pt x="1160483" y="214773"/>
                    </a:lnTo>
                    <a:lnTo>
                      <a:pt x="1096155" y="390703"/>
                    </a:lnTo>
                    <a:cubicBezTo>
                      <a:pt x="1090445" y="405650"/>
                      <a:pt x="1098343" y="420692"/>
                      <a:pt x="1113759" y="420692"/>
                    </a:cubicBezTo>
                    <a:cubicBezTo>
                      <a:pt x="1150301" y="420692"/>
                      <a:pt x="1209396" y="384515"/>
                      <a:pt x="1230141" y="335201"/>
                    </a:cubicBezTo>
                    <a:lnTo>
                      <a:pt x="1218721" y="335201"/>
                    </a:lnTo>
                    <a:cubicBezTo>
                      <a:pt x="1202449" y="352433"/>
                      <a:pt x="1171141" y="375281"/>
                      <a:pt x="1144211" y="380136"/>
                    </a:cubicBezTo>
                    <a:lnTo>
                      <a:pt x="1203305" y="214773"/>
                    </a:lnTo>
                    <a:lnTo>
                      <a:pt x="1263637" y="214773"/>
                    </a:lnTo>
                    <a:lnTo>
                      <a:pt x="1271155" y="189639"/>
                    </a:lnTo>
                    <a:lnTo>
                      <a:pt x="1212536" y="189639"/>
                    </a:lnTo>
                    <a:lnTo>
                      <a:pt x="1234994" y="126141"/>
                    </a:lnTo>
                    <a:lnTo>
                      <a:pt x="1211680" y="126141"/>
                    </a:lnTo>
                    <a:lnTo>
                      <a:pt x="1169809" y="189639"/>
                    </a:lnTo>
                    <a:lnTo>
                      <a:pt x="1120040" y="196685"/>
                    </a:lnTo>
                    <a:lnTo>
                      <a:pt x="1120040" y="214773"/>
                    </a:lnTo>
                    <a:close/>
                    <a:moveTo>
                      <a:pt x="1065323" y="206395"/>
                    </a:moveTo>
                    <a:cubicBezTo>
                      <a:pt x="1070176" y="190116"/>
                      <a:pt x="1059137" y="180786"/>
                      <a:pt x="1050763" y="180786"/>
                    </a:cubicBezTo>
                    <a:cubicBezTo>
                      <a:pt x="1015554" y="180786"/>
                      <a:pt x="973683" y="212488"/>
                      <a:pt x="956935" y="257042"/>
                    </a:cubicBezTo>
                    <a:lnTo>
                      <a:pt x="968354" y="257042"/>
                    </a:lnTo>
                    <a:cubicBezTo>
                      <a:pt x="979773" y="240762"/>
                      <a:pt x="999186" y="222674"/>
                      <a:pt x="1017266" y="219533"/>
                    </a:cubicBezTo>
                    <a:lnTo>
                      <a:pt x="949893" y="394987"/>
                    </a:lnTo>
                    <a:cubicBezTo>
                      <a:pt x="943707" y="411267"/>
                      <a:pt x="956078" y="420596"/>
                      <a:pt x="964452" y="420596"/>
                    </a:cubicBezTo>
                    <a:cubicBezTo>
                      <a:pt x="997949" y="420596"/>
                      <a:pt x="1037155" y="388418"/>
                      <a:pt x="1053903" y="344341"/>
                    </a:cubicBezTo>
                    <a:lnTo>
                      <a:pt x="1042484" y="344341"/>
                    </a:lnTo>
                    <a:cubicBezTo>
                      <a:pt x="1031065" y="360620"/>
                      <a:pt x="1011652" y="378708"/>
                      <a:pt x="993572" y="381850"/>
                    </a:cubicBezTo>
                    <a:lnTo>
                      <a:pt x="1065418" y="206395"/>
                    </a:lnTo>
                    <a:close/>
                    <a:moveTo>
                      <a:pt x="1077693" y="118239"/>
                    </a:moveTo>
                    <a:cubicBezTo>
                      <a:pt x="1093585" y="118239"/>
                      <a:pt x="1106813" y="105482"/>
                      <a:pt x="1106813" y="89108"/>
                    </a:cubicBezTo>
                    <a:cubicBezTo>
                      <a:pt x="1106813" y="72733"/>
                      <a:pt x="1093585" y="59976"/>
                      <a:pt x="1077693" y="59976"/>
                    </a:cubicBezTo>
                    <a:cubicBezTo>
                      <a:pt x="1061802" y="59976"/>
                      <a:pt x="1048574" y="73209"/>
                      <a:pt x="1048574" y="89108"/>
                    </a:cubicBezTo>
                    <a:cubicBezTo>
                      <a:pt x="1048574" y="105006"/>
                      <a:pt x="1061326" y="118239"/>
                      <a:pt x="1077693" y="118239"/>
                    </a:cubicBezTo>
                    <a:moveTo>
                      <a:pt x="843218" y="381850"/>
                    </a:moveTo>
                    <a:lnTo>
                      <a:pt x="966165" y="59596"/>
                    </a:lnTo>
                    <a:lnTo>
                      <a:pt x="962168" y="54740"/>
                    </a:lnTo>
                    <a:lnTo>
                      <a:pt x="885088" y="63594"/>
                    </a:lnTo>
                    <a:lnTo>
                      <a:pt x="885088" y="72828"/>
                    </a:lnTo>
                    <a:lnTo>
                      <a:pt x="900029" y="84253"/>
                    </a:lnTo>
                    <a:cubicBezTo>
                      <a:pt x="913732" y="94820"/>
                      <a:pt x="909259" y="105006"/>
                      <a:pt x="896983" y="137565"/>
                    </a:cubicBezTo>
                    <a:lnTo>
                      <a:pt x="800966" y="390608"/>
                    </a:lnTo>
                    <a:cubicBezTo>
                      <a:pt x="793925" y="404317"/>
                      <a:pt x="803155" y="420596"/>
                      <a:pt x="818571" y="420596"/>
                    </a:cubicBezTo>
                    <a:cubicBezTo>
                      <a:pt x="853781" y="420596"/>
                      <a:pt x="891274" y="388895"/>
                      <a:pt x="908022" y="344341"/>
                    </a:cubicBezTo>
                    <a:lnTo>
                      <a:pt x="896603" y="344341"/>
                    </a:lnTo>
                    <a:cubicBezTo>
                      <a:pt x="885184" y="360620"/>
                      <a:pt x="861393" y="378708"/>
                      <a:pt x="843313" y="381850"/>
                    </a:cubicBezTo>
                    <a:moveTo>
                      <a:pt x="609789" y="351861"/>
                    </a:moveTo>
                    <a:cubicBezTo>
                      <a:pt x="609789" y="297597"/>
                      <a:pt x="670121" y="224007"/>
                      <a:pt x="704093" y="224007"/>
                    </a:cubicBezTo>
                    <a:cubicBezTo>
                      <a:pt x="711611" y="224007"/>
                      <a:pt x="718653" y="224864"/>
                      <a:pt x="724838" y="226673"/>
                    </a:cubicBezTo>
                    <a:lnTo>
                      <a:pt x="689629" y="320540"/>
                    </a:lnTo>
                    <a:cubicBezTo>
                      <a:pt x="669359" y="345198"/>
                      <a:pt x="638052" y="375186"/>
                      <a:pt x="623492" y="375186"/>
                    </a:cubicBezTo>
                    <a:cubicBezTo>
                      <a:pt x="615118" y="375186"/>
                      <a:pt x="609789" y="368141"/>
                      <a:pt x="609789" y="351861"/>
                    </a:cubicBezTo>
                    <a:moveTo>
                      <a:pt x="795352" y="170695"/>
                    </a:moveTo>
                    <a:lnTo>
                      <a:pt x="776891" y="169362"/>
                    </a:lnTo>
                    <a:lnTo>
                      <a:pt x="756146" y="189639"/>
                    </a:lnTo>
                    <a:lnTo>
                      <a:pt x="751768" y="189639"/>
                    </a:lnTo>
                    <a:cubicBezTo>
                      <a:pt x="651279" y="189639"/>
                      <a:pt x="564493" y="302452"/>
                      <a:pt x="564493" y="384515"/>
                    </a:cubicBezTo>
                    <a:cubicBezTo>
                      <a:pt x="564493" y="407459"/>
                      <a:pt x="578576" y="420692"/>
                      <a:pt x="600653" y="420692"/>
                    </a:cubicBezTo>
                    <a:cubicBezTo>
                      <a:pt x="626632" y="420692"/>
                      <a:pt x="652230" y="383658"/>
                      <a:pt x="680874" y="343960"/>
                    </a:cubicBezTo>
                    <a:lnTo>
                      <a:pt x="679542" y="358049"/>
                    </a:lnTo>
                    <a:cubicBezTo>
                      <a:pt x="676021" y="398605"/>
                      <a:pt x="688392" y="420692"/>
                      <a:pt x="709517" y="420692"/>
                    </a:cubicBezTo>
                    <a:cubicBezTo>
                      <a:pt x="734164" y="420692"/>
                      <a:pt x="756622" y="382326"/>
                      <a:pt x="773846" y="344436"/>
                    </a:cubicBezTo>
                    <a:lnTo>
                      <a:pt x="762426" y="344436"/>
                    </a:lnTo>
                    <a:cubicBezTo>
                      <a:pt x="750531" y="361667"/>
                      <a:pt x="739493" y="371758"/>
                      <a:pt x="730738" y="371758"/>
                    </a:cubicBezTo>
                    <a:cubicBezTo>
                      <a:pt x="721507" y="371758"/>
                      <a:pt x="714846" y="355003"/>
                      <a:pt x="730738" y="319303"/>
                    </a:cubicBezTo>
                    <a:lnTo>
                      <a:pt x="795542" y="170695"/>
                    </a:lnTo>
                    <a:close/>
                    <a:moveTo>
                      <a:pt x="346765" y="463437"/>
                    </a:moveTo>
                    <a:cubicBezTo>
                      <a:pt x="346765" y="440112"/>
                      <a:pt x="369223" y="425547"/>
                      <a:pt x="401387" y="412695"/>
                    </a:cubicBezTo>
                    <a:cubicBezTo>
                      <a:pt x="411950" y="418026"/>
                      <a:pt x="427842" y="423738"/>
                      <a:pt x="448967" y="430783"/>
                    </a:cubicBezTo>
                    <a:cubicBezTo>
                      <a:pt x="482464" y="441826"/>
                      <a:pt x="495216" y="446205"/>
                      <a:pt x="495216" y="456392"/>
                    </a:cubicBezTo>
                    <a:cubicBezTo>
                      <a:pt x="495216" y="478002"/>
                      <a:pt x="458674" y="494281"/>
                      <a:pt x="408810" y="494281"/>
                    </a:cubicBezTo>
                    <a:cubicBezTo>
                      <a:pt x="366939" y="494281"/>
                      <a:pt x="346670" y="485428"/>
                      <a:pt x="346670" y="463437"/>
                    </a:cubicBezTo>
                    <a:moveTo>
                      <a:pt x="437929" y="321017"/>
                    </a:moveTo>
                    <a:cubicBezTo>
                      <a:pt x="423369" y="321017"/>
                      <a:pt x="417660" y="308640"/>
                      <a:pt x="417660" y="294551"/>
                    </a:cubicBezTo>
                    <a:cubicBezTo>
                      <a:pt x="417660" y="255328"/>
                      <a:pt x="438785" y="197541"/>
                      <a:pt x="471901" y="197541"/>
                    </a:cubicBezTo>
                    <a:cubicBezTo>
                      <a:pt x="486461" y="197541"/>
                      <a:pt x="492170" y="209917"/>
                      <a:pt x="492170" y="224007"/>
                    </a:cubicBezTo>
                    <a:cubicBezTo>
                      <a:pt x="492170" y="263230"/>
                      <a:pt x="471045" y="321017"/>
                      <a:pt x="437929" y="321017"/>
                    </a:cubicBezTo>
                    <a:moveTo>
                      <a:pt x="533565" y="441826"/>
                    </a:moveTo>
                    <a:cubicBezTo>
                      <a:pt x="533565" y="413647"/>
                      <a:pt x="508443" y="403460"/>
                      <a:pt x="467429" y="391084"/>
                    </a:cubicBezTo>
                    <a:cubicBezTo>
                      <a:pt x="432219" y="380517"/>
                      <a:pt x="416327" y="377375"/>
                      <a:pt x="416327" y="365951"/>
                    </a:cubicBezTo>
                    <a:cubicBezTo>
                      <a:pt x="416327" y="356717"/>
                      <a:pt x="423845" y="345673"/>
                      <a:pt x="438785" y="337772"/>
                    </a:cubicBezTo>
                    <a:cubicBezTo>
                      <a:pt x="496548" y="334725"/>
                      <a:pt x="533946" y="282651"/>
                      <a:pt x="533946" y="239049"/>
                    </a:cubicBezTo>
                    <a:cubicBezTo>
                      <a:pt x="533946" y="229814"/>
                      <a:pt x="532138" y="221817"/>
                      <a:pt x="529093" y="214773"/>
                    </a:cubicBezTo>
                    <a:lnTo>
                      <a:pt x="578005" y="214773"/>
                    </a:lnTo>
                    <a:lnTo>
                      <a:pt x="585523" y="189639"/>
                    </a:lnTo>
                    <a:lnTo>
                      <a:pt x="507967" y="189639"/>
                    </a:lnTo>
                    <a:cubicBezTo>
                      <a:pt x="498737" y="183928"/>
                      <a:pt x="487698" y="180786"/>
                      <a:pt x="476659" y="180786"/>
                    </a:cubicBezTo>
                    <a:cubicBezTo>
                      <a:pt x="415376" y="180786"/>
                      <a:pt x="375789" y="234574"/>
                      <a:pt x="375789" y="278176"/>
                    </a:cubicBezTo>
                    <a:cubicBezTo>
                      <a:pt x="375789" y="311211"/>
                      <a:pt x="396915" y="331965"/>
                      <a:pt x="422513" y="336820"/>
                    </a:cubicBezTo>
                    <a:cubicBezTo>
                      <a:pt x="393870" y="349577"/>
                      <a:pt x="377978" y="364618"/>
                      <a:pt x="377978" y="382230"/>
                    </a:cubicBezTo>
                    <a:cubicBezTo>
                      <a:pt x="377978" y="392417"/>
                      <a:pt x="381499" y="399462"/>
                      <a:pt x="389873" y="406031"/>
                    </a:cubicBezTo>
                    <a:cubicBezTo>
                      <a:pt x="323736" y="425452"/>
                      <a:pt x="297757" y="447443"/>
                      <a:pt x="297757" y="478764"/>
                    </a:cubicBezTo>
                    <a:cubicBezTo>
                      <a:pt x="297757" y="510085"/>
                      <a:pt x="337820" y="521985"/>
                      <a:pt x="385495" y="521985"/>
                    </a:cubicBezTo>
                    <a:cubicBezTo>
                      <a:pt x="466096" y="521985"/>
                      <a:pt x="533565" y="478383"/>
                      <a:pt x="533565" y="441731"/>
                    </a:cubicBezTo>
                    <a:moveTo>
                      <a:pt x="225531" y="253043"/>
                    </a:moveTo>
                    <a:cubicBezTo>
                      <a:pt x="254650" y="253043"/>
                      <a:pt x="255030" y="264943"/>
                      <a:pt x="250653" y="296645"/>
                    </a:cubicBezTo>
                    <a:lnTo>
                      <a:pt x="267401" y="296645"/>
                    </a:lnTo>
                    <a:lnTo>
                      <a:pt x="306227" y="190401"/>
                    </a:lnTo>
                    <a:lnTo>
                      <a:pt x="289478" y="190401"/>
                    </a:lnTo>
                    <a:cubicBezTo>
                      <a:pt x="274919" y="215534"/>
                      <a:pt x="263500" y="234003"/>
                      <a:pt x="231716" y="234003"/>
                    </a:cubicBezTo>
                    <a:lnTo>
                      <a:pt x="167863" y="234003"/>
                    </a:lnTo>
                    <a:lnTo>
                      <a:pt x="200027" y="145371"/>
                    </a:lnTo>
                    <a:cubicBezTo>
                      <a:pt x="210590" y="115859"/>
                      <a:pt x="216776" y="110147"/>
                      <a:pt x="256458" y="110147"/>
                    </a:cubicBezTo>
                    <a:lnTo>
                      <a:pt x="284625" y="110147"/>
                    </a:lnTo>
                    <a:cubicBezTo>
                      <a:pt x="325639" y="110147"/>
                      <a:pt x="330493" y="121190"/>
                      <a:pt x="330493" y="162127"/>
                    </a:cubicBezTo>
                    <a:lnTo>
                      <a:pt x="346765" y="162127"/>
                    </a:lnTo>
                    <a:lnTo>
                      <a:pt x="360468" y="89869"/>
                    </a:lnTo>
                    <a:lnTo>
                      <a:pt x="117238" y="89869"/>
                    </a:lnTo>
                    <a:lnTo>
                      <a:pt x="112860" y="103578"/>
                    </a:lnTo>
                    <a:cubicBezTo>
                      <a:pt x="159965" y="113289"/>
                      <a:pt x="164437" y="117668"/>
                      <a:pt x="142360" y="178501"/>
                    </a:cubicBezTo>
                    <a:lnTo>
                      <a:pt x="89451" y="323111"/>
                    </a:lnTo>
                    <a:cubicBezTo>
                      <a:pt x="67374" y="383468"/>
                      <a:pt x="58143" y="388323"/>
                      <a:pt x="3997" y="398034"/>
                    </a:cubicBezTo>
                    <a:lnTo>
                      <a:pt x="0" y="411743"/>
                    </a:lnTo>
                    <a:lnTo>
                      <a:pt x="270542" y="411743"/>
                    </a:lnTo>
                    <a:lnTo>
                      <a:pt x="318978" y="335011"/>
                    </a:lnTo>
                    <a:lnTo>
                      <a:pt x="300517" y="335011"/>
                    </a:lnTo>
                    <a:cubicBezTo>
                      <a:pt x="269685" y="364142"/>
                      <a:pt x="230860" y="391846"/>
                      <a:pt x="176713" y="391846"/>
                    </a:cubicBezTo>
                    <a:cubicBezTo>
                      <a:pt x="104867" y="391846"/>
                      <a:pt x="111528" y="388799"/>
                      <a:pt x="135318" y="323111"/>
                    </a:cubicBezTo>
                    <a:lnTo>
                      <a:pt x="160917" y="253043"/>
                    </a:lnTo>
                    <a:lnTo>
                      <a:pt x="225721" y="253043"/>
                    </a:lnTo>
                    <a:close/>
                    <a:moveTo>
                      <a:pt x="260740" y="68354"/>
                    </a:moveTo>
                    <a:lnTo>
                      <a:pt x="346670" y="9234"/>
                    </a:lnTo>
                    <a:lnTo>
                      <a:pt x="346670" y="0"/>
                    </a:lnTo>
                    <a:lnTo>
                      <a:pt x="294712" y="0"/>
                    </a:lnTo>
                    <a:lnTo>
                      <a:pt x="247132" y="68354"/>
                    </a:lnTo>
                    <a:lnTo>
                      <a:pt x="260835" y="68354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1" name="Forme libre 120">
                <a:extLst>
                  <a:ext uri="{FF2B5EF4-FFF2-40B4-BE49-F238E27FC236}">
                    <a16:creationId xmlns:a16="http://schemas.microsoft.com/office/drawing/2014/main" id="{975CCB40-2F31-E784-3FB4-5B6DD118DCFC}"/>
                  </a:ext>
                </a:extLst>
              </p:cNvPr>
              <p:cNvSpPr/>
              <p:nvPr/>
            </p:nvSpPr>
            <p:spPr>
              <a:xfrm>
                <a:off x="3517053" y="4230874"/>
                <a:ext cx="1440730" cy="366141"/>
              </a:xfrm>
              <a:custGeom>
                <a:avLst/>
                <a:gdLst>
                  <a:gd name="connsiteX0" fmla="*/ 1337101 w 1440730"/>
                  <a:gd name="connsiteY0" fmla="*/ 158985 h 366141"/>
                  <a:gd name="connsiteX1" fmla="*/ 1360035 w 1440730"/>
                  <a:gd name="connsiteY1" fmla="*/ 202587 h 366141"/>
                  <a:gd name="connsiteX2" fmla="*/ 1284287 w 1440730"/>
                  <a:gd name="connsiteY2" fmla="*/ 220199 h 366141"/>
                  <a:gd name="connsiteX3" fmla="*/ 1337196 w 1440730"/>
                  <a:gd name="connsiteY3" fmla="*/ 158890 h 366141"/>
                  <a:gd name="connsiteX4" fmla="*/ 1379067 w 1440730"/>
                  <a:gd name="connsiteY4" fmla="*/ 281032 h 366141"/>
                  <a:gd name="connsiteX5" fmla="*/ 1364127 w 1440730"/>
                  <a:gd name="connsiteY5" fmla="*/ 281032 h 366141"/>
                  <a:gd name="connsiteX6" fmla="*/ 1304651 w 1440730"/>
                  <a:gd name="connsiteY6" fmla="*/ 321112 h 366141"/>
                  <a:gd name="connsiteX7" fmla="*/ 1273344 w 1440730"/>
                  <a:gd name="connsiteY7" fmla="*/ 281032 h 366141"/>
                  <a:gd name="connsiteX8" fmla="*/ 1276865 w 1440730"/>
                  <a:gd name="connsiteY8" fmla="*/ 247522 h 366141"/>
                  <a:gd name="connsiteX9" fmla="*/ 1398956 w 1440730"/>
                  <a:gd name="connsiteY9" fmla="*/ 207442 h 366141"/>
                  <a:gd name="connsiteX10" fmla="*/ 1360606 w 1440730"/>
                  <a:gd name="connsiteY10" fmla="*/ 126331 h 366141"/>
                  <a:gd name="connsiteX11" fmla="*/ 1237183 w 1440730"/>
                  <a:gd name="connsiteY11" fmla="*/ 307498 h 366141"/>
                  <a:gd name="connsiteX12" fmla="*/ 1283431 w 1440730"/>
                  <a:gd name="connsiteY12" fmla="*/ 366142 h 366141"/>
                  <a:gd name="connsiteX13" fmla="*/ 1379067 w 1440730"/>
                  <a:gd name="connsiteY13" fmla="*/ 281032 h 366141"/>
                  <a:gd name="connsiteX14" fmla="*/ 1354801 w 1440730"/>
                  <a:gd name="connsiteY14" fmla="*/ 103769 h 366141"/>
                  <a:gd name="connsiteX15" fmla="*/ 1440731 w 1440730"/>
                  <a:gd name="connsiteY15" fmla="*/ 23515 h 366141"/>
                  <a:gd name="connsiteX16" fmla="*/ 1440731 w 1440730"/>
                  <a:gd name="connsiteY16" fmla="*/ 14280 h 366141"/>
                  <a:gd name="connsiteX17" fmla="*/ 1394483 w 1440730"/>
                  <a:gd name="connsiteY17" fmla="*/ 14280 h 366141"/>
                  <a:gd name="connsiteX18" fmla="*/ 1341574 w 1440730"/>
                  <a:gd name="connsiteY18" fmla="*/ 103769 h 366141"/>
                  <a:gd name="connsiteX19" fmla="*/ 1354801 w 1440730"/>
                  <a:gd name="connsiteY19" fmla="*/ 103769 h 366141"/>
                  <a:gd name="connsiteX20" fmla="*/ 1102340 w 1440730"/>
                  <a:gd name="connsiteY20" fmla="*/ 160223 h 366141"/>
                  <a:gd name="connsiteX21" fmla="*/ 1134504 w 1440730"/>
                  <a:gd name="connsiteY21" fmla="*/ 160223 h 366141"/>
                  <a:gd name="connsiteX22" fmla="*/ 1070176 w 1440730"/>
                  <a:gd name="connsiteY22" fmla="*/ 336153 h 366141"/>
                  <a:gd name="connsiteX23" fmla="*/ 1087781 w 1440730"/>
                  <a:gd name="connsiteY23" fmla="*/ 366142 h 366141"/>
                  <a:gd name="connsiteX24" fmla="*/ 1204162 w 1440730"/>
                  <a:gd name="connsiteY24" fmla="*/ 280651 h 366141"/>
                  <a:gd name="connsiteX25" fmla="*/ 1192743 w 1440730"/>
                  <a:gd name="connsiteY25" fmla="*/ 280651 h 366141"/>
                  <a:gd name="connsiteX26" fmla="*/ 1118232 w 1440730"/>
                  <a:gd name="connsiteY26" fmla="*/ 325586 h 366141"/>
                  <a:gd name="connsiteX27" fmla="*/ 1177327 w 1440730"/>
                  <a:gd name="connsiteY27" fmla="*/ 160223 h 366141"/>
                  <a:gd name="connsiteX28" fmla="*/ 1237658 w 1440730"/>
                  <a:gd name="connsiteY28" fmla="*/ 160223 h 366141"/>
                  <a:gd name="connsiteX29" fmla="*/ 1245176 w 1440730"/>
                  <a:gd name="connsiteY29" fmla="*/ 135090 h 366141"/>
                  <a:gd name="connsiteX30" fmla="*/ 1186557 w 1440730"/>
                  <a:gd name="connsiteY30" fmla="*/ 135090 h 366141"/>
                  <a:gd name="connsiteX31" fmla="*/ 1209015 w 1440730"/>
                  <a:gd name="connsiteY31" fmla="*/ 71591 h 366141"/>
                  <a:gd name="connsiteX32" fmla="*/ 1185701 w 1440730"/>
                  <a:gd name="connsiteY32" fmla="*/ 71591 h 366141"/>
                  <a:gd name="connsiteX33" fmla="*/ 1143830 w 1440730"/>
                  <a:gd name="connsiteY33" fmla="*/ 135090 h 366141"/>
                  <a:gd name="connsiteX34" fmla="*/ 1102435 w 1440730"/>
                  <a:gd name="connsiteY34" fmla="*/ 142134 h 366141"/>
                  <a:gd name="connsiteX35" fmla="*/ 1102435 w 1440730"/>
                  <a:gd name="connsiteY35" fmla="*/ 160223 h 366141"/>
                  <a:gd name="connsiteX36" fmla="*/ 1070652 w 1440730"/>
                  <a:gd name="connsiteY36" fmla="*/ 180024 h 366141"/>
                  <a:gd name="connsiteX37" fmla="*/ 1052571 w 1440730"/>
                  <a:gd name="connsiteY37" fmla="*/ 126236 h 366141"/>
                  <a:gd name="connsiteX38" fmla="*/ 993476 w 1440730"/>
                  <a:gd name="connsiteY38" fmla="*/ 202968 h 366141"/>
                  <a:gd name="connsiteX39" fmla="*/ 993476 w 1440730"/>
                  <a:gd name="connsiteY39" fmla="*/ 170314 h 366141"/>
                  <a:gd name="connsiteX40" fmla="*/ 964833 w 1440730"/>
                  <a:gd name="connsiteY40" fmla="*/ 126236 h 366141"/>
                  <a:gd name="connsiteX41" fmla="*/ 900504 w 1440730"/>
                  <a:gd name="connsiteY41" fmla="*/ 202492 h 366141"/>
                  <a:gd name="connsiteX42" fmla="*/ 911924 w 1440730"/>
                  <a:gd name="connsiteY42" fmla="*/ 202492 h 366141"/>
                  <a:gd name="connsiteX43" fmla="*/ 943612 w 1440730"/>
                  <a:gd name="connsiteY43" fmla="*/ 175169 h 366141"/>
                  <a:gd name="connsiteX44" fmla="*/ 943612 w 1440730"/>
                  <a:gd name="connsiteY44" fmla="*/ 227625 h 366141"/>
                  <a:gd name="connsiteX45" fmla="*/ 896032 w 1440730"/>
                  <a:gd name="connsiteY45" fmla="*/ 333392 h 366141"/>
                  <a:gd name="connsiteX46" fmla="*/ 915825 w 1440730"/>
                  <a:gd name="connsiteY46" fmla="*/ 366046 h 366141"/>
                  <a:gd name="connsiteX47" fmla="*/ 937903 w 1440730"/>
                  <a:gd name="connsiteY47" fmla="*/ 350148 h 366141"/>
                  <a:gd name="connsiteX48" fmla="*/ 984626 w 1440730"/>
                  <a:gd name="connsiteY48" fmla="*/ 226292 h 366141"/>
                  <a:gd name="connsiteX49" fmla="*/ 1024689 w 1440730"/>
                  <a:gd name="connsiteY49" fmla="*/ 180024 h 366141"/>
                  <a:gd name="connsiteX50" fmla="*/ 1070556 w 1440730"/>
                  <a:gd name="connsiteY50" fmla="*/ 180024 h 366141"/>
                  <a:gd name="connsiteX51" fmla="*/ 800110 w 1440730"/>
                  <a:gd name="connsiteY51" fmla="*/ 158890 h 366141"/>
                  <a:gd name="connsiteX52" fmla="*/ 823044 w 1440730"/>
                  <a:gd name="connsiteY52" fmla="*/ 202492 h 366141"/>
                  <a:gd name="connsiteX53" fmla="*/ 747296 w 1440730"/>
                  <a:gd name="connsiteY53" fmla="*/ 220104 h 366141"/>
                  <a:gd name="connsiteX54" fmla="*/ 800205 w 1440730"/>
                  <a:gd name="connsiteY54" fmla="*/ 158795 h 366141"/>
                  <a:gd name="connsiteX55" fmla="*/ 842076 w 1440730"/>
                  <a:gd name="connsiteY55" fmla="*/ 280937 h 366141"/>
                  <a:gd name="connsiteX56" fmla="*/ 827136 w 1440730"/>
                  <a:gd name="connsiteY56" fmla="*/ 280937 h 366141"/>
                  <a:gd name="connsiteX57" fmla="*/ 767660 w 1440730"/>
                  <a:gd name="connsiteY57" fmla="*/ 321017 h 366141"/>
                  <a:gd name="connsiteX58" fmla="*/ 736352 w 1440730"/>
                  <a:gd name="connsiteY58" fmla="*/ 280937 h 366141"/>
                  <a:gd name="connsiteX59" fmla="*/ 739873 w 1440730"/>
                  <a:gd name="connsiteY59" fmla="*/ 247426 h 366141"/>
                  <a:gd name="connsiteX60" fmla="*/ 861965 w 1440730"/>
                  <a:gd name="connsiteY60" fmla="*/ 207347 h 366141"/>
                  <a:gd name="connsiteX61" fmla="*/ 823615 w 1440730"/>
                  <a:gd name="connsiteY61" fmla="*/ 126236 h 366141"/>
                  <a:gd name="connsiteX62" fmla="*/ 700192 w 1440730"/>
                  <a:gd name="connsiteY62" fmla="*/ 307403 h 366141"/>
                  <a:gd name="connsiteX63" fmla="*/ 746439 w 1440730"/>
                  <a:gd name="connsiteY63" fmla="*/ 366046 h 366141"/>
                  <a:gd name="connsiteX64" fmla="*/ 842076 w 1440730"/>
                  <a:gd name="connsiteY64" fmla="*/ 280937 h 366141"/>
                  <a:gd name="connsiteX65" fmla="*/ 542891 w 1440730"/>
                  <a:gd name="connsiteY65" fmla="*/ 330346 h 366141"/>
                  <a:gd name="connsiteX66" fmla="*/ 513772 w 1440730"/>
                  <a:gd name="connsiteY66" fmla="*/ 309592 h 366141"/>
                  <a:gd name="connsiteX67" fmla="*/ 525667 w 1440730"/>
                  <a:gd name="connsiteY67" fmla="*/ 275606 h 366141"/>
                  <a:gd name="connsiteX68" fmla="*/ 545460 w 1440730"/>
                  <a:gd name="connsiteY68" fmla="*/ 223150 h 366141"/>
                  <a:gd name="connsiteX69" fmla="*/ 616831 w 1440730"/>
                  <a:gd name="connsiteY69" fmla="*/ 171171 h 366141"/>
                  <a:gd name="connsiteX70" fmla="*/ 636244 w 1440730"/>
                  <a:gd name="connsiteY70" fmla="*/ 194495 h 366141"/>
                  <a:gd name="connsiteX71" fmla="*/ 542796 w 1440730"/>
                  <a:gd name="connsiteY71" fmla="*/ 330251 h 366141"/>
                  <a:gd name="connsiteX72" fmla="*/ 681635 w 1440730"/>
                  <a:gd name="connsiteY72" fmla="*/ 175074 h 366141"/>
                  <a:gd name="connsiteX73" fmla="*/ 643761 w 1440730"/>
                  <a:gd name="connsiteY73" fmla="*/ 126141 h 366141"/>
                  <a:gd name="connsiteX74" fmla="*/ 554786 w 1440730"/>
                  <a:gd name="connsiteY74" fmla="*/ 198398 h 366141"/>
                  <a:gd name="connsiteX75" fmla="*/ 628345 w 1440730"/>
                  <a:gd name="connsiteY75" fmla="*/ 4855 h 366141"/>
                  <a:gd name="connsiteX76" fmla="*/ 624349 w 1440730"/>
                  <a:gd name="connsiteY76" fmla="*/ 0 h 366141"/>
                  <a:gd name="connsiteX77" fmla="*/ 547268 w 1440730"/>
                  <a:gd name="connsiteY77" fmla="*/ 8854 h 366141"/>
                  <a:gd name="connsiteX78" fmla="*/ 547268 w 1440730"/>
                  <a:gd name="connsiteY78" fmla="*/ 18088 h 366141"/>
                  <a:gd name="connsiteX79" fmla="*/ 562209 w 1440730"/>
                  <a:gd name="connsiteY79" fmla="*/ 29512 h 366141"/>
                  <a:gd name="connsiteX80" fmla="*/ 559164 w 1440730"/>
                  <a:gd name="connsiteY80" fmla="*/ 82824 h 366141"/>
                  <a:gd name="connsiteX81" fmla="*/ 479800 w 1440730"/>
                  <a:gd name="connsiteY81" fmla="*/ 287411 h 366141"/>
                  <a:gd name="connsiteX82" fmla="*/ 467048 w 1440730"/>
                  <a:gd name="connsiteY82" fmla="*/ 324919 h 366141"/>
                  <a:gd name="connsiteX83" fmla="*/ 521670 w 1440730"/>
                  <a:gd name="connsiteY83" fmla="*/ 365951 h 366141"/>
                  <a:gd name="connsiteX84" fmla="*/ 681635 w 1440730"/>
                  <a:gd name="connsiteY84" fmla="*/ 175074 h 366141"/>
                  <a:gd name="connsiteX85" fmla="*/ 441926 w 1440730"/>
                  <a:gd name="connsiteY85" fmla="*/ 151750 h 366141"/>
                  <a:gd name="connsiteX86" fmla="*/ 427366 w 1440730"/>
                  <a:gd name="connsiteY86" fmla="*/ 126141 h 366141"/>
                  <a:gd name="connsiteX87" fmla="*/ 333538 w 1440730"/>
                  <a:gd name="connsiteY87" fmla="*/ 202396 h 366141"/>
                  <a:gd name="connsiteX88" fmla="*/ 344957 w 1440730"/>
                  <a:gd name="connsiteY88" fmla="*/ 202396 h 366141"/>
                  <a:gd name="connsiteX89" fmla="*/ 393870 w 1440730"/>
                  <a:gd name="connsiteY89" fmla="*/ 164887 h 366141"/>
                  <a:gd name="connsiteX90" fmla="*/ 326496 w 1440730"/>
                  <a:gd name="connsiteY90" fmla="*/ 340342 h 366141"/>
                  <a:gd name="connsiteX91" fmla="*/ 341056 w 1440730"/>
                  <a:gd name="connsiteY91" fmla="*/ 365951 h 366141"/>
                  <a:gd name="connsiteX92" fmla="*/ 430506 w 1440730"/>
                  <a:gd name="connsiteY92" fmla="*/ 289695 h 366141"/>
                  <a:gd name="connsiteX93" fmla="*/ 419087 w 1440730"/>
                  <a:gd name="connsiteY93" fmla="*/ 289695 h 366141"/>
                  <a:gd name="connsiteX94" fmla="*/ 370175 w 1440730"/>
                  <a:gd name="connsiteY94" fmla="*/ 327205 h 366141"/>
                  <a:gd name="connsiteX95" fmla="*/ 442021 w 1440730"/>
                  <a:gd name="connsiteY95" fmla="*/ 151750 h 366141"/>
                  <a:gd name="connsiteX96" fmla="*/ 454297 w 1440730"/>
                  <a:gd name="connsiteY96" fmla="*/ 63594 h 366141"/>
                  <a:gd name="connsiteX97" fmla="*/ 483416 w 1440730"/>
                  <a:gd name="connsiteY97" fmla="*/ 34463 h 366141"/>
                  <a:gd name="connsiteX98" fmla="*/ 454297 w 1440730"/>
                  <a:gd name="connsiteY98" fmla="*/ 5331 h 366141"/>
                  <a:gd name="connsiteX99" fmla="*/ 425177 w 1440730"/>
                  <a:gd name="connsiteY99" fmla="*/ 34463 h 366141"/>
                  <a:gd name="connsiteX100" fmla="*/ 454297 w 1440730"/>
                  <a:gd name="connsiteY100" fmla="*/ 63594 h 366141"/>
                  <a:gd name="connsiteX101" fmla="*/ 276727 w 1440730"/>
                  <a:gd name="connsiteY101" fmla="*/ 35415 h 366141"/>
                  <a:gd name="connsiteX102" fmla="*/ 116286 w 1440730"/>
                  <a:gd name="connsiteY102" fmla="*/ 35415 h 366141"/>
                  <a:gd name="connsiteX103" fmla="*/ 111909 w 1440730"/>
                  <a:gd name="connsiteY103" fmla="*/ 49124 h 366141"/>
                  <a:gd name="connsiteX104" fmla="*/ 141409 w 1440730"/>
                  <a:gd name="connsiteY104" fmla="*/ 124046 h 366141"/>
                  <a:gd name="connsiteX105" fmla="*/ 89451 w 1440730"/>
                  <a:gd name="connsiteY105" fmla="*/ 268656 h 366141"/>
                  <a:gd name="connsiteX106" fmla="*/ 3997 w 1440730"/>
                  <a:gd name="connsiteY106" fmla="*/ 343579 h 366141"/>
                  <a:gd name="connsiteX107" fmla="*/ 0 w 1440730"/>
                  <a:gd name="connsiteY107" fmla="*/ 357288 h 366141"/>
                  <a:gd name="connsiteX108" fmla="*/ 244087 w 1440730"/>
                  <a:gd name="connsiteY108" fmla="*/ 357288 h 366141"/>
                  <a:gd name="connsiteX109" fmla="*/ 296996 w 1440730"/>
                  <a:gd name="connsiteY109" fmla="*/ 262944 h 366141"/>
                  <a:gd name="connsiteX110" fmla="*/ 278535 w 1440730"/>
                  <a:gd name="connsiteY110" fmla="*/ 262944 h 366141"/>
                  <a:gd name="connsiteX111" fmla="*/ 159108 w 1440730"/>
                  <a:gd name="connsiteY111" fmla="*/ 337486 h 366141"/>
                  <a:gd name="connsiteX112" fmla="*/ 135318 w 1440730"/>
                  <a:gd name="connsiteY112" fmla="*/ 268751 h 366141"/>
                  <a:gd name="connsiteX113" fmla="*/ 187276 w 1440730"/>
                  <a:gd name="connsiteY113" fmla="*/ 124141 h 366141"/>
                  <a:gd name="connsiteX114" fmla="*/ 272730 w 1440730"/>
                  <a:gd name="connsiteY114" fmla="*/ 49219 h 366141"/>
                  <a:gd name="connsiteX115" fmla="*/ 276727 w 1440730"/>
                  <a:gd name="connsiteY115" fmla="*/ 35510 h 36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440730" h="366141">
                    <a:moveTo>
                      <a:pt x="1337101" y="158985"/>
                    </a:moveTo>
                    <a:cubicBezTo>
                      <a:pt x="1353374" y="158985"/>
                      <a:pt x="1367553" y="171361"/>
                      <a:pt x="1360035" y="202587"/>
                    </a:cubicBezTo>
                    <a:lnTo>
                      <a:pt x="1284287" y="220199"/>
                    </a:lnTo>
                    <a:cubicBezTo>
                      <a:pt x="1297514" y="184975"/>
                      <a:pt x="1319496" y="158890"/>
                      <a:pt x="1337196" y="158890"/>
                    </a:cubicBezTo>
                    <a:moveTo>
                      <a:pt x="1379067" y="281032"/>
                    </a:moveTo>
                    <a:lnTo>
                      <a:pt x="1364127" y="281032"/>
                    </a:lnTo>
                    <a:cubicBezTo>
                      <a:pt x="1345190" y="303499"/>
                      <a:pt x="1324921" y="321112"/>
                      <a:pt x="1304651" y="321112"/>
                    </a:cubicBezTo>
                    <a:cubicBezTo>
                      <a:pt x="1284382" y="321112"/>
                      <a:pt x="1273344" y="308736"/>
                      <a:pt x="1273344" y="281032"/>
                    </a:cubicBezTo>
                    <a:cubicBezTo>
                      <a:pt x="1273344" y="269608"/>
                      <a:pt x="1274676" y="258089"/>
                      <a:pt x="1276865" y="247522"/>
                    </a:cubicBezTo>
                    <a:lnTo>
                      <a:pt x="1398956" y="207442"/>
                    </a:lnTo>
                    <a:cubicBezTo>
                      <a:pt x="1422746" y="150988"/>
                      <a:pt x="1394102" y="126331"/>
                      <a:pt x="1360606" y="126331"/>
                    </a:cubicBezTo>
                    <a:cubicBezTo>
                      <a:pt x="1302843" y="126331"/>
                      <a:pt x="1237183" y="222865"/>
                      <a:pt x="1237183" y="307498"/>
                    </a:cubicBezTo>
                    <a:cubicBezTo>
                      <a:pt x="1237183" y="345388"/>
                      <a:pt x="1255263" y="366142"/>
                      <a:pt x="1283431" y="366142"/>
                    </a:cubicBezTo>
                    <a:cubicBezTo>
                      <a:pt x="1316451" y="366142"/>
                      <a:pt x="1350804" y="333964"/>
                      <a:pt x="1379067" y="281032"/>
                    </a:cubicBezTo>
                    <a:moveTo>
                      <a:pt x="1354801" y="103769"/>
                    </a:moveTo>
                    <a:lnTo>
                      <a:pt x="1440731" y="23515"/>
                    </a:lnTo>
                    <a:lnTo>
                      <a:pt x="1440731" y="14280"/>
                    </a:lnTo>
                    <a:lnTo>
                      <a:pt x="1394483" y="14280"/>
                    </a:lnTo>
                    <a:lnTo>
                      <a:pt x="1341574" y="103769"/>
                    </a:lnTo>
                    <a:lnTo>
                      <a:pt x="1354801" y="103769"/>
                    </a:lnTo>
                    <a:close/>
                    <a:moveTo>
                      <a:pt x="1102340" y="160223"/>
                    </a:moveTo>
                    <a:lnTo>
                      <a:pt x="1134504" y="160223"/>
                    </a:lnTo>
                    <a:lnTo>
                      <a:pt x="1070176" y="336153"/>
                    </a:lnTo>
                    <a:cubicBezTo>
                      <a:pt x="1064466" y="351100"/>
                      <a:pt x="1072364" y="366142"/>
                      <a:pt x="1087781" y="366142"/>
                    </a:cubicBezTo>
                    <a:cubicBezTo>
                      <a:pt x="1124322" y="366142"/>
                      <a:pt x="1183417" y="329965"/>
                      <a:pt x="1204162" y="280651"/>
                    </a:cubicBezTo>
                    <a:lnTo>
                      <a:pt x="1192743" y="280651"/>
                    </a:lnTo>
                    <a:cubicBezTo>
                      <a:pt x="1176470" y="297883"/>
                      <a:pt x="1145162" y="320731"/>
                      <a:pt x="1118232" y="325586"/>
                    </a:cubicBezTo>
                    <a:lnTo>
                      <a:pt x="1177327" y="160223"/>
                    </a:lnTo>
                    <a:lnTo>
                      <a:pt x="1237658" y="160223"/>
                    </a:lnTo>
                    <a:lnTo>
                      <a:pt x="1245176" y="135090"/>
                    </a:lnTo>
                    <a:lnTo>
                      <a:pt x="1186557" y="135090"/>
                    </a:lnTo>
                    <a:lnTo>
                      <a:pt x="1209015" y="71591"/>
                    </a:lnTo>
                    <a:lnTo>
                      <a:pt x="1185701" y="71591"/>
                    </a:lnTo>
                    <a:lnTo>
                      <a:pt x="1143830" y="135090"/>
                    </a:lnTo>
                    <a:lnTo>
                      <a:pt x="1102435" y="142134"/>
                    </a:lnTo>
                    <a:lnTo>
                      <a:pt x="1102435" y="160223"/>
                    </a:lnTo>
                    <a:close/>
                    <a:moveTo>
                      <a:pt x="1070652" y="180024"/>
                    </a:moveTo>
                    <a:cubicBezTo>
                      <a:pt x="1079026" y="151369"/>
                      <a:pt x="1074648" y="126236"/>
                      <a:pt x="1052571" y="126236"/>
                    </a:cubicBezTo>
                    <a:cubicBezTo>
                      <a:pt x="1026592" y="126236"/>
                      <a:pt x="1019931" y="146038"/>
                      <a:pt x="993476" y="202968"/>
                    </a:cubicBezTo>
                    <a:lnTo>
                      <a:pt x="993476" y="170314"/>
                    </a:lnTo>
                    <a:cubicBezTo>
                      <a:pt x="993476" y="146990"/>
                      <a:pt x="985959" y="126236"/>
                      <a:pt x="964833" y="126236"/>
                    </a:cubicBezTo>
                    <a:cubicBezTo>
                      <a:pt x="940186" y="126236"/>
                      <a:pt x="917728" y="164602"/>
                      <a:pt x="900504" y="202492"/>
                    </a:cubicBezTo>
                    <a:lnTo>
                      <a:pt x="911924" y="202492"/>
                    </a:lnTo>
                    <a:cubicBezTo>
                      <a:pt x="923819" y="185260"/>
                      <a:pt x="934857" y="175169"/>
                      <a:pt x="943612" y="175169"/>
                    </a:cubicBezTo>
                    <a:cubicBezTo>
                      <a:pt x="954175" y="175169"/>
                      <a:pt x="959885" y="191448"/>
                      <a:pt x="943612" y="227625"/>
                    </a:cubicBezTo>
                    <a:lnTo>
                      <a:pt x="896032" y="333392"/>
                    </a:lnTo>
                    <a:cubicBezTo>
                      <a:pt x="887182" y="353194"/>
                      <a:pt x="896508" y="366046"/>
                      <a:pt x="915825" y="366046"/>
                    </a:cubicBezTo>
                    <a:cubicBezTo>
                      <a:pt x="927720" y="366046"/>
                      <a:pt x="933049" y="363000"/>
                      <a:pt x="937903" y="350148"/>
                    </a:cubicBezTo>
                    <a:lnTo>
                      <a:pt x="984626" y="226292"/>
                    </a:lnTo>
                    <a:cubicBezTo>
                      <a:pt x="997854" y="210013"/>
                      <a:pt x="1009749" y="195827"/>
                      <a:pt x="1024689" y="180024"/>
                    </a:cubicBezTo>
                    <a:lnTo>
                      <a:pt x="1070556" y="180024"/>
                    </a:lnTo>
                    <a:close/>
                    <a:moveTo>
                      <a:pt x="800110" y="158890"/>
                    </a:moveTo>
                    <a:cubicBezTo>
                      <a:pt x="816383" y="158890"/>
                      <a:pt x="830561" y="171266"/>
                      <a:pt x="823044" y="202492"/>
                    </a:cubicBezTo>
                    <a:lnTo>
                      <a:pt x="747296" y="220104"/>
                    </a:lnTo>
                    <a:cubicBezTo>
                      <a:pt x="760523" y="184879"/>
                      <a:pt x="782505" y="158795"/>
                      <a:pt x="800205" y="158795"/>
                    </a:cubicBezTo>
                    <a:moveTo>
                      <a:pt x="842076" y="280937"/>
                    </a:moveTo>
                    <a:lnTo>
                      <a:pt x="827136" y="280937"/>
                    </a:lnTo>
                    <a:cubicBezTo>
                      <a:pt x="808199" y="303404"/>
                      <a:pt x="787929" y="321017"/>
                      <a:pt x="767660" y="321017"/>
                    </a:cubicBezTo>
                    <a:cubicBezTo>
                      <a:pt x="747391" y="321017"/>
                      <a:pt x="736352" y="308640"/>
                      <a:pt x="736352" y="280937"/>
                    </a:cubicBezTo>
                    <a:cubicBezTo>
                      <a:pt x="736352" y="269513"/>
                      <a:pt x="737685" y="257993"/>
                      <a:pt x="739873" y="247426"/>
                    </a:cubicBezTo>
                    <a:lnTo>
                      <a:pt x="861965" y="207347"/>
                    </a:lnTo>
                    <a:cubicBezTo>
                      <a:pt x="885755" y="150893"/>
                      <a:pt x="857111" y="126236"/>
                      <a:pt x="823615" y="126236"/>
                    </a:cubicBezTo>
                    <a:cubicBezTo>
                      <a:pt x="765852" y="126236"/>
                      <a:pt x="700192" y="222769"/>
                      <a:pt x="700192" y="307403"/>
                    </a:cubicBezTo>
                    <a:cubicBezTo>
                      <a:pt x="700192" y="345293"/>
                      <a:pt x="718272" y="366046"/>
                      <a:pt x="746439" y="366046"/>
                    </a:cubicBezTo>
                    <a:cubicBezTo>
                      <a:pt x="779460" y="366046"/>
                      <a:pt x="813813" y="333868"/>
                      <a:pt x="842076" y="280937"/>
                    </a:cubicBezTo>
                    <a:moveTo>
                      <a:pt x="542891" y="330346"/>
                    </a:moveTo>
                    <a:cubicBezTo>
                      <a:pt x="530996" y="330346"/>
                      <a:pt x="513772" y="319303"/>
                      <a:pt x="513772" y="309592"/>
                    </a:cubicBezTo>
                    <a:cubicBezTo>
                      <a:pt x="513772" y="306546"/>
                      <a:pt x="519101" y="292837"/>
                      <a:pt x="525667" y="275606"/>
                    </a:cubicBezTo>
                    <a:lnTo>
                      <a:pt x="545460" y="223150"/>
                    </a:lnTo>
                    <a:cubicBezTo>
                      <a:pt x="566586" y="198017"/>
                      <a:pt x="598750" y="171171"/>
                      <a:pt x="616831" y="171171"/>
                    </a:cubicBezTo>
                    <a:cubicBezTo>
                      <a:pt x="627869" y="171171"/>
                      <a:pt x="636244" y="178216"/>
                      <a:pt x="636244" y="194495"/>
                    </a:cubicBezTo>
                    <a:cubicBezTo>
                      <a:pt x="636244" y="242571"/>
                      <a:pt x="591328" y="330251"/>
                      <a:pt x="542796" y="330251"/>
                    </a:cubicBezTo>
                    <a:moveTo>
                      <a:pt x="681635" y="175074"/>
                    </a:moveTo>
                    <a:cubicBezTo>
                      <a:pt x="681635" y="139374"/>
                      <a:pt x="668408" y="126141"/>
                      <a:pt x="643761" y="126141"/>
                    </a:cubicBezTo>
                    <a:cubicBezTo>
                      <a:pt x="612929" y="126141"/>
                      <a:pt x="583810" y="158795"/>
                      <a:pt x="554786" y="198398"/>
                    </a:cubicBezTo>
                    <a:lnTo>
                      <a:pt x="628345" y="4855"/>
                    </a:lnTo>
                    <a:lnTo>
                      <a:pt x="624349" y="0"/>
                    </a:lnTo>
                    <a:lnTo>
                      <a:pt x="547268" y="8854"/>
                    </a:lnTo>
                    <a:lnTo>
                      <a:pt x="547268" y="18088"/>
                    </a:lnTo>
                    <a:lnTo>
                      <a:pt x="562209" y="29512"/>
                    </a:lnTo>
                    <a:cubicBezTo>
                      <a:pt x="575912" y="40079"/>
                      <a:pt x="571439" y="51123"/>
                      <a:pt x="559164" y="82824"/>
                    </a:cubicBezTo>
                    <a:lnTo>
                      <a:pt x="479800" y="287411"/>
                    </a:lnTo>
                    <a:cubicBezTo>
                      <a:pt x="474090" y="302357"/>
                      <a:pt x="467048" y="320064"/>
                      <a:pt x="467048" y="324919"/>
                    </a:cubicBezTo>
                    <a:cubicBezTo>
                      <a:pt x="467048" y="346054"/>
                      <a:pt x="495691" y="365951"/>
                      <a:pt x="521670" y="365951"/>
                    </a:cubicBezTo>
                    <a:cubicBezTo>
                      <a:pt x="581621" y="365951"/>
                      <a:pt x="681635" y="257898"/>
                      <a:pt x="681635" y="175074"/>
                    </a:cubicBezTo>
                    <a:moveTo>
                      <a:pt x="441926" y="151750"/>
                    </a:moveTo>
                    <a:cubicBezTo>
                      <a:pt x="446779" y="135470"/>
                      <a:pt x="435740" y="126141"/>
                      <a:pt x="427366" y="126141"/>
                    </a:cubicBezTo>
                    <a:cubicBezTo>
                      <a:pt x="392157" y="126141"/>
                      <a:pt x="350286" y="157843"/>
                      <a:pt x="333538" y="202396"/>
                    </a:cubicBezTo>
                    <a:lnTo>
                      <a:pt x="344957" y="202396"/>
                    </a:lnTo>
                    <a:cubicBezTo>
                      <a:pt x="356376" y="186117"/>
                      <a:pt x="375789" y="168029"/>
                      <a:pt x="393870" y="164887"/>
                    </a:cubicBezTo>
                    <a:lnTo>
                      <a:pt x="326496" y="340342"/>
                    </a:lnTo>
                    <a:cubicBezTo>
                      <a:pt x="320311" y="356621"/>
                      <a:pt x="332681" y="365951"/>
                      <a:pt x="341056" y="365951"/>
                    </a:cubicBezTo>
                    <a:cubicBezTo>
                      <a:pt x="374552" y="365951"/>
                      <a:pt x="413758" y="333773"/>
                      <a:pt x="430506" y="289695"/>
                    </a:cubicBezTo>
                    <a:lnTo>
                      <a:pt x="419087" y="289695"/>
                    </a:lnTo>
                    <a:cubicBezTo>
                      <a:pt x="407668" y="305975"/>
                      <a:pt x="388255" y="324063"/>
                      <a:pt x="370175" y="327205"/>
                    </a:cubicBezTo>
                    <a:lnTo>
                      <a:pt x="442021" y="151750"/>
                    </a:lnTo>
                    <a:close/>
                    <a:moveTo>
                      <a:pt x="454297" y="63594"/>
                    </a:moveTo>
                    <a:cubicBezTo>
                      <a:pt x="470188" y="63594"/>
                      <a:pt x="483416" y="50837"/>
                      <a:pt x="483416" y="34463"/>
                    </a:cubicBezTo>
                    <a:cubicBezTo>
                      <a:pt x="483416" y="18088"/>
                      <a:pt x="470188" y="5331"/>
                      <a:pt x="454297" y="5331"/>
                    </a:cubicBezTo>
                    <a:cubicBezTo>
                      <a:pt x="438405" y="5331"/>
                      <a:pt x="425177" y="18564"/>
                      <a:pt x="425177" y="34463"/>
                    </a:cubicBezTo>
                    <a:cubicBezTo>
                      <a:pt x="425177" y="50361"/>
                      <a:pt x="437929" y="63594"/>
                      <a:pt x="454297" y="63594"/>
                    </a:cubicBezTo>
                    <a:moveTo>
                      <a:pt x="276727" y="35415"/>
                    </a:moveTo>
                    <a:lnTo>
                      <a:pt x="116286" y="35415"/>
                    </a:lnTo>
                    <a:lnTo>
                      <a:pt x="111909" y="49124"/>
                    </a:lnTo>
                    <a:cubicBezTo>
                      <a:pt x="159013" y="58834"/>
                      <a:pt x="163486" y="63213"/>
                      <a:pt x="141409" y="124046"/>
                    </a:cubicBezTo>
                    <a:lnTo>
                      <a:pt x="89451" y="268656"/>
                    </a:lnTo>
                    <a:cubicBezTo>
                      <a:pt x="67374" y="329013"/>
                      <a:pt x="58143" y="333868"/>
                      <a:pt x="3997" y="343579"/>
                    </a:cubicBezTo>
                    <a:lnTo>
                      <a:pt x="0" y="357288"/>
                    </a:lnTo>
                    <a:lnTo>
                      <a:pt x="244087" y="357288"/>
                    </a:lnTo>
                    <a:lnTo>
                      <a:pt x="296996" y="262944"/>
                    </a:lnTo>
                    <a:lnTo>
                      <a:pt x="278535" y="262944"/>
                    </a:lnTo>
                    <a:cubicBezTo>
                      <a:pt x="248559" y="295979"/>
                      <a:pt x="213350" y="337486"/>
                      <a:pt x="159108" y="337486"/>
                    </a:cubicBezTo>
                    <a:cubicBezTo>
                      <a:pt x="118094" y="337486"/>
                      <a:pt x="113241" y="330441"/>
                      <a:pt x="135318" y="268751"/>
                    </a:cubicBezTo>
                    <a:lnTo>
                      <a:pt x="187276" y="124141"/>
                    </a:lnTo>
                    <a:cubicBezTo>
                      <a:pt x="208877" y="63784"/>
                      <a:pt x="218584" y="58929"/>
                      <a:pt x="272730" y="49219"/>
                    </a:cubicBezTo>
                    <a:lnTo>
                      <a:pt x="276727" y="3551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15" name="Graphique 110">
              <a:extLst>
                <a:ext uri="{FF2B5EF4-FFF2-40B4-BE49-F238E27FC236}">
                  <a16:creationId xmlns:a16="http://schemas.microsoft.com/office/drawing/2014/main" id="{17D0590E-F689-1FD7-2A4E-3569E163E38F}"/>
                </a:ext>
              </a:extLst>
            </p:cNvPr>
            <p:cNvGrpSpPr/>
            <p:nvPr/>
          </p:nvGrpSpPr>
          <p:grpSpPr>
            <a:xfrm>
              <a:off x="3515055" y="1165700"/>
              <a:ext cx="2194878" cy="798542"/>
              <a:chOff x="3515055" y="1165700"/>
              <a:chExt cx="2194878" cy="798542"/>
            </a:xfrm>
          </p:grpSpPr>
          <p:sp>
            <p:nvSpPr>
              <p:cNvPr id="116" name="Forme libre 115">
                <a:extLst>
                  <a:ext uri="{FF2B5EF4-FFF2-40B4-BE49-F238E27FC236}">
                    <a16:creationId xmlns:a16="http://schemas.microsoft.com/office/drawing/2014/main" id="{8B8F6AA4-F645-8B91-8437-D496BDA9890C}"/>
                  </a:ext>
                </a:extLst>
              </p:cNvPr>
              <p:cNvSpPr/>
              <p:nvPr/>
            </p:nvSpPr>
            <p:spPr>
              <a:xfrm>
                <a:off x="3515055" y="1165700"/>
                <a:ext cx="1035061" cy="798352"/>
              </a:xfrm>
              <a:custGeom>
                <a:avLst/>
                <a:gdLst>
                  <a:gd name="connsiteX0" fmla="*/ 907356 w 1035061"/>
                  <a:gd name="connsiteY0" fmla="*/ 704485 h 798352"/>
                  <a:gd name="connsiteX1" fmla="*/ 933144 w 1035061"/>
                  <a:gd name="connsiteY1" fmla="*/ 677448 h 798352"/>
                  <a:gd name="connsiteX2" fmla="*/ 932954 w 1035061"/>
                  <a:gd name="connsiteY2" fmla="*/ 677448 h 798352"/>
                  <a:gd name="connsiteX3" fmla="*/ 983294 w 1035061"/>
                  <a:gd name="connsiteY3" fmla="*/ 626134 h 798352"/>
                  <a:gd name="connsiteX4" fmla="*/ 999662 w 1035061"/>
                  <a:gd name="connsiteY4" fmla="*/ 612997 h 798352"/>
                  <a:gd name="connsiteX5" fmla="*/ 1002707 w 1035061"/>
                  <a:gd name="connsiteY5" fmla="*/ 606999 h 798352"/>
                  <a:gd name="connsiteX6" fmla="*/ 983104 w 1035061"/>
                  <a:gd name="connsiteY6" fmla="*/ 619090 h 798352"/>
                  <a:gd name="connsiteX7" fmla="*/ 981581 w 1035061"/>
                  <a:gd name="connsiteY7" fmla="*/ 616043 h 798352"/>
                  <a:gd name="connsiteX8" fmla="*/ 997663 w 1035061"/>
                  <a:gd name="connsiteY8" fmla="*/ 603953 h 798352"/>
                  <a:gd name="connsiteX9" fmla="*/ 996617 w 1035061"/>
                  <a:gd name="connsiteY9" fmla="*/ 603953 h 798352"/>
                  <a:gd name="connsiteX10" fmla="*/ 995094 w 1035061"/>
                  <a:gd name="connsiteY10" fmla="*/ 600906 h 798352"/>
                  <a:gd name="connsiteX11" fmla="*/ 946848 w 1035061"/>
                  <a:gd name="connsiteY11" fmla="*/ 623564 h 798352"/>
                  <a:gd name="connsiteX12" fmla="*/ 939330 w 1035061"/>
                  <a:gd name="connsiteY12" fmla="*/ 622041 h 798352"/>
                  <a:gd name="connsiteX13" fmla="*/ 877476 w 1035061"/>
                  <a:gd name="connsiteY13" fmla="*/ 658217 h 798352"/>
                  <a:gd name="connsiteX14" fmla="*/ 877476 w 1035061"/>
                  <a:gd name="connsiteY14" fmla="*/ 655171 h 798352"/>
                  <a:gd name="connsiteX15" fmla="*/ 850355 w 1035061"/>
                  <a:gd name="connsiteY15" fmla="*/ 665738 h 798352"/>
                  <a:gd name="connsiteX16" fmla="*/ 812671 w 1035061"/>
                  <a:gd name="connsiteY16" fmla="*/ 667261 h 798352"/>
                  <a:gd name="connsiteX17" fmla="*/ 757859 w 1035061"/>
                  <a:gd name="connsiteY17" fmla="*/ 677067 h 798352"/>
                  <a:gd name="connsiteX18" fmla="*/ 756241 w 1035061"/>
                  <a:gd name="connsiteY18" fmla="*/ 677448 h 798352"/>
                  <a:gd name="connsiteX19" fmla="*/ 728169 w 1035061"/>
                  <a:gd name="connsiteY19" fmla="*/ 688777 h 798352"/>
                  <a:gd name="connsiteX20" fmla="*/ 727122 w 1035061"/>
                  <a:gd name="connsiteY20" fmla="*/ 689348 h 798352"/>
                  <a:gd name="connsiteX21" fmla="*/ 724933 w 1035061"/>
                  <a:gd name="connsiteY21" fmla="*/ 691918 h 798352"/>
                  <a:gd name="connsiteX22" fmla="*/ 714561 w 1035061"/>
                  <a:gd name="connsiteY22" fmla="*/ 700962 h 798352"/>
                  <a:gd name="connsiteX23" fmla="*/ 689534 w 1035061"/>
                  <a:gd name="connsiteY23" fmla="*/ 720573 h 798352"/>
                  <a:gd name="connsiteX24" fmla="*/ 687155 w 1035061"/>
                  <a:gd name="connsiteY24" fmla="*/ 721335 h 798352"/>
                  <a:gd name="connsiteX25" fmla="*/ 662889 w 1035061"/>
                  <a:gd name="connsiteY25" fmla="*/ 744564 h 798352"/>
                  <a:gd name="connsiteX26" fmla="*/ 658321 w 1035061"/>
                  <a:gd name="connsiteY26" fmla="*/ 745135 h 798352"/>
                  <a:gd name="connsiteX27" fmla="*/ 658416 w 1035061"/>
                  <a:gd name="connsiteY27" fmla="*/ 745040 h 798352"/>
                  <a:gd name="connsiteX28" fmla="*/ 659272 w 1035061"/>
                  <a:gd name="connsiteY28" fmla="*/ 743612 h 798352"/>
                  <a:gd name="connsiteX29" fmla="*/ 663174 w 1035061"/>
                  <a:gd name="connsiteY29" fmla="*/ 737234 h 798352"/>
                  <a:gd name="connsiteX30" fmla="*/ 667647 w 1035061"/>
                  <a:gd name="connsiteY30" fmla="*/ 730189 h 798352"/>
                  <a:gd name="connsiteX31" fmla="*/ 674022 w 1035061"/>
                  <a:gd name="connsiteY31" fmla="*/ 721050 h 798352"/>
                  <a:gd name="connsiteX32" fmla="*/ 674022 w 1035061"/>
                  <a:gd name="connsiteY32" fmla="*/ 719050 h 798352"/>
                  <a:gd name="connsiteX33" fmla="*/ 671929 w 1035061"/>
                  <a:gd name="connsiteY33" fmla="*/ 718289 h 798352"/>
                  <a:gd name="connsiteX34" fmla="*/ 697242 w 1035061"/>
                  <a:gd name="connsiteY34" fmla="*/ 699344 h 798352"/>
                  <a:gd name="connsiteX35" fmla="*/ 697242 w 1035061"/>
                  <a:gd name="connsiteY35" fmla="*/ 699058 h 798352"/>
                  <a:gd name="connsiteX36" fmla="*/ 695529 w 1035061"/>
                  <a:gd name="connsiteY36" fmla="*/ 697535 h 798352"/>
                  <a:gd name="connsiteX37" fmla="*/ 698098 w 1035061"/>
                  <a:gd name="connsiteY37" fmla="*/ 693441 h 798352"/>
                  <a:gd name="connsiteX38" fmla="*/ 698574 w 1035061"/>
                  <a:gd name="connsiteY38" fmla="*/ 692109 h 798352"/>
                  <a:gd name="connsiteX39" fmla="*/ 697432 w 1035061"/>
                  <a:gd name="connsiteY39" fmla="*/ 690871 h 798352"/>
                  <a:gd name="connsiteX40" fmla="*/ 690390 w 1035061"/>
                  <a:gd name="connsiteY40" fmla="*/ 695821 h 798352"/>
                  <a:gd name="connsiteX41" fmla="*/ 678495 w 1035061"/>
                  <a:gd name="connsiteY41" fmla="*/ 705627 h 798352"/>
                  <a:gd name="connsiteX42" fmla="*/ 676211 w 1035061"/>
                  <a:gd name="connsiteY42" fmla="*/ 705341 h 798352"/>
                  <a:gd name="connsiteX43" fmla="*/ 674593 w 1035061"/>
                  <a:gd name="connsiteY43" fmla="*/ 704770 h 798352"/>
                  <a:gd name="connsiteX44" fmla="*/ 674784 w 1035061"/>
                  <a:gd name="connsiteY44" fmla="*/ 704389 h 798352"/>
                  <a:gd name="connsiteX45" fmla="*/ 674974 w 1035061"/>
                  <a:gd name="connsiteY45" fmla="*/ 704009 h 798352"/>
                  <a:gd name="connsiteX46" fmla="*/ 675164 w 1035061"/>
                  <a:gd name="connsiteY46" fmla="*/ 703628 h 798352"/>
                  <a:gd name="connsiteX47" fmla="*/ 675926 w 1035061"/>
                  <a:gd name="connsiteY47" fmla="*/ 702295 h 798352"/>
                  <a:gd name="connsiteX48" fmla="*/ 676687 w 1035061"/>
                  <a:gd name="connsiteY48" fmla="*/ 700962 h 798352"/>
                  <a:gd name="connsiteX49" fmla="*/ 677258 w 1035061"/>
                  <a:gd name="connsiteY49" fmla="*/ 699915 h 798352"/>
                  <a:gd name="connsiteX50" fmla="*/ 678305 w 1035061"/>
                  <a:gd name="connsiteY50" fmla="*/ 698011 h 798352"/>
                  <a:gd name="connsiteX51" fmla="*/ 679066 w 1035061"/>
                  <a:gd name="connsiteY51" fmla="*/ 696678 h 798352"/>
                  <a:gd name="connsiteX52" fmla="*/ 680969 w 1035061"/>
                  <a:gd name="connsiteY52" fmla="*/ 693346 h 798352"/>
                  <a:gd name="connsiteX53" fmla="*/ 681921 w 1035061"/>
                  <a:gd name="connsiteY53" fmla="*/ 691728 h 798352"/>
                  <a:gd name="connsiteX54" fmla="*/ 683538 w 1035061"/>
                  <a:gd name="connsiteY54" fmla="*/ 688967 h 798352"/>
                  <a:gd name="connsiteX55" fmla="*/ 682396 w 1035061"/>
                  <a:gd name="connsiteY55" fmla="*/ 686301 h 798352"/>
                  <a:gd name="connsiteX56" fmla="*/ 692769 w 1035061"/>
                  <a:gd name="connsiteY56" fmla="*/ 677257 h 798352"/>
                  <a:gd name="connsiteX57" fmla="*/ 692293 w 1035061"/>
                  <a:gd name="connsiteY57" fmla="*/ 677257 h 798352"/>
                  <a:gd name="connsiteX58" fmla="*/ 709612 w 1035061"/>
                  <a:gd name="connsiteY58" fmla="*/ 667547 h 798352"/>
                  <a:gd name="connsiteX59" fmla="*/ 712087 w 1035061"/>
                  <a:gd name="connsiteY59" fmla="*/ 665357 h 798352"/>
                  <a:gd name="connsiteX60" fmla="*/ 688106 w 1035061"/>
                  <a:gd name="connsiteY60" fmla="*/ 677162 h 798352"/>
                  <a:gd name="connsiteX61" fmla="*/ 685537 w 1035061"/>
                  <a:gd name="connsiteY61" fmla="*/ 678495 h 798352"/>
                  <a:gd name="connsiteX62" fmla="*/ 681730 w 1035061"/>
                  <a:gd name="connsiteY62" fmla="*/ 677162 h 798352"/>
                  <a:gd name="connsiteX63" fmla="*/ 681350 w 1035061"/>
                  <a:gd name="connsiteY63" fmla="*/ 676020 h 798352"/>
                  <a:gd name="connsiteX64" fmla="*/ 690390 w 1035061"/>
                  <a:gd name="connsiteY64" fmla="*/ 668499 h 798352"/>
                  <a:gd name="connsiteX65" fmla="*/ 693435 w 1035061"/>
                  <a:gd name="connsiteY65" fmla="*/ 670022 h 798352"/>
                  <a:gd name="connsiteX66" fmla="*/ 863868 w 1035061"/>
                  <a:gd name="connsiteY66" fmla="*/ 621755 h 798352"/>
                  <a:gd name="connsiteX67" fmla="*/ 877476 w 1035061"/>
                  <a:gd name="connsiteY67" fmla="*/ 612711 h 798352"/>
                  <a:gd name="connsiteX68" fmla="*/ 900124 w 1035061"/>
                  <a:gd name="connsiteY68" fmla="*/ 597669 h 798352"/>
                  <a:gd name="connsiteX69" fmla="*/ 925722 w 1035061"/>
                  <a:gd name="connsiteY69" fmla="*/ 563016 h 798352"/>
                  <a:gd name="connsiteX70" fmla="*/ 924199 w 1035061"/>
                  <a:gd name="connsiteY70" fmla="*/ 559970 h 798352"/>
                  <a:gd name="connsiteX71" fmla="*/ 857872 w 1035061"/>
                  <a:gd name="connsiteY71" fmla="*/ 609760 h 798352"/>
                  <a:gd name="connsiteX72" fmla="*/ 758335 w 1035061"/>
                  <a:gd name="connsiteY72" fmla="*/ 627848 h 798352"/>
                  <a:gd name="connsiteX73" fmla="*/ 765852 w 1035061"/>
                  <a:gd name="connsiteY73" fmla="*/ 624802 h 798352"/>
                  <a:gd name="connsiteX74" fmla="*/ 771847 w 1035061"/>
                  <a:gd name="connsiteY74" fmla="*/ 615758 h 798352"/>
                  <a:gd name="connsiteX75" fmla="*/ 776415 w 1035061"/>
                  <a:gd name="connsiteY75" fmla="*/ 615758 h 798352"/>
                  <a:gd name="connsiteX76" fmla="*/ 779460 w 1035061"/>
                  <a:gd name="connsiteY76" fmla="*/ 612711 h 798352"/>
                  <a:gd name="connsiteX77" fmla="*/ 785455 w 1035061"/>
                  <a:gd name="connsiteY77" fmla="*/ 611188 h 798352"/>
                  <a:gd name="connsiteX78" fmla="*/ 764330 w 1035061"/>
                  <a:gd name="connsiteY78" fmla="*/ 611188 h 798352"/>
                  <a:gd name="connsiteX79" fmla="*/ 768897 w 1035061"/>
                  <a:gd name="connsiteY79" fmla="*/ 602144 h 798352"/>
                  <a:gd name="connsiteX80" fmla="*/ 774893 w 1035061"/>
                  <a:gd name="connsiteY80" fmla="*/ 602144 h 798352"/>
                  <a:gd name="connsiteX81" fmla="*/ 777938 w 1035061"/>
                  <a:gd name="connsiteY81" fmla="*/ 596146 h 798352"/>
                  <a:gd name="connsiteX82" fmla="*/ 842742 w 1035061"/>
                  <a:gd name="connsiteY82" fmla="*/ 559970 h 798352"/>
                  <a:gd name="connsiteX83" fmla="*/ 830657 w 1035061"/>
                  <a:gd name="connsiteY83" fmla="*/ 561493 h 798352"/>
                  <a:gd name="connsiteX84" fmla="*/ 833702 w 1035061"/>
                  <a:gd name="connsiteY84" fmla="*/ 556924 h 798352"/>
                  <a:gd name="connsiteX85" fmla="*/ 880426 w 1035061"/>
                  <a:gd name="connsiteY85" fmla="*/ 537312 h 798352"/>
                  <a:gd name="connsiteX86" fmla="*/ 863868 w 1035061"/>
                  <a:gd name="connsiteY86" fmla="*/ 537312 h 798352"/>
                  <a:gd name="connsiteX87" fmla="*/ 872908 w 1035061"/>
                  <a:gd name="connsiteY87" fmla="*/ 532743 h 798352"/>
                  <a:gd name="connsiteX88" fmla="*/ 872908 w 1035061"/>
                  <a:gd name="connsiteY88" fmla="*/ 528173 h 798352"/>
                  <a:gd name="connsiteX89" fmla="*/ 875953 w 1035061"/>
                  <a:gd name="connsiteY89" fmla="*/ 526650 h 798352"/>
                  <a:gd name="connsiteX90" fmla="*/ 872908 w 1035061"/>
                  <a:gd name="connsiteY90" fmla="*/ 525127 h 798352"/>
                  <a:gd name="connsiteX91" fmla="*/ 881948 w 1035061"/>
                  <a:gd name="connsiteY91" fmla="*/ 520557 h 798352"/>
                  <a:gd name="connsiteX92" fmla="*/ 877380 w 1035061"/>
                  <a:gd name="connsiteY92" fmla="*/ 519034 h 798352"/>
                  <a:gd name="connsiteX93" fmla="*/ 896983 w 1035061"/>
                  <a:gd name="connsiteY93" fmla="*/ 509990 h 798352"/>
                  <a:gd name="connsiteX94" fmla="*/ 890988 w 1035061"/>
                  <a:gd name="connsiteY94" fmla="*/ 506943 h 798352"/>
                  <a:gd name="connsiteX95" fmla="*/ 894033 w 1035061"/>
                  <a:gd name="connsiteY95" fmla="*/ 505420 h 798352"/>
                  <a:gd name="connsiteX96" fmla="*/ 890988 w 1035061"/>
                  <a:gd name="connsiteY96" fmla="*/ 505420 h 798352"/>
                  <a:gd name="connsiteX97" fmla="*/ 889466 w 1035061"/>
                  <a:gd name="connsiteY97" fmla="*/ 499422 h 798352"/>
                  <a:gd name="connsiteX98" fmla="*/ 903074 w 1035061"/>
                  <a:gd name="connsiteY98" fmla="*/ 463246 h 798352"/>
                  <a:gd name="connsiteX99" fmla="*/ 900029 w 1035061"/>
                  <a:gd name="connsiteY99" fmla="*/ 461723 h 798352"/>
                  <a:gd name="connsiteX100" fmla="*/ 838174 w 1035061"/>
                  <a:gd name="connsiteY100" fmla="*/ 490378 h 798352"/>
                  <a:gd name="connsiteX101" fmla="*/ 830657 w 1035061"/>
                  <a:gd name="connsiteY101" fmla="*/ 490378 h 798352"/>
                  <a:gd name="connsiteX102" fmla="*/ 805058 w 1035061"/>
                  <a:gd name="connsiteY102" fmla="*/ 488855 h 798352"/>
                  <a:gd name="connsiteX103" fmla="*/ 790023 w 1035061"/>
                  <a:gd name="connsiteY103" fmla="*/ 476765 h 798352"/>
                  <a:gd name="connsiteX104" fmla="*/ 752339 w 1035061"/>
                  <a:gd name="connsiteY104" fmla="*/ 458677 h 798352"/>
                  <a:gd name="connsiteX105" fmla="*/ 636244 w 1035061"/>
                  <a:gd name="connsiteY105" fmla="*/ 442112 h 798352"/>
                  <a:gd name="connsiteX106" fmla="*/ 689058 w 1035061"/>
                  <a:gd name="connsiteY106" fmla="*/ 427070 h 798352"/>
                  <a:gd name="connsiteX107" fmla="*/ 765947 w 1035061"/>
                  <a:gd name="connsiteY107" fmla="*/ 412028 h 798352"/>
                  <a:gd name="connsiteX108" fmla="*/ 750912 w 1035061"/>
                  <a:gd name="connsiteY108" fmla="*/ 412028 h 798352"/>
                  <a:gd name="connsiteX109" fmla="*/ 686108 w 1035061"/>
                  <a:gd name="connsiteY109" fmla="*/ 421072 h 798352"/>
                  <a:gd name="connsiteX110" fmla="*/ 642334 w 1035061"/>
                  <a:gd name="connsiteY110" fmla="*/ 433163 h 798352"/>
                  <a:gd name="connsiteX111" fmla="*/ 618163 w 1035061"/>
                  <a:gd name="connsiteY111" fmla="*/ 443730 h 798352"/>
                  <a:gd name="connsiteX112" fmla="*/ 618163 w 1035061"/>
                  <a:gd name="connsiteY112" fmla="*/ 439160 h 798352"/>
                  <a:gd name="connsiteX113" fmla="*/ 675450 w 1035061"/>
                  <a:gd name="connsiteY113" fmla="*/ 401461 h 798352"/>
                  <a:gd name="connsiteX114" fmla="*/ 755385 w 1035061"/>
                  <a:gd name="connsiteY114" fmla="*/ 404507 h 798352"/>
                  <a:gd name="connsiteX115" fmla="*/ 812671 w 1035061"/>
                  <a:gd name="connsiteY115" fmla="*/ 415075 h 798352"/>
                  <a:gd name="connsiteX116" fmla="*/ 827802 w 1035061"/>
                  <a:gd name="connsiteY116" fmla="*/ 428688 h 798352"/>
                  <a:gd name="connsiteX117" fmla="*/ 854922 w 1035061"/>
                  <a:gd name="connsiteY117" fmla="*/ 434686 h 798352"/>
                  <a:gd name="connsiteX118" fmla="*/ 854922 w 1035061"/>
                  <a:gd name="connsiteY118" fmla="*/ 425642 h 798352"/>
                  <a:gd name="connsiteX119" fmla="*/ 874526 w 1035061"/>
                  <a:gd name="connsiteY119" fmla="*/ 424119 h 798352"/>
                  <a:gd name="connsiteX120" fmla="*/ 857968 w 1035061"/>
                  <a:gd name="connsiteY120" fmla="*/ 392417 h 798352"/>
                  <a:gd name="connsiteX121" fmla="*/ 859490 w 1035061"/>
                  <a:gd name="connsiteY121" fmla="*/ 389371 h 798352"/>
                  <a:gd name="connsiteX122" fmla="*/ 895651 w 1035061"/>
                  <a:gd name="connsiteY122" fmla="*/ 419549 h 798352"/>
                  <a:gd name="connsiteX123" fmla="*/ 918299 w 1035061"/>
                  <a:gd name="connsiteY123" fmla="*/ 418026 h 798352"/>
                  <a:gd name="connsiteX124" fmla="*/ 883661 w 1035061"/>
                  <a:gd name="connsiteY124" fmla="*/ 372806 h 798352"/>
                  <a:gd name="connsiteX125" fmla="*/ 883661 w 1035061"/>
                  <a:gd name="connsiteY125" fmla="*/ 366808 h 798352"/>
                  <a:gd name="connsiteX126" fmla="*/ 879093 w 1035061"/>
                  <a:gd name="connsiteY126" fmla="*/ 363762 h 798352"/>
                  <a:gd name="connsiteX127" fmla="*/ 879093 w 1035061"/>
                  <a:gd name="connsiteY127" fmla="*/ 357764 h 798352"/>
                  <a:gd name="connsiteX128" fmla="*/ 871576 w 1035061"/>
                  <a:gd name="connsiteY128" fmla="*/ 344150 h 798352"/>
                  <a:gd name="connsiteX129" fmla="*/ 867008 w 1035061"/>
                  <a:gd name="connsiteY129" fmla="*/ 317018 h 798352"/>
                  <a:gd name="connsiteX130" fmla="*/ 861013 w 1035061"/>
                  <a:gd name="connsiteY130" fmla="*/ 291409 h 798352"/>
                  <a:gd name="connsiteX131" fmla="*/ 847405 w 1035061"/>
                  <a:gd name="connsiteY131" fmla="*/ 218961 h 798352"/>
                  <a:gd name="connsiteX132" fmla="*/ 877571 w 1035061"/>
                  <a:gd name="connsiteY132" fmla="*/ 142039 h 798352"/>
                  <a:gd name="connsiteX133" fmla="*/ 919822 w 1035061"/>
                  <a:gd name="connsiteY133" fmla="*/ 93773 h 798352"/>
                  <a:gd name="connsiteX134" fmla="*/ 948465 w 1035061"/>
                  <a:gd name="connsiteY134" fmla="*/ 45506 h 798352"/>
                  <a:gd name="connsiteX135" fmla="*/ 994999 w 1035061"/>
                  <a:gd name="connsiteY135" fmla="*/ 15327 h 798352"/>
                  <a:gd name="connsiteX136" fmla="*/ 1035062 w 1035061"/>
                  <a:gd name="connsiteY136" fmla="*/ 0 h 798352"/>
                  <a:gd name="connsiteX137" fmla="*/ 0 w 1035061"/>
                  <a:gd name="connsiteY137" fmla="*/ 0 h 798352"/>
                  <a:gd name="connsiteX138" fmla="*/ 0 w 1035061"/>
                  <a:gd name="connsiteY138" fmla="*/ 798352 h 798352"/>
                  <a:gd name="connsiteX139" fmla="*/ 732927 w 1035061"/>
                  <a:gd name="connsiteY139" fmla="*/ 798352 h 798352"/>
                  <a:gd name="connsiteX140" fmla="*/ 830371 w 1035061"/>
                  <a:gd name="connsiteY140" fmla="*/ 748086 h 798352"/>
                  <a:gd name="connsiteX141" fmla="*/ 907261 w 1035061"/>
                  <a:gd name="connsiteY141" fmla="*/ 704199 h 798352"/>
                  <a:gd name="connsiteX142" fmla="*/ 675450 w 1035061"/>
                  <a:gd name="connsiteY142" fmla="*/ 596432 h 798352"/>
                  <a:gd name="connsiteX143" fmla="*/ 667932 w 1035061"/>
                  <a:gd name="connsiteY143" fmla="*/ 594909 h 798352"/>
                  <a:gd name="connsiteX144" fmla="*/ 686012 w 1035061"/>
                  <a:gd name="connsiteY144" fmla="*/ 584341 h 798352"/>
                  <a:gd name="connsiteX145" fmla="*/ 696575 w 1035061"/>
                  <a:gd name="connsiteY145" fmla="*/ 581295 h 798352"/>
                  <a:gd name="connsiteX146" fmla="*/ 707138 w 1035061"/>
                  <a:gd name="connsiteY146" fmla="*/ 587293 h 798352"/>
                  <a:gd name="connsiteX147" fmla="*/ 675450 w 1035061"/>
                  <a:gd name="connsiteY147" fmla="*/ 596337 h 798352"/>
                  <a:gd name="connsiteX148" fmla="*/ 444685 w 1035061"/>
                  <a:gd name="connsiteY148" fmla="*/ 563207 h 798352"/>
                  <a:gd name="connsiteX149" fmla="*/ 443163 w 1035061"/>
                  <a:gd name="connsiteY149" fmla="*/ 560161 h 798352"/>
                  <a:gd name="connsiteX150" fmla="*/ 491409 w 1035061"/>
                  <a:gd name="connsiteY150" fmla="*/ 483238 h 798352"/>
                  <a:gd name="connsiteX151" fmla="*/ 542701 w 1035061"/>
                  <a:gd name="connsiteY151" fmla="*/ 440969 h 798352"/>
                  <a:gd name="connsiteX152" fmla="*/ 627108 w 1035061"/>
                  <a:gd name="connsiteY152" fmla="*/ 374614 h 798352"/>
                  <a:gd name="connsiteX153" fmla="*/ 666314 w 1035061"/>
                  <a:gd name="connsiteY153" fmla="*/ 376138 h 798352"/>
                  <a:gd name="connsiteX154" fmla="*/ 648234 w 1035061"/>
                  <a:gd name="connsiteY154" fmla="*/ 385182 h 798352"/>
                  <a:gd name="connsiteX155" fmla="*/ 643666 w 1035061"/>
                  <a:gd name="connsiteY155" fmla="*/ 383658 h 798352"/>
                  <a:gd name="connsiteX156" fmla="*/ 645189 w 1035061"/>
                  <a:gd name="connsiteY156" fmla="*/ 379089 h 798352"/>
                  <a:gd name="connsiteX157" fmla="*/ 596942 w 1035061"/>
                  <a:gd name="connsiteY157" fmla="*/ 422881 h 798352"/>
                  <a:gd name="connsiteX158" fmla="*/ 562304 w 1035061"/>
                  <a:gd name="connsiteY158" fmla="*/ 462104 h 798352"/>
                  <a:gd name="connsiteX159" fmla="*/ 560781 w 1035061"/>
                  <a:gd name="connsiteY159" fmla="*/ 459057 h 798352"/>
                  <a:gd name="connsiteX160" fmla="*/ 444685 w 1035061"/>
                  <a:gd name="connsiteY160" fmla="*/ 563112 h 798352"/>
                  <a:gd name="connsiteX161" fmla="*/ 569822 w 1035061"/>
                  <a:gd name="connsiteY161" fmla="*/ 463627 h 798352"/>
                  <a:gd name="connsiteX162" fmla="*/ 565254 w 1035061"/>
                  <a:gd name="connsiteY162" fmla="*/ 469625 h 798352"/>
                  <a:gd name="connsiteX163" fmla="*/ 559259 w 1035061"/>
                  <a:gd name="connsiteY163" fmla="*/ 475622 h 798352"/>
                  <a:gd name="connsiteX164" fmla="*/ 556213 w 1035061"/>
                  <a:gd name="connsiteY164" fmla="*/ 474099 h 798352"/>
                  <a:gd name="connsiteX165" fmla="*/ 568299 w 1035061"/>
                  <a:gd name="connsiteY165" fmla="*/ 460485 h 798352"/>
                  <a:gd name="connsiteX166" fmla="*/ 569822 w 1035061"/>
                  <a:gd name="connsiteY166" fmla="*/ 463532 h 798352"/>
                  <a:gd name="connsiteX167" fmla="*/ 639860 w 1035061"/>
                  <a:gd name="connsiteY167" fmla="*/ 689633 h 798352"/>
                  <a:gd name="connsiteX168" fmla="*/ 636148 w 1035061"/>
                  <a:gd name="connsiteY168" fmla="*/ 694013 h 798352"/>
                  <a:gd name="connsiteX169" fmla="*/ 638147 w 1035061"/>
                  <a:gd name="connsiteY169" fmla="*/ 696393 h 798352"/>
                  <a:gd name="connsiteX170" fmla="*/ 626728 w 1035061"/>
                  <a:gd name="connsiteY170" fmla="*/ 704389 h 798352"/>
                  <a:gd name="connsiteX171" fmla="*/ 624444 w 1035061"/>
                  <a:gd name="connsiteY171" fmla="*/ 704675 h 798352"/>
                  <a:gd name="connsiteX172" fmla="*/ 618829 w 1035061"/>
                  <a:gd name="connsiteY172" fmla="*/ 709911 h 798352"/>
                  <a:gd name="connsiteX173" fmla="*/ 611312 w 1035061"/>
                  <a:gd name="connsiteY173" fmla="*/ 708102 h 798352"/>
                  <a:gd name="connsiteX174" fmla="*/ 622445 w 1035061"/>
                  <a:gd name="connsiteY174" fmla="*/ 697535 h 798352"/>
                  <a:gd name="connsiteX175" fmla="*/ 628726 w 1035061"/>
                  <a:gd name="connsiteY175" fmla="*/ 691537 h 798352"/>
                  <a:gd name="connsiteX176" fmla="*/ 631961 w 1035061"/>
                  <a:gd name="connsiteY176" fmla="*/ 688205 h 798352"/>
                  <a:gd name="connsiteX177" fmla="*/ 639955 w 1035061"/>
                  <a:gd name="connsiteY177" fmla="*/ 689633 h 798352"/>
                  <a:gd name="connsiteX178" fmla="*/ 612834 w 1035061"/>
                  <a:gd name="connsiteY178" fmla="*/ 677162 h 798352"/>
                  <a:gd name="connsiteX179" fmla="*/ 612453 w 1035061"/>
                  <a:gd name="connsiteY179" fmla="*/ 677448 h 798352"/>
                  <a:gd name="connsiteX180" fmla="*/ 595229 w 1035061"/>
                  <a:gd name="connsiteY180" fmla="*/ 688967 h 798352"/>
                  <a:gd name="connsiteX181" fmla="*/ 575341 w 1035061"/>
                  <a:gd name="connsiteY181" fmla="*/ 698773 h 798352"/>
                  <a:gd name="connsiteX182" fmla="*/ 575150 w 1035061"/>
                  <a:gd name="connsiteY182" fmla="*/ 698392 h 798352"/>
                  <a:gd name="connsiteX183" fmla="*/ 572581 w 1035061"/>
                  <a:gd name="connsiteY183" fmla="*/ 697821 h 798352"/>
                  <a:gd name="connsiteX184" fmla="*/ 557356 w 1035061"/>
                  <a:gd name="connsiteY184" fmla="*/ 709340 h 798352"/>
                  <a:gd name="connsiteX185" fmla="*/ 555262 w 1035061"/>
                  <a:gd name="connsiteY185" fmla="*/ 711339 h 798352"/>
                  <a:gd name="connsiteX186" fmla="*/ 555167 w 1035061"/>
                  <a:gd name="connsiteY186" fmla="*/ 711339 h 798352"/>
                  <a:gd name="connsiteX187" fmla="*/ 555167 w 1035061"/>
                  <a:gd name="connsiteY187" fmla="*/ 711529 h 798352"/>
                  <a:gd name="connsiteX188" fmla="*/ 552883 w 1035061"/>
                  <a:gd name="connsiteY188" fmla="*/ 713624 h 798352"/>
                  <a:gd name="connsiteX189" fmla="*/ 552597 w 1035061"/>
                  <a:gd name="connsiteY189" fmla="*/ 713909 h 798352"/>
                  <a:gd name="connsiteX190" fmla="*/ 552597 w 1035061"/>
                  <a:gd name="connsiteY190" fmla="*/ 714005 h 798352"/>
                  <a:gd name="connsiteX191" fmla="*/ 549362 w 1035061"/>
                  <a:gd name="connsiteY191" fmla="*/ 717527 h 798352"/>
                  <a:gd name="connsiteX192" fmla="*/ 547364 w 1035061"/>
                  <a:gd name="connsiteY192" fmla="*/ 719622 h 798352"/>
                  <a:gd name="connsiteX193" fmla="*/ 544033 w 1035061"/>
                  <a:gd name="connsiteY193" fmla="*/ 718479 h 798352"/>
                  <a:gd name="connsiteX194" fmla="*/ 544033 w 1035061"/>
                  <a:gd name="connsiteY194" fmla="*/ 718193 h 798352"/>
                  <a:gd name="connsiteX195" fmla="*/ 541368 w 1035061"/>
                  <a:gd name="connsiteY195" fmla="*/ 719526 h 798352"/>
                  <a:gd name="connsiteX196" fmla="*/ 538989 w 1035061"/>
                  <a:gd name="connsiteY196" fmla="*/ 720859 h 798352"/>
                  <a:gd name="connsiteX197" fmla="*/ 537943 w 1035061"/>
                  <a:gd name="connsiteY197" fmla="*/ 720669 h 798352"/>
                  <a:gd name="connsiteX198" fmla="*/ 536896 w 1035061"/>
                  <a:gd name="connsiteY198" fmla="*/ 721050 h 798352"/>
                  <a:gd name="connsiteX199" fmla="*/ 531472 w 1035061"/>
                  <a:gd name="connsiteY199" fmla="*/ 725619 h 798352"/>
                  <a:gd name="connsiteX200" fmla="*/ 522717 w 1035061"/>
                  <a:gd name="connsiteY200" fmla="*/ 734949 h 798352"/>
                  <a:gd name="connsiteX201" fmla="*/ 522622 w 1035061"/>
                  <a:gd name="connsiteY201" fmla="*/ 734949 h 798352"/>
                  <a:gd name="connsiteX202" fmla="*/ 522336 w 1035061"/>
                  <a:gd name="connsiteY202" fmla="*/ 735520 h 798352"/>
                  <a:gd name="connsiteX203" fmla="*/ 521861 w 1035061"/>
                  <a:gd name="connsiteY203" fmla="*/ 736091 h 798352"/>
                  <a:gd name="connsiteX204" fmla="*/ 521385 w 1035061"/>
                  <a:gd name="connsiteY204" fmla="*/ 736758 h 798352"/>
                  <a:gd name="connsiteX205" fmla="*/ 521194 w 1035061"/>
                  <a:gd name="connsiteY205" fmla="*/ 736948 h 798352"/>
                  <a:gd name="connsiteX206" fmla="*/ 520148 w 1035061"/>
                  <a:gd name="connsiteY206" fmla="*/ 738471 h 798352"/>
                  <a:gd name="connsiteX207" fmla="*/ 520148 w 1035061"/>
                  <a:gd name="connsiteY207" fmla="*/ 738471 h 798352"/>
                  <a:gd name="connsiteX208" fmla="*/ 518911 w 1035061"/>
                  <a:gd name="connsiteY208" fmla="*/ 739138 h 798352"/>
                  <a:gd name="connsiteX209" fmla="*/ 518340 w 1035061"/>
                  <a:gd name="connsiteY209" fmla="*/ 738281 h 798352"/>
                  <a:gd name="connsiteX210" fmla="*/ 517959 w 1035061"/>
                  <a:gd name="connsiteY210" fmla="*/ 737519 h 798352"/>
                  <a:gd name="connsiteX211" fmla="*/ 516627 w 1035061"/>
                  <a:gd name="connsiteY211" fmla="*/ 735139 h 798352"/>
                  <a:gd name="connsiteX212" fmla="*/ 516627 w 1035061"/>
                  <a:gd name="connsiteY212" fmla="*/ 735139 h 798352"/>
                  <a:gd name="connsiteX213" fmla="*/ 516246 w 1035061"/>
                  <a:gd name="connsiteY213" fmla="*/ 734282 h 798352"/>
                  <a:gd name="connsiteX214" fmla="*/ 521004 w 1035061"/>
                  <a:gd name="connsiteY214" fmla="*/ 728856 h 798352"/>
                  <a:gd name="connsiteX215" fmla="*/ 521290 w 1035061"/>
                  <a:gd name="connsiteY215" fmla="*/ 728475 h 798352"/>
                  <a:gd name="connsiteX216" fmla="*/ 522812 w 1035061"/>
                  <a:gd name="connsiteY216" fmla="*/ 726571 h 798352"/>
                  <a:gd name="connsiteX217" fmla="*/ 525382 w 1035061"/>
                  <a:gd name="connsiteY217" fmla="*/ 723334 h 798352"/>
                  <a:gd name="connsiteX218" fmla="*/ 526333 w 1035061"/>
                  <a:gd name="connsiteY218" fmla="*/ 722097 h 798352"/>
                  <a:gd name="connsiteX219" fmla="*/ 531091 w 1035061"/>
                  <a:gd name="connsiteY219" fmla="*/ 715718 h 798352"/>
                  <a:gd name="connsiteX220" fmla="*/ 531091 w 1035061"/>
                  <a:gd name="connsiteY220" fmla="*/ 715528 h 798352"/>
                  <a:gd name="connsiteX221" fmla="*/ 531852 w 1035061"/>
                  <a:gd name="connsiteY221" fmla="*/ 714576 h 798352"/>
                  <a:gd name="connsiteX222" fmla="*/ 533946 w 1035061"/>
                  <a:gd name="connsiteY222" fmla="*/ 711339 h 798352"/>
                  <a:gd name="connsiteX223" fmla="*/ 535564 w 1035061"/>
                  <a:gd name="connsiteY223" fmla="*/ 708293 h 798352"/>
                  <a:gd name="connsiteX224" fmla="*/ 535564 w 1035061"/>
                  <a:gd name="connsiteY224" fmla="*/ 708102 h 798352"/>
                  <a:gd name="connsiteX225" fmla="*/ 535849 w 1035061"/>
                  <a:gd name="connsiteY225" fmla="*/ 707817 h 798352"/>
                  <a:gd name="connsiteX226" fmla="*/ 536135 w 1035061"/>
                  <a:gd name="connsiteY226" fmla="*/ 707245 h 798352"/>
                  <a:gd name="connsiteX227" fmla="*/ 537562 w 1035061"/>
                  <a:gd name="connsiteY227" fmla="*/ 703723 h 798352"/>
                  <a:gd name="connsiteX228" fmla="*/ 537562 w 1035061"/>
                  <a:gd name="connsiteY228" fmla="*/ 703342 h 798352"/>
                  <a:gd name="connsiteX229" fmla="*/ 538038 w 1035061"/>
                  <a:gd name="connsiteY229" fmla="*/ 702390 h 798352"/>
                  <a:gd name="connsiteX230" fmla="*/ 538514 w 1035061"/>
                  <a:gd name="connsiteY230" fmla="*/ 700772 h 798352"/>
                  <a:gd name="connsiteX231" fmla="*/ 538514 w 1035061"/>
                  <a:gd name="connsiteY231" fmla="*/ 700772 h 798352"/>
                  <a:gd name="connsiteX232" fmla="*/ 538514 w 1035061"/>
                  <a:gd name="connsiteY232" fmla="*/ 700391 h 798352"/>
                  <a:gd name="connsiteX233" fmla="*/ 539085 w 1035061"/>
                  <a:gd name="connsiteY233" fmla="*/ 698201 h 798352"/>
                  <a:gd name="connsiteX234" fmla="*/ 538894 w 1035061"/>
                  <a:gd name="connsiteY234" fmla="*/ 697154 h 798352"/>
                  <a:gd name="connsiteX235" fmla="*/ 544889 w 1035061"/>
                  <a:gd name="connsiteY235" fmla="*/ 688967 h 798352"/>
                  <a:gd name="connsiteX236" fmla="*/ 544223 w 1035061"/>
                  <a:gd name="connsiteY236" fmla="*/ 689348 h 798352"/>
                  <a:gd name="connsiteX237" fmla="*/ 538609 w 1035061"/>
                  <a:gd name="connsiteY237" fmla="*/ 694203 h 798352"/>
                  <a:gd name="connsiteX238" fmla="*/ 535849 w 1035061"/>
                  <a:gd name="connsiteY238" fmla="*/ 691918 h 798352"/>
                  <a:gd name="connsiteX239" fmla="*/ 539275 w 1035061"/>
                  <a:gd name="connsiteY239" fmla="*/ 688777 h 798352"/>
                  <a:gd name="connsiteX240" fmla="*/ 539465 w 1035061"/>
                  <a:gd name="connsiteY240" fmla="*/ 688491 h 798352"/>
                  <a:gd name="connsiteX241" fmla="*/ 547173 w 1035061"/>
                  <a:gd name="connsiteY241" fmla="*/ 680875 h 798352"/>
                  <a:gd name="connsiteX242" fmla="*/ 551836 w 1035061"/>
                  <a:gd name="connsiteY242" fmla="*/ 677352 h 798352"/>
                  <a:gd name="connsiteX243" fmla="*/ 552502 w 1035061"/>
                  <a:gd name="connsiteY243" fmla="*/ 676781 h 798352"/>
                  <a:gd name="connsiteX244" fmla="*/ 555833 w 1035061"/>
                  <a:gd name="connsiteY244" fmla="*/ 672973 h 798352"/>
                  <a:gd name="connsiteX245" fmla="*/ 556023 w 1035061"/>
                  <a:gd name="connsiteY245" fmla="*/ 672783 h 798352"/>
                  <a:gd name="connsiteX246" fmla="*/ 613786 w 1035061"/>
                  <a:gd name="connsiteY246" fmla="*/ 650601 h 798352"/>
                  <a:gd name="connsiteX247" fmla="*/ 637957 w 1035061"/>
                  <a:gd name="connsiteY247" fmla="*/ 650601 h 798352"/>
                  <a:gd name="connsiteX248" fmla="*/ 651564 w 1035061"/>
                  <a:gd name="connsiteY248" fmla="*/ 653647 h 798352"/>
                  <a:gd name="connsiteX249" fmla="*/ 613120 w 1035061"/>
                  <a:gd name="connsiteY249" fmla="*/ 677162 h 798352"/>
                  <a:gd name="connsiteX250" fmla="*/ 643761 w 1035061"/>
                  <a:gd name="connsiteY250" fmla="*/ 572251 h 798352"/>
                  <a:gd name="connsiteX251" fmla="*/ 649756 w 1035061"/>
                  <a:gd name="connsiteY251" fmla="*/ 569205 h 798352"/>
                  <a:gd name="connsiteX252" fmla="*/ 637671 w 1035061"/>
                  <a:gd name="connsiteY252" fmla="*/ 569205 h 798352"/>
                  <a:gd name="connsiteX253" fmla="*/ 636148 w 1035061"/>
                  <a:gd name="connsiteY253" fmla="*/ 566158 h 798352"/>
                  <a:gd name="connsiteX254" fmla="*/ 611978 w 1035061"/>
                  <a:gd name="connsiteY254" fmla="*/ 572156 h 798352"/>
                  <a:gd name="connsiteX255" fmla="*/ 580289 w 1035061"/>
                  <a:gd name="connsiteY255" fmla="*/ 585769 h 798352"/>
                  <a:gd name="connsiteX256" fmla="*/ 532043 w 1035061"/>
                  <a:gd name="connsiteY256" fmla="*/ 611378 h 798352"/>
                  <a:gd name="connsiteX257" fmla="*/ 530520 w 1035061"/>
                  <a:gd name="connsiteY257" fmla="*/ 608332 h 798352"/>
                  <a:gd name="connsiteX258" fmla="*/ 541083 w 1035061"/>
                  <a:gd name="connsiteY258" fmla="*/ 597765 h 798352"/>
                  <a:gd name="connsiteX259" fmla="*/ 539560 w 1035061"/>
                  <a:gd name="connsiteY259" fmla="*/ 594718 h 798352"/>
                  <a:gd name="connsiteX260" fmla="*/ 583334 w 1035061"/>
                  <a:gd name="connsiteY260" fmla="*/ 555496 h 798352"/>
                  <a:gd name="connsiteX261" fmla="*/ 583334 w 1035061"/>
                  <a:gd name="connsiteY261" fmla="*/ 550926 h 798352"/>
                  <a:gd name="connsiteX262" fmla="*/ 598370 w 1035061"/>
                  <a:gd name="connsiteY262" fmla="*/ 534361 h 798352"/>
                  <a:gd name="connsiteX263" fmla="*/ 613405 w 1035061"/>
                  <a:gd name="connsiteY263" fmla="*/ 520747 h 798352"/>
                  <a:gd name="connsiteX264" fmla="*/ 608837 w 1035061"/>
                  <a:gd name="connsiteY264" fmla="*/ 516178 h 798352"/>
                  <a:gd name="connsiteX265" fmla="*/ 590757 w 1035061"/>
                  <a:gd name="connsiteY265" fmla="*/ 514655 h 798352"/>
                  <a:gd name="connsiteX266" fmla="*/ 600178 w 1035061"/>
                  <a:gd name="connsiteY266" fmla="*/ 509323 h 798352"/>
                  <a:gd name="connsiteX267" fmla="*/ 596752 w 1035061"/>
                  <a:gd name="connsiteY267" fmla="*/ 507134 h 798352"/>
                  <a:gd name="connsiteX268" fmla="*/ 604270 w 1035061"/>
                  <a:gd name="connsiteY268" fmla="*/ 499613 h 798352"/>
                  <a:gd name="connsiteX269" fmla="*/ 622350 w 1035061"/>
                  <a:gd name="connsiteY269" fmla="*/ 493615 h 798352"/>
                  <a:gd name="connsiteX270" fmla="*/ 589139 w 1035061"/>
                  <a:gd name="connsiteY270" fmla="*/ 490569 h 798352"/>
                  <a:gd name="connsiteX271" fmla="*/ 626823 w 1035061"/>
                  <a:gd name="connsiteY271" fmla="*/ 445348 h 798352"/>
                  <a:gd name="connsiteX272" fmla="*/ 631390 w 1035061"/>
                  <a:gd name="connsiteY272" fmla="*/ 446872 h 798352"/>
                  <a:gd name="connsiteX273" fmla="*/ 619305 w 1035061"/>
                  <a:gd name="connsiteY273" fmla="*/ 461913 h 798352"/>
                  <a:gd name="connsiteX274" fmla="*/ 655466 w 1035061"/>
                  <a:gd name="connsiteY274" fmla="*/ 470957 h 798352"/>
                  <a:gd name="connsiteX275" fmla="*/ 649471 w 1035061"/>
                  <a:gd name="connsiteY275" fmla="*/ 472481 h 798352"/>
                  <a:gd name="connsiteX276" fmla="*/ 673642 w 1035061"/>
                  <a:gd name="connsiteY276" fmla="*/ 480001 h 798352"/>
                  <a:gd name="connsiteX277" fmla="*/ 660034 w 1035061"/>
                  <a:gd name="connsiteY277" fmla="*/ 480001 h 798352"/>
                  <a:gd name="connsiteX278" fmla="*/ 795733 w 1035061"/>
                  <a:gd name="connsiteY278" fmla="*/ 534266 h 798352"/>
                  <a:gd name="connsiteX279" fmla="*/ 691722 w 1035061"/>
                  <a:gd name="connsiteY279" fmla="*/ 565968 h 798352"/>
                  <a:gd name="connsiteX280" fmla="*/ 679637 w 1035061"/>
                  <a:gd name="connsiteY280" fmla="*/ 564445 h 798352"/>
                  <a:gd name="connsiteX281" fmla="*/ 678114 w 1035061"/>
                  <a:gd name="connsiteY281" fmla="*/ 569014 h 798352"/>
                  <a:gd name="connsiteX282" fmla="*/ 663079 w 1035061"/>
                  <a:gd name="connsiteY282" fmla="*/ 572061 h 798352"/>
                  <a:gd name="connsiteX283" fmla="*/ 643476 w 1035061"/>
                  <a:gd name="connsiteY283" fmla="*/ 572061 h 79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</a:cxnLst>
                <a:rect l="l" t="t" r="r" b="b"/>
                <a:pathLst>
                  <a:path w="1035061" h="798352">
                    <a:moveTo>
                      <a:pt x="907356" y="704485"/>
                    </a:moveTo>
                    <a:cubicBezTo>
                      <a:pt x="915920" y="695917"/>
                      <a:pt x="924580" y="686682"/>
                      <a:pt x="933144" y="677448"/>
                    </a:cubicBezTo>
                    <a:lnTo>
                      <a:pt x="932954" y="677448"/>
                    </a:lnTo>
                    <a:cubicBezTo>
                      <a:pt x="948941" y="659264"/>
                      <a:pt x="964643" y="642033"/>
                      <a:pt x="983294" y="626134"/>
                    </a:cubicBezTo>
                    <a:cubicBezTo>
                      <a:pt x="988909" y="621089"/>
                      <a:pt x="994428" y="616614"/>
                      <a:pt x="999662" y="612997"/>
                    </a:cubicBezTo>
                    <a:cubicBezTo>
                      <a:pt x="1001184" y="611474"/>
                      <a:pt x="1001184" y="608427"/>
                      <a:pt x="1002707" y="606999"/>
                    </a:cubicBezTo>
                    <a:cubicBezTo>
                      <a:pt x="995189" y="610046"/>
                      <a:pt x="990622" y="616043"/>
                      <a:pt x="983104" y="619090"/>
                    </a:cubicBezTo>
                    <a:cubicBezTo>
                      <a:pt x="981581" y="619090"/>
                      <a:pt x="980059" y="617566"/>
                      <a:pt x="981581" y="616043"/>
                    </a:cubicBezTo>
                    <a:cubicBezTo>
                      <a:pt x="986910" y="612045"/>
                      <a:pt x="992334" y="607951"/>
                      <a:pt x="997663" y="603953"/>
                    </a:cubicBezTo>
                    <a:cubicBezTo>
                      <a:pt x="997378" y="603953"/>
                      <a:pt x="996997" y="603953"/>
                      <a:pt x="996617" y="603953"/>
                    </a:cubicBezTo>
                    <a:cubicBezTo>
                      <a:pt x="995094" y="603953"/>
                      <a:pt x="995094" y="602429"/>
                      <a:pt x="995094" y="600906"/>
                    </a:cubicBezTo>
                    <a:cubicBezTo>
                      <a:pt x="975491" y="597860"/>
                      <a:pt x="960360" y="611474"/>
                      <a:pt x="946848" y="623564"/>
                    </a:cubicBezTo>
                    <a:cubicBezTo>
                      <a:pt x="943803" y="625087"/>
                      <a:pt x="940852" y="622041"/>
                      <a:pt x="939330" y="622041"/>
                    </a:cubicBezTo>
                    <a:cubicBezTo>
                      <a:pt x="916682" y="629562"/>
                      <a:pt x="900124" y="649173"/>
                      <a:pt x="877476" y="658217"/>
                    </a:cubicBezTo>
                    <a:lnTo>
                      <a:pt x="877476" y="655171"/>
                    </a:lnTo>
                    <a:cubicBezTo>
                      <a:pt x="868435" y="658217"/>
                      <a:pt x="859681" y="663644"/>
                      <a:pt x="850355" y="665738"/>
                    </a:cubicBezTo>
                    <a:cubicBezTo>
                      <a:pt x="836747" y="668784"/>
                      <a:pt x="824757" y="667261"/>
                      <a:pt x="812671" y="667261"/>
                    </a:cubicBezTo>
                    <a:cubicBezTo>
                      <a:pt x="794400" y="669070"/>
                      <a:pt x="776130" y="673164"/>
                      <a:pt x="757859" y="677067"/>
                    </a:cubicBezTo>
                    <a:cubicBezTo>
                      <a:pt x="757288" y="677162"/>
                      <a:pt x="756812" y="677352"/>
                      <a:pt x="756241" y="677448"/>
                    </a:cubicBezTo>
                    <a:cubicBezTo>
                      <a:pt x="746440" y="680113"/>
                      <a:pt x="737209" y="683826"/>
                      <a:pt x="728169" y="688777"/>
                    </a:cubicBezTo>
                    <a:cubicBezTo>
                      <a:pt x="727788" y="688967"/>
                      <a:pt x="727503" y="689157"/>
                      <a:pt x="727122" y="689348"/>
                    </a:cubicBezTo>
                    <a:cubicBezTo>
                      <a:pt x="726361" y="690300"/>
                      <a:pt x="725599" y="691157"/>
                      <a:pt x="724933" y="691918"/>
                    </a:cubicBezTo>
                    <a:cubicBezTo>
                      <a:pt x="721698" y="695441"/>
                      <a:pt x="718938" y="698773"/>
                      <a:pt x="714561" y="700962"/>
                    </a:cubicBezTo>
                    <a:cubicBezTo>
                      <a:pt x="705330" y="705722"/>
                      <a:pt x="697717" y="713909"/>
                      <a:pt x="689534" y="720573"/>
                    </a:cubicBezTo>
                    <a:cubicBezTo>
                      <a:pt x="688962" y="721050"/>
                      <a:pt x="688011" y="721240"/>
                      <a:pt x="687155" y="721335"/>
                    </a:cubicBezTo>
                    <a:cubicBezTo>
                      <a:pt x="679066" y="729142"/>
                      <a:pt x="671072" y="736948"/>
                      <a:pt x="662889" y="744564"/>
                    </a:cubicBezTo>
                    <a:cubicBezTo>
                      <a:pt x="662318" y="745135"/>
                      <a:pt x="659939" y="745421"/>
                      <a:pt x="658321" y="745135"/>
                    </a:cubicBezTo>
                    <a:cubicBezTo>
                      <a:pt x="658321" y="745135"/>
                      <a:pt x="658416" y="745135"/>
                      <a:pt x="658416" y="745040"/>
                    </a:cubicBezTo>
                    <a:cubicBezTo>
                      <a:pt x="658701" y="744564"/>
                      <a:pt x="658987" y="744088"/>
                      <a:pt x="659272" y="743612"/>
                    </a:cubicBezTo>
                    <a:cubicBezTo>
                      <a:pt x="660510" y="741518"/>
                      <a:pt x="661842" y="739328"/>
                      <a:pt x="663174" y="737234"/>
                    </a:cubicBezTo>
                    <a:cubicBezTo>
                      <a:pt x="664601" y="734854"/>
                      <a:pt x="666124" y="732569"/>
                      <a:pt x="667647" y="730189"/>
                    </a:cubicBezTo>
                    <a:cubicBezTo>
                      <a:pt x="669740" y="727047"/>
                      <a:pt x="671834" y="724001"/>
                      <a:pt x="674022" y="721050"/>
                    </a:cubicBezTo>
                    <a:cubicBezTo>
                      <a:pt x="674593" y="720288"/>
                      <a:pt x="674403" y="719622"/>
                      <a:pt x="674022" y="719050"/>
                    </a:cubicBezTo>
                    <a:cubicBezTo>
                      <a:pt x="673546" y="718574"/>
                      <a:pt x="672785" y="718289"/>
                      <a:pt x="671929" y="718289"/>
                    </a:cubicBezTo>
                    <a:cubicBezTo>
                      <a:pt x="679446" y="710958"/>
                      <a:pt x="688392" y="704770"/>
                      <a:pt x="697242" y="699344"/>
                    </a:cubicBezTo>
                    <a:lnTo>
                      <a:pt x="697242" y="699058"/>
                    </a:lnTo>
                    <a:cubicBezTo>
                      <a:pt x="696195" y="699439"/>
                      <a:pt x="694767" y="698582"/>
                      <a:pt x="695529" y="697535"/>
                    </a:cubicBezTo>
                    <a:cubicBezTo>
                      <a:pt x="696480" y="696202"/>
                      <a:pt x="697242" y="694774"/>
                      <a:pt x="698098" y="693441"/>
                    </a:cubicBezTo>
                    <a:cubicBezTo>
                      <a:pt x="698288" y="692965"/>
                      <a:pt x="698383" y="692584"/>
                      <a:pt x="698574" y="692109"/>
                    </a:cubicBezTo>
                    <a:cubicBezTo>
                      <a:pt x="698193" y="691728"/>
                      <a:pt x="697812" y="691347"/>
                      <a:pt x="697432" y="690871"/>
                    </a:cubicBezTo>
                    <a:cubicBezTo>
                      <a:pt x="694958" y="692489"/>
                      <a:pt x="692388" y="693917"/>
                      <a:pt x="690390" y="695821"/>
                    </a:cubicBezTo>
                    <a:cubicBezTo>
                      <a:pt x="686774" y="699058"/>
                      <a:pt x="683919" y="705722"/>
                      <a:pt x="678495" y="705627"/>
                    </a:cubicBezTo>
                    <a:cubicBezTo>
                      <a:pt x="678114" y="705627"/>
                      <a:pt x="677067" y="705627"/>
                      <a:pt x="676211" y="705341"/>
                    </a:cubicBezTo>
                    <a:cubicBezTo>
                      <a:pt x="675545" y="705246"/>
                      <a:pt x="674974" y="705056"/>
                      <a:pt x="674593" y="704770"/>
                    </a:cubicBezTo>
                    <a:lnTo>
                      <a:pt x="674784" y="704389"/>
                    </a:lnTo>
                    <a:lnTo>
                      <a:pt x="674974" y="704009"/>
                    </a:lnTo>
                    <a:lnTo>
                      <a:pt x="675164" y="703628"/>
                    </a:lnTo>
                    <a:cubicBezTo>
                      <a:pt x="675164" y="703628"/>
                      <a:pt x="675640" y="702771"/>
                      <a:pt x="675926" y="702295"/>
                    </a:cubicBezTo>
                    <a:cubicBezTo>
                      <a:pt x="676211" y="701819"/>
                      <a:pt x="676401" y="701438"/>
                      <a:pt x="676687" y="700962"/>
                    </a:cubicBezTo>
                    <a:cubicBezTo>
                      <a:pt x="676877" y="700581"/>
                      <a:pt x="677067" y="700296"/>
                      <a:pt x="677258" y="699915"/>
                    </a:cubicBezTo>
                    <a:cubicBezTo>
                      <a:pt x="677638" y="699249"/>
                      <a:pt x="677924" y="698677"/>
                      <a:pt x="678305" y="698011"/>
                    </a:cubicBezTo>
                    <a:cubicBezTo>
                      <a:pt x="678590" y="697535"/>
                      <a:pt x="678875" y="697059"/>
                      <a:pt x="679066" y="696678"/>
                    </a:cubicBezTo>
                    <a:cubicBezTo>
                      <a:pt x="679732" y="695536"/>
                      <a:pt x="680398" y="694489"/>
                      <a:pt x="680969" y="693346"/>
                    </a:cubicBezTo>
                    <a:cubicBezTo>
                      <a:pt x="681254" y="692775"/>
                      <a:pt x="681635" y="692299"/>
                      <a:pt x="681921" y="691728"/>
                    </a:cubicBezTo>
                    <a:cubicBezTo>
                      <a:pt x="682492" y="690776"/>
                      <a:pt x="682967" y="689919"/>
                      <a:pt x="683538" y="688967"/>
                    </a:cubicBezTo>
                    <a:cubicBezTo>
                      <a:pt x="684300" y="687729"/>
                      <a:pt x="683538" y="686682"/>
                      <a:pt x="682396" y="686301"/>
                    </a:cubicBezTo>
                    <a:cubicBezTo>
                      <a:pt x="685156" y="682684"/>
                      <a:pt x="688582" y="679637"/>
                      <a:pt x="692769" y="677257"/>
                    </a:cubicBezTo>
                    <a:lnTo>
                      <a:pt x="692293" y="677257"/>
                    </a:lnTo>
                    <a:cubicBezTo>
                      <a:pt x="698098" y="674306"/>
                      <a:pt x="703808" y="670784"/>
                      <a:pt x="709612" y="667547"/>
                    </a:cubicBezTo>
                    <a:cubicBezTo>
                      <a:pt x="710469" y="666785"/>
                      <a:pt x="711230" y="666119"/>
                      <a:pt x="712087" y="665357"/>
                    </a:cubicBezTo>
                    <a:cubicBezTo>
                      <a:pt x="703522" y="668213"/>
                      <a:pt x="695719" y="672116"/>
                      <a:pt x="688106" y="677162"/>
                    </a:cubicBezTo>
                    <a:cubicBezTo>
                      <a:pt x="688106" y="677162"/>
                      <a:pt x="686108" y="678019"/>
                      <a:pt x="685537" y="678495"/>
                    </a:cubicBezTo>
                    <a:cubicBezTo>
                      <a:pt x="685537" y="678495"/>
                      <a:pt x="683824" y="679161"/>
                      <a:pt x="681730" y="677162"/>
                    </a:cubicBezTo>
                    <a:cubicBezTo>
                      <a:pt x="681540" y="676876"/>
                      <a:pt x="681350" y="676591"/>
                      <a:pt x="681350" y="676020"/>
                    </a:cubicBezTo>
                    <a:cubicBezTo>
                      <a:pt x="682872" y="672973"/>
                      <a:pt x="687345" y="671450"/>
                      <a:pt x="690390" y="668499"/>
                    </a:cubicBezTo>
                    <a:cubicBezTo>
                      <a:pt x="691913" y="668499"/>
                      <a:pt x="693435" y="668499"/>
                      <a:pt x="693435" y="670022"/>
                    </a:cubicBezTo>
                    <a:cubicBezTo>
                      <a:pt x="741681" y="632322"/>
                      <a:pt x="808008" y="641367"/>
                      <a:pt x="863868" y="621755"/>
                    </a:cubicBezTo>
                    <a:cubicBezTo>
                      <a:pt x="868435" y="618709"/>
                      <a:pt x="872908" y="615758"/>
                      <a:pt x="877476" y="612711"/>
                    </a:cubicBezTo>
                    <a:cubicBezTo>
                      <a:pt x="884993" y="609665"/>
                      <a:pt x="891084" y="602144"/>
                      <a:pt x="900124" y="597669"/>
                    </a:cubicBezTo>
                    <a:cubicBezTo>
                      <a:pt x="912209" y="588625"/>
                      <a:pt x="921249" y="578058"/>
                      <a:pt x="925722" y="563016"/>
                    </a:cubicBezTo>
                    <a:cubicBezTo>
                      <a:pt x="925722" y="561493"/>
                      <a:pt x="924199" y="559970"/>
                      <a:pt x="924199" y="559970"/>
                    </a:cubicBezTo>
                    <a:cubicBezTo>
                      <a:pt x="904596" y="581105"/>
                      <a:pt x="881948" y="597669"/>
                      <a:pt x="857872" y="609760"/>
                    </a:cubicBezTo>
                    <a:cubicBezTo>
                      <a:pt x="826184" y="626325"/>
                      <a:pt x="791546" y="623374"/>
                      <a:pt x="758335" y="627848"/>
                    </a:cubicBezTo>
                    <a:cubicBezTo>
                      <a:pt x="759857" y="624802"/>
                      <a:pt x="762902" y="624802"/>
                      <a:pt x="765852" y="624802"/>
                    </a:cubicBezTo>
                    <a:cubicBezTo>
                      <a:pt x="765852" y="620232"/>
                      <a:pt x="768897" y="618804"/>
                      <a:pt x="771847" y="615758"/>
                    </a:cubicBezTo>
                    <a:lnTo>
                      <a:pt x="776415" y="615758"/>
                    </a:lnTo>
                    <a:cubicBezTo>
                      <a:pt x="777938" y="615758"/>
                      <a:pt x="777938" y="612711"/>
                      <a:pt x="779460" y="612711"/>
                    </a:cubicBezTo>
                    <a:cubicBezTo>
                      <a:pt x="782505" y="612711"/>
                      <a:pt x="786978" y="611188"/>
                      <a:pt x="785455" y="611188"/>
                    </a:cubicBezTo>
                    <a:cubicBezTo>
                      <a:pt x="780888" y="605190"/>
                      <a:pt x="771847" y="615758"/>
                      <a:pt x="764330" y="611188"/>
                    </a:cubicBezTo>
                    <a:cubicBezTo>
                      <a:pt x="767375" y="608142"/>
                      <a:pt x="765852" y="603667"/>
                      <a:pt x="768897" y="602144"/>
                    </a:cubicBezTo>
                    <a:lnTo>
                      <a:pt x="774893" y="602144"/>
                    </a:lnTo>
                    <a:cubicBezTo>
                      <a:pt x="774893" y="599098"/>
                      <a:pt x="777938" y="596146"/>
                      <a:pt x="777938" y="596146"/>
                    </a:cubicBezTo>
                    <a:cubicBezTo>
                      <a:pt x="800586" y="582533"/>
                      <a:pt x="821712" y="571965"/>
                      <a:pt x="842742" y="559970"/>
                    </a:cubicBezTo>
                    <a:cubicBezTo>
                      <a:pt x="838174" y="559970"/>
                      <a:pt x="835224" y="564540"/>
                      <a:pt x="830657" y="561493"/>
                    </a:cubicBezTo>
                    <a:cubicBezTo>
                      <a:pt x="833702" y="561493"/>
                      <a:pt x="830657" y="556924"/>
                      <a:pt x="833702" y="556924"/>
                    </a:cubicBezTo>
                    <a:cubicBezTo>
                      <a:pt x="850260" y="552354"/>
                      <a:pt x="863868" y="543310"/>
                      <a:pt x="880426" y="537312"/>
                    </a:cubicBezTo>
                    <a:cubicBezTo>
                      <a:pt x="874430" y="537312"/>
                      <a:pt x="869863" y="541882"/>
                      <a:pt x="863868" y="537312"/>
                    </a:cubicBezTo>
                    <a:cubicBezTo>
                      <a:pt x="866913" y="535789"/>
                      <a:pt x="868435" y="532743"/>
                      <a:pt x="872908" y="532743"/>
                    </a:cubicBezTo>
                    <a:lnTo>
                      <a:pt x="872908" y="528173"/>
                    </a:lnTo>
                    <a:cubicBezTo>
                      <a:pt x="872908" y="526650"/>
                      <a:pt x="874430" y="526650"/>
                      <a:pt x="875953" y="526650"/>
                    </a:cubicBezTo>
                    <a:cubicBezTo>
                      <a:pt x="874430" y="526650"/>
                      <a:pt x="872908" y="525127"/>
                      <a:pt x="872908" y="525127"/>
                    </a:cubicBezTo>
                    <a:cubicBezTo>
                      <a:pt x="874430" y="522080"/>
                      <a:pt x="878903" y="523603"/>
                      <a:pt x="881948" y="520557"/>
                    </a:cubicBezTo>
                    <a:cubicBezTo>
                      <a:pt x="880426" y="520557"/>
                      <a:pt x="877380" y="520557"/>
                      <a:pt x="877380" y="519034"/>
                    </a:cubicBezTo>
                    <a:cubicBezTo>
                      <a:pt x="881948" y="513036"/>
                      <a:pt x="889466" y="511513"/>
                      <a:pt x="896983" y="509990"/>
                    </a:cubicBezTo>
                    <a:cubicBezTo>
                      <a:pt x="895461" y="506943"/>
                      <a:pt x="890988" y="509990"/>
                      <a:pt x="890988" y="506943"/>
                    </a:cubicBezTo>
                    <a:cubicBezTo>
                      <a:pt x="890988" y="505420"/>
                      <a:pt x="892511" y="505420"/>
                      <a:pt x="894033" y="505420"/>
                    </a:cubicBezTo>
                    <a:lnTo>
                      <a:pt x="890988" y="505420"/>
                    </a:lnTo>
                    <a:cubicBezTo>
                      <a:pt x="887943" y="503897"/>
                      <a:pt x="889466" y="500850"/>
                      <a:pt x="889466" y="499422"/>
                    </a:cubicBezTo>
                    <a:cubicBezTo>
                      <a:pt x="898506" y="488855"/>
                      <a:pt x="898506" y="475241"/>
                      <a:pt x="903074" y="463246"/>
                    </a:cubicBezTo>
                    <a:cubicBezTo>
                      <a:pt x="901551" y="463246"/>
                      <a:pt x="900029" y="463246"/>
                      <a:pt x="900029" y="461723"/>
                    </a:cubicBezTo>
                    <a:cubicBezTo>
                      <a:pt x="884993" y="478288"/>
                      <a:pt x="860823" y="484381"/>
                      <a:pt x="838174" y="490378"/>
                    </a:cubicBezTo>
                    <a:lnTo>
                      <a:pt x="830657" y="490378"/>
                    </a:lnTo>
                    <a:cubicBezTo>
                      <a:pt x="823139" y="493425"/>
                      <a:pt x="812576" y="493425"/>
                      <a:pt x="805058" y="488855"/>
                    </a:cubicBezTo>
                    <a:cubicBezTo>
                      <a:pt x="799063" y="485809"/>
                      <a:pt x="796018" y="481334"/>
                      <a:pt x="790023" y="476765"/>
                    </a:cubicBezTo>
                    <a:cubicBezTo>
                      <a:pt x="777938" y="469244"/>
                      <a:pt x="765852" y="463151"/>
                      <a:pt x="752339" y="458677"/>
                    </a:cubicBezTo>
                    <a:cubicBezTo>
                      <a:pt x="714656" y="446586"/>
                      <a:pt x="675450" y="440588"/>
                      <a:pt x="636244" y="442112"/>
                    </a:cubicBezTo>
                    <a:cubicBezTo>
                      <a:pt x="652802" y="433068"/>
                      <a:pt x="671167" y="432306"/>
                      <a:pt x="689058" y="427070"/>
                    </a:cubicBezTo>
                    <a:cubicBezTo>
                      <a:pt x="714656" y="419549"/>
                      <a:pt x="738827" y="410505"/>
                      <a:pt x="765947" y="412028"/>
                    </a:cubicBezTo>
                    <a:cubicBezTo>
                      <a:pt x="761380" y="410505"/>
                      <a:pt x="755385" y="412028"/>
                      <a:pt x="750912" y="412028"/>
                    </a:cubicBezTo>
                    <a:cubicBezTo>
                      <a:pt x="729786" y="410505"/>
                      <a:pt x="708661" y="416598"/>
                      <a:pt x="686108" y="421072"/>
                    </a:cubicBezTo>
                    <a:cubicBezTo>
                      <a:pt x="671072" y="424119"/>
                      <a:pt x="657464" y="430116"/>
                      <a:pt x="642334" y="433163"/>
                    </a:cubicBezTo>
                    <a:cubicBezTo>
                      <a:pt x="633294" y="436209"/>
                      <a:pt x="628726" y="445253"/>
                      <a:pt x="618163" y="443730"/>
                    </a:cubicBezTo>
                    <a:lnTo>
                      <a:pt x="618163" y="439160"/>
                    </a:lnTo>
                    <a:cubicBezTo>
                      <a:pt x="633199" y="421072"/>
                      <a:pt x="651374" y="402984"/>
                      <a:pt x="675450" y="401461"/>
                    </a:cubicBezTo>
                    <a:cubicBezTo>
                      <a:pt x="702570" y="396891"/>
                      <a:pt x="728264" y="401461"/>
                      <a:pt x="755385" y="404507"/>
                    </a:cubicBezTo>
                    <a:cubicBezTo>
                      <a:pt x="774988" y="406031"/>
                      <a:pt x="793068" y="410505"/>
                      <a:pt x="812671" y="415075"/>
                    </a:cubicBezTo>
                    <a:cubicBezTo>
                      <a:pt x="820189" y="415075"/>
                      <a:pt x="821712" y="427165"/>
                      <a:pt x="827802" y="428688"/>
                    </a:cubicBezTo>
                    <a:cubicBezTo>
                      <a:pt x="836842" y="431735"/>
                      <a:pt x="845882" y="428688"/>
                      <a:pt x="854922" y="434686"/>
                    </a:cubicBezTo>
                    <a:cubicBezTo>
                      <a:pt x="854922" y="431640"/>
                      <a:pt x="853400" y="428688"/>
                      <a:pt x="854922" y="425642"/>
                    </a:cubicBezTo>
                    <a:cubicBezTo>
                      <a:pt x="860918" y="419644"/>
                      <a:pt x="868531" y="427165"/>
                      <a:pt x="874526" y="424119"/>
                    </a:cubicBezTo>
                    <a:cubicBezTo>
                      <a:pt x="886611" y="416598"/>
                      <a:pt x="863963" y="402984"/>
                      <a:pt x="857968" y="392417"/>
                    </a:cubicBezTo>
                    <a:cubicBezTo>
                      <a:pt x="857968" y="390894"/>
                      <a:pt x="859490" y="389371"/>
                      <a:pt x="859490" y="389371"/>
                    </a:cubicBezTo>
                    <a:cubicBezTo>
                      <a:pt x="871576" y="399938"/>
                      <a:pt x="880616" y="412028"/>
                      <a:pt x="895651" y="419549"/>
                    </a:cubicBezTo>
                    <a:cubicBezTo>
                      <a:pt x="903169" y="422595"/>
                      <a:pt x="921249" y="427070"/>
                      <a:pt x="918299" y="418026"/>
                    </a:cubicBezTo>
                    <a:cubicBezTo>
                      <a:pt x="910782" y="401461"/>
                      <a:pt x="895651" y="387847"/>
                      <a:pt x="883661" y="372806"/>
                    </a:cubicBezTo>
                    <a:lnTo>
                      <a:pt x="883661" y="366808"/>
                    </a:lnTo>
                    <a:cubicBezTo>
                      <a:pt x="880616" y="366808"/>
                      <a:pt x="880616" y="365285"/>
                      <a:pt x="879093" y="363762"/>
                    </a:cubicBezTo>
                    <a:lnTo>
                      <a:pt x="879093" y="357764"/>
                    </a:lnTo>
                    <a:cubicBezTo>
                      <a:pt x="873098" y="354717"/>
                      <a:pt x="874526" y="348720"/>
                      <a:pt x="871576" y="344150"/>
                    </a:cubicBezTo>
                    <a:cubicBezTo>
                      <a:pt x="867008" y="336629"/>
                      <a:pt x="870053" y="326062"/>
                      <a:pt x="867008" y="317018"/>
                    </a:cubicBezTo>
                    <a:cubicBezTo>
                      <a:pt x="863963" y="307974"/>
                      <a:pt x="862440" y="300453"/>
                      <a:pt x="861013" y="291409"/>
                    </a:cubicBezTo>
                    <a:cubicBezTo>
                      <a:pt x="856445" y="265800"/>
                      <a:pt x="850450" y="243142"/>
                      <a:pt x="847405" y="218961"/>
                    </a:cubicBezTo>
                    <a:cubicBezTo>
                      <a:pt x="844360" y="190306"/>
                      <a:pt x="863963" y="167648"/>
                      <a:pt x="877571" y="142039"/>
                    </a:cubicBezTo>
                    <a:cubicBezTo>
                      <a:pt x="888134" y="123951"/>
                      <a:pt x="900219" y="105863"/>
                      <a:pt x="919822" y="93773"/>
                    </a:cubicBezTo>
                    <a:cubicBezTo>
                      <a:pt x="924390" y="75684"/>
                      <a:pt x="936380" y="60548"/>
                      <a:pt x="948465" y="45506"/>
                    </a:cubicBezTo>
                    <a:cubicBezTo>
                      <a:pt x="960551" y="30750"/>
                      <a:pt x="980535" y="21801"/>
                      <a:pt x="994999" y="15327"/>
                    </a:cubicBezTo>
                    <a:cubicBezTo>
                      <a:pt x="1016029" y="5902"/>
                      <a:pt x="1035062" y="0"/>
                      <a:pt x="1035062" y="0"/>
                    </a:cubicBezTo>
                    <a:lnTo>
                      <a:pt x="0" y="0"/>
                    </a:lnTo>
                    <a:lnTo>
                      <a:pt x="0" y="798352"/>
                    </a:lnTo>
                    <a:lnTo>
                      <a:pt x="732927" y="798352"/>
                    </a:lnTo>
                    <a:cubicBezTo>
                      <a:pt x="761665" y="777694"/>
                      <a:pt x="790309" y="767888"/>
                      <a:pt x="830371" y="748086"/>
                    </a:cubicBezTo>
                    <a:cubicBezTo>
                      <a:pt x="849308" y="738757"/>
                      <a:pt x="892606" y="718860"/>
                      <a:pt x="907261" y="704199"/>
                    </a:cubicBezTo>
                    <a:close/>
                    <a:moveTo>
                      <a:pt x="675450" y="596432"/>
                    </a:moveTo>
                    <a:cubicBezTo>
                      <a:pt x="672405" y="596432"/>
                      <a:pt x="666409" y="597955"/>
                      <a:pt x="667932" y="594909"/>
                    </a:cubicBezTo>
                    <a:cubicBezTo>
                      <a:pt x="669455" y="587388"/>
                      <a:pt x="680017" y="587388"/>
                      <a:pt x="686012" y="584341"/>
                    </a:cubicBezTo>
                    <a:cubicBezTo>
                      <a:pt x="689058" y="582818"/>
                      <a:pt x="693530" y="579772"/>
                      <a:pt x="696575" y="581295"/>
                    </a:cubicBezTo>
                    <a:cubicBezTo>
                      <a:pt x="699621" y="585865"/>
                      <a:pt x="704093" y="584341"/>
                      <a:pt x="707138" y="587293"/>
                    </a:cubicBezTo>
                    <a:cubicBezTo>
                      <a:pt x="698098" y="596337"/>
                      <a:pt x="686012" y="591862"/>
                      <a:pt x="675450" y="596337"/>
                    </a:cubicBezTo>
                    <a:close/>
                    <a:moveTo>
                      <a:pt x="444685" y="563207"/>
                    </a:moveTo>
                    <a:cubicBezTo>
                      <a:pt x="444685" y="563207"/>
                      <a:pt x="443163" y="561684"/>
                      <a:pt x="443163" y="560161"/>
                    </a:cubicBezTo>
                    <a:cubicBezTo>
                      <a:pt x="462766" y="534552"/>
                      <a:pt x="477801" y="510370"/>
                      <a:pt x="491409" y="483238"/>
                    </a:cubicBezTo>
                    <a:cubicBezTo>
                      <a:pt x="511012" y="472671"/>
                      <a:pt x="527285" y="457344"/>
                      <a:pt x="542701" y="440969"/>
                    </a:cubicBezTo>
                    <a:cubicBezTo>
                      <a:pt x="568299" y="413837"/>
                      <a:pt x="595515" y="389656"/>
                      <a:pt x="627108" y="374614"/>
                    </a:cubicBezTo>
                    <a:cubicBezTo>
                      <a:pt x="639194" y="370045"/>
                      <a:pt x="654229" y="371568"/>
                      <a:pt x="666314" y="376138"/>
                    </a:cubicBezTo>
                    <a:cubicBezTo>
                      <a:pt x="661747" y="382135"/>
                      <a:pt x="654229" y="380707"/>
                      <a:pt x="648234" y="385182"/>
                    </a:cubicBezTo>
                    <a:cubicBezTo>
                      <a:pt x="646711" y="385182"/>
                      <a:pt x="645189" y="385182"/>
                      <a:pt x="643666" y="383658"/>
                    </a:cubicBezTo>
                    <a:cubicBezTo>
                      <a:pt x="645189" y="382135"/>
                      <a:pt x="645189" y="380612"/>
                      <a:pt x="645189" y="379089"/>
                    </a:cubicBezTo>
                    <a:cubicBezTo>
                      <a:pt x="630153" y="395654"/>
                      <a:pt x="609028" y="403270"/>
                      <a:pt x="596942" y="422881"/>
                    </a:cubicBezTo>
                    <a:cubicBezTo>
                      <a:pt x="587902" y="437923"/>
                      <a:pt x="581907" y="457629"/>
                      <a:pt x="562304" y="462104"/>
                    </a:cubicBezTo>
                    <a:cubicBezTo>
                      <a:pt x="556309" y="463627"/>
                      <a:pt x="563826" y="457534"/>
                      <a:pt x="560781" y="459057"/>
                    </a:cubicBezTo>
                    <a:cubicBezTo>
                      <a:pt x="514057" y="487713"/>
                      <a:pt x="480846" y="522461"/>
                      <a:pt x="444685" y="563112"/>
                    </a:cubicBezTo>
                    <a:close/>
                    <a:moveTo>
                      <a:pt x="569822" y="463627"/>
                    </a:moveTo>
                    <a:cubicBezTo>
                      <a:pt x="568299" y="466673"/>
                      <a:pt x="566681" y="466959"/>
                      <a:pt x="565254" y="469625"/>
                    </a:cubicBezTo>
                    <a:cubicBezTo>
                      <a:pt x="563731" y="472671"/>
                      <a:pt x="562209" y="474194"/>
                      <a:pt x="559259" y="475622"/>
                    </a:cubicBezTo>
                    <a:cubicBezTo>
                      <a:pt x="557736" y="475622"/>
                      <a:pt x="556213" y="475622"/>
                      <a:pt x="556213" y="474099"/>
                    </a:cubicBezTo>
                    <a:cubicBezTo>
                      <a:pt x="557736" y="468101"/>
                      <a:pt x="562209" y="462009"/>
                      <a:pt x="568299" y="460485"/>
                    </a:cubicBezTo>
                    <a:cubicBezTo>
                      <a:pt x="569822" y="460485"/>
                      <a:pt x="569822" y="462009"/>
                      <a:pt x="569822" y="463532"/>
                    </a:cubicBezTo>
                    <a:close/>
                    <a:moveTo>
                      <a:pt x="639860" y="689633"/>
                    </a:moveTo>
                    <a:cubicBezTo>
                      <a:pt x="639194" y="691252"/>
                      <a:pt x="637671" y="692680"/>
                      <a:pt x="636148" y="694013"/>
                    </a:cubicBezTo>
                    <a:cubicBezTo>
                      <a:pt x="638052" y="694393"/>
                      <a:pt x="639384" y="695250"/>
                      <a:pt x="638147" y="696393"/>
                    </a:cubicBezTo>
                    <a:cubicBezTo>
                      <a:pt x="634626" y="699629"/>
                      <a:pt x="631295" y="702866"/>
                      <a:pt x="626728" y="704389"/>
                    </a:cubicBezTo>
                    <a:cubicBezTo>
                      <a:pt x="626442" y="704485"/>
                      <a:pt x="625490" y="704675"/>
                      <a:pt x="624444" y="704675"/>
                    </a:cubicBezTo>
                    <a:cubicBezTo>
                      <a:pt x="622636" y="706484"/>
                      <a:pt x="620732" y="708197"/>
                      <a:pt x="618829" y="709911"/>
                    </a:cubicBezTo>
                    <a:cubicBezTo>
                      <a:pt x="617021" y="711529"/>
                      <a:pt x="608742" y="710387"/>
                      <a:pt x="611312" y="708102"/>
                    </a:cubicBezTo>
                    <a:cubicBezTo>
                      <a:pt x="615118" y="704675"/>
                      <a:pt x="618639" y="701057"/>
                      <a:pt x="622445" y="697535"/>
                    </a:cubicBezTo>
                    <a:cubicBezTo>
                      <a:pt x="624539" y="695631"/>
                      <a:pt x="626823" y="693727"/>
                      <a:pt x="628726" y="691537"/>
                    </a:cubicBezTo>
                    <a:cubicBezTo>
                      <a:pt x="629773" y="690300"/>
                      <a:pt x="630629" y="689157"/>
                      <a:pt x="631961" y="688205"/>
                    </a:cubicBezTo>
                    <a:cubicBezTo>
                      <a:pt x="633199" y="687349"/>
                      <a:pt x="641192" y="686587"/>
                      <a:pt x="639955" y="689633"/>
                    </a:cubicBezTo>
                    <a:close/>
                    <a:moveTo>
                      <a:pt x="612834" y="677162"/>
                    </a:moveTo>
                    <a:lnTo>
                      <a:pt x="612453" y="677448"/>
                    </a:lnTo>
                    <a:cubicBezTo>
                      <a:pt x="606839" y="681446"/>
                      <a:pt x="601225" y="685444"/>
                      <a:pt x="595229" y="688967"/>
                    </a:cubicBezTo>
                    <a:cubicBezTo>
                      <a:pt x="588758" y="692680"/>
                      <a:pt x="582002" y="695536"/>
                      <a:pt x="575341" y="698773"/>
                    </a:cubicBezTo>
                    <a:cubicBezTo>
                      <a:pt x="575341" y="698677"/>
                      <a:pt x="575246" y="698487"/>
                      <a:pt x="575150" y="698392"/>
                    </a:cubicBezTo>
                    <a:cubicBezTo>
                      <a:pt x="574675" y="697725"/>
                      <a:pt x="573628" y="697249"/>
                      <a:pt x="572581" y="697821"/>
                    </a:cubicBezTo>
                    <a:cubicBezTo>
                      <a:pt x="566872" y="700867"/>
                      <a:pt x="562018" y="704961"/>
                      <a:pt x="557356" y="709340"/>
                    </a:cubicBezTo>
                    <a:cubicBezTo>
                      <a:pt x="556689" y="710006"/>
                      <a:pt x="555928" y="710673"/>
                      <a:pt x="555262" y="711339"/>
                    </a:cubicBezTo>
                    <a:lnTo>
                      <a:pt x="555167" y="711339"/>
                    </a:lnTo>
                    <a:lnTo>
                      <a:pt x="555167" y="711529"/>
                    </a:lnTo>
                    <a:cubicBezTo>
                      <a:pt x="554310" y="712196"/>
                      <a:pt x="553644" y="712957"/>
                      <a:pt x="552883" y="713624"/>
                    </a:cubicBezTo>
                    <a:lnTo>
                      <a:pt x="552597" y="713909"/>
                    </a:lnTo>
                    <a:cubicBezTo>
                      <a:pt x="552597" y="713909"/>
                      <a:pt x="552597" y="713909"/>
                      <a:pt x="552597" y="714005"/>
                    </a:cubicBezTo>
                    <a:cubicBezTo>
                      <a:pt x="551551" y="715052"/>
                      <a:pt x="550504" y="716194"/>
                      <a:pt x="549362" y="717527"/>
                    </a:cubicBezTo>
                    <a:cubicBezTo>
                      <a:pt x="548601" y="718384"/>
                      <a:pt x="548315" y="718955"/>
                      <a:pt x="547364" y="719622"/>
                    </a:cubicBezTo>
                    <a:cubicBezTo>
                      <a:pt x="546412" y="720288"/>
                      <a:pt x="543843" y="720193"/>
                      <a:pt x="544033" y="718479"/>
                    </a:cubicBezTo>
                    <a:cubicBezTo>
                      <a:pt x="544033" y="718384"/>
                      <a:pt x="544033" y="718289"/>
                      <a:pt x="544033" y="718193"/>
                    </a:cubicBezTo>
                    <a:cubicBezTo>
                      <a:pt x="543177" y="718670"/>
                      <a:pt x="542225" y="719146"/>
                      <a:pt x="541368" y="719526"/>
                    </a:cubicBezTo>
                    <a:cubicBezTo>
                      <a:pt x="540512" y="719907"/>
                      <a:pt x="539751" y="720383"/>
                      <a:pt x="538989" y="720859"/>
                    </a:cubicBezTo>
                    <a:cubicBezTo>
                      <a:pt x="538704" y="720764"/>
                      <a:pt x="538323" y="720669"/>
                      <a:pt x="537943" y="720669"/>
                    </a:cubicBezTo>
                    <a:cubicBezTo>
                      <a:pt x="537562" y="720669"/>
                      <a:pt x="537181" y="720764"/>
                      <a:pt x="536896" y="721050"/>
                    </a:cubicBezTo>
                    <a:cubicBezTo>
                      <a:pt x="535088" y="722477"/>
                      <a:pt x="533185" y="724001"/>
                      <a:pt x="531472" y="725619"/>
                    </a:cubicBezTo>
                    <a:cubicBezTo>
                      <a:pt x="528332" y="728475"/>
                      <a:pt x="525382" y="731617"/>
                      <a:pt x="522717" y="734949"/>
                    </a:cubicBezTo>
                    <a:lnTo>
                      <a:pt x="522622" y="734949"/>
                    </a:lnTo>
                    <a:lnTo>
                      <a:pt x="522336" y="735520"/>
                    </a:lnTo>
                    <a:cubicBezTo>
                      <a:pt x="522336" y="735520"/>
                      <a:pt x="522051" y="735901"/>
                      <a:pt x="521861" y="736091"/>
                    </a:cubicBezTo>
                    <a:cubicBezTo>
                      <a:pt x="521670" y="736282"/>
                      <a:pt x="521575" y="736472"/>
                      <a:pt x="521385" y="736758"/>
                    </a:cubicBezTo>
                    <a:lnTo>
                      <a:pt x="521194" y="736948"/>
                    </a:lnTo>
                    <a:cubicBezTo>
                      <a:pt x="520814" y="737424"/>
                      <a:pt x="520528" y="737995"/>
                      <a:pt x="520148" y="738471"/>
                    </a:cubicBezTo>
                    <a:lnTo>
                      <a:pt x="520148" y="738471"/>
                    </a:lnTo>
                    <a:cubicBezTo>
                      <a:pt x="520148" y="738471"/>
                      <a:pt x="519481" y="739042"/>
                      <a:pt x="518911" y="739138"/>
                    </a:cubicBezTo>
                    <a:cubicBezTo>
                      <a:pt x="518720" y="738852"/>
                      <a:pt x="518530" y="738566"/>
                      <a:pt x="518340" y="738281"/>
                    </a:cubicBezTo>
                    <a:cubicBezTo>
                      <a:pt x="518149" y="738090"/>
                      <a:pt x="518054" y="737805"/>
                      <a:pt x="517959" y="737519"/>
                    </a:cubicBezTo>
                    <a:cubicBezTo>
                      <a:pt x="517483" y="736758"/>
                      <a:pt x="517102" y="735901"/>
                      <a:pt x="516627" y="735139"/>
                    </a:cubicBezTo>
                    <a:lnTo>
                      <a:pt x="516627" y="735139"/>
                    </a:lnTo>
                    <a:cubicBezTo>
                      <a:pt x="516627" y="735139"/>
                      <a:pt x="516341" y="734568"/>
                      <a:pt x="516246" y="734282"/>
                    </a:cubicBezTo>
                    <a:cubicBezTo>
                      <a:pt x="517864" y="732569"/>
                      <a:pt x="519481" y="730665"/>
                      <a:pt x="521004" y="728856"/>
                    </a:cubicBezTo>
                    <a:lnTo>
                      <a:pt x="521290" y="728475"/>
                    </a:lnTo>
                    <a:cubicBezTo>
                      <a:pt x="521861" y="727809"/>
                      <a:pt x="522336" y="727142"/>
                      <a:pt x="522812" y="726571"/>
                    </a:cubicBezTo>
                    <a:cubicBezTo>
                      <a:pt x="523669" y="725524"/>
                      <a:pt x="524525" y="724382"/>
                      <a:pt x="525382" y="723334"/>
                    </a:cubicBezTo>
                    <a:cubicBezTo>
                      <a:pt x="525667" y="722954"/>
                      <a:pt x="525953" y="722573"/>
                      <a:pt x="526333" y="722097"/>
                    </a:cubicBezTo>
                    <a:cubicBezTo>
                      <a:pt x="527951" y="719907"/>
                      <a:pt x="529569" y="717813"/>
                      <a:pt x="531091" y="715718"/>
                    </a:cubicBezTo>
                    <a:lnTo>
                      <a:pt x="531091" y="715528"/>
                    </a:lnTo>
                    <a:cubicBezTo>
                      <a:pt x="531091" y="715528"/>
                      <a:pt x="531662" y="714862"/>
                      <a:pt x="531852" y="714576"/>
                    </a:cubicBezTo>
                    <a:cubicBezTo>
                      <a:pt x="532614" y="713529"/>
                      <a:pt x="533280" y="712386"/>
                      <a:pt x="533946" y="711339"/>
                    </a:cubicBezTo>
                    <a:cubicBezTo>
                      <a:pt x="534517" y="710387"/>
                      <a:pt x="535088" y="709340"/>
                      <a:pt x="535564" y="708293"/>
                    </a:cubicBezTo>
                    <a:lnTo>
                      <a:pt x="535564" y="708102"/>
                    </a:lnTo>
                    <a:lnTo>
                      <a:pt x="535849" y="707817"/>
                    </a:lnTo>
                    <a:cubicBezTo>
                      <a:pt x="535849" y="707817"/>
                      <a:pt x="536040" y="707436"/>
                      <a:pt x="536135" y="707245"/>
                    </a:cubicBezTo>
                    <a:cubicBezTo>
                      <a:pt x="536706" y="706103"/>
                      <a:pt x="537181" y="704961"/>
                      <a:pt x="537562" y="703723"/>
                    </a:cubicBezTo>
                    <a:lnTo>
                      <a:pt x="537562" y="703342"/>
                    </a:lnTo>
                    <a:cubicBezTo>
                      <a:pt x="537562" y="703342"/>
                      <a:pt x="537943" y="702676"/>
                      <a:pt x="538038" y="702390"/>
                    </a:cubicBezTo>
                    <a:cubicBezTo>
                      <a:pt x="538228" y="701819"/>
                      <a:pt x="538323" y="701248"/>
                      <a:pt x="538514" y="700772"/>
                    </a:cubicBezTo>
                    <a:lnTo>
                      <a:pt x="538514" y="700772"/>
                    </a:lnTo>
                    <a:lnTo>
                      <a:pt x="538514" y="700391"/>
                    </a:lnTo>
                    <a:cubicBezTo>
                      <a:pt x="538799" y="699629"/>
                      <a:pt x="538989" y="698963"/>
                      <a:pt x="539085" y="698201"/>
                    </a:cubicBezTo>
                    <a:cubicBezTo>
                      <a:pt x="539085" y="697821"/>
                      <a:pt x="539085" y="697440"/>
                      <a:pt x="538894" y="697154"/>
                    </a:cubicBezTo>
                    <a:cubicBezTo>
                      <a:pt x="540512" y="694298"/>
                      <a:pt x="542510" y="691633"/>
                      <a:pt x="544889" y="688967"/>
                    </a:cubicBezTo>
                    <a:cubicBezTo>
                      <a:pt x="544699" y="689062"/>
                      <a:pt x="544414" y="689253"/>
                      <a:pt x="544223" y="689348"/>
                    </a:cubicBezTo>
                    <a:cubicBezTo>
                      <a:pt x="542035" y="690776"/>
                      <a:pt x="540607" y="692680"/>
                      <a:pt x="538609" y="694203"/>
                    </a:cubicBezTo>
                    <a:cubicBezTo>
                      <a:pt x="536991" y="695441"/>
                      <a:pt x="533946" y="693441"/>
                      <a:pt x="535849" y="691918"/>
                    </a:cubicBezTo>
                    <a:cubicBezTo>
                      <a:pt x="537181" y="690966"/>
                      <a:pt x="538133" y="689824"/>
                      <a:pt x="539275" y="688777"/>
                    </a:cubicBezTo>
                    <a:cubicBezTo>
                      <a:pt x="539275" y="688777"/>
                      <a:pt x="539275" y="688586"/>
                      <a:pt x="539465" y="688491"/>
                    </a:cubicBezTo>
                    <a:cubicBezTo>
                      <a:pt x="541939" y="686016"/>
                      <a:pt x="544318" y="682874"/>
                      <a:pt x="547173" y="680875"/>
                    </a:cubicBezTo>
                    <a:cubicBezTo>
                      <a:pt x="548886" y="679637"/>
                      <a:pt x="550409" y="678590"/>
                      <a:pt x="551836" y="677352"/>
                    </a:cubicBezTo>
                    <a:cubicBezTo>
                      <a:pt x="552026" y="677162"/>
                      <a:pt x="552312" y="676972"/>
                      <a:pt x="552502" y="676781"/>
                    </a:cubicBezTo>
                    <a:cubicBezTo>
                      <a:pt x="553549" y="675353"/>
                      <a:pt x="554691" y="674116"/>
                      <a:pt x="555833" y="672973"/>
                    </a:cubicBezTo>
                    <a:cubicBezTo>
                      <a:pt x="555833" y="672973"/>
                      <a:pt x="555928" y="672878"/>
                      <a:pt x="556023" y="672783"/>
                    </a:cubicBezTo>
                    <a:cubicBezTo>
                      <a:pt x="570488" y="658884"/>
                      <a:pt x="594754" y="659455"/>
                      <a:pt x="613786" y="650601"/>
                    </a:cubicBezTo>
                    <a:cubicBezTo>
                      <a:pt x="621303" y="647555"/>
                      <a:pt x="630344" y="652124"/>
                      <a:pt x="637957" y="650601"/>
                    </a:cubicBezTo>
                    <a:cubicBezTo>
                      <a:pt x="642524" y="650601"/>
                      <a:pt x="646997" y="650601"/>
                      <a:pt x="651564" y="653647"/>
                    </a:cubicBezTo>
                    <a:cubicBezTo>
                      <a:pt x="638052" y="661073"/>
                      <a:pt x="625490" y="669356"/>
                      <a:pt x="613120" y="677162"/>
                    </a:cubicBezTo>
                    <a:close/>
                    <a:moveTo>
                      <a:pt x="643761" y="572251"/>
                    </a:moveTo>
                    <a:cubicBezTo>
                      <a:pt x="642239" y="570728"/>
                      <a:pt x="648329" y="572251"/>
                      <a:pt x="649756" y="569205"/>
                    </a:cubicBezTo>
                    <a:lnTo>
                      <a:pt x="637671" y="569205"/>
                    </a:lnTo>
                    <a:cubicBezTo>
                      <a:pt x="636148" y="569205"/>
                      <a:pt x="636148" y="567681"/>
                      <a:pt x="636148" y="566158"/>
                    </a:cubicBezTo>
                    <a:cubicBezTo>
                      <a:pt x="628631" y="567681"/>
                      <a:pt x="619590" y="570728"/>
                      <a:pt x="611978" y="572156"/>
                    </a:cubicBezTo>
                    <a:cubicBezTo>
                      <a:pt x="601415" y="575202"/>
                      <a:pt x="592375" y="582723"/>
                      <a:pt x="580289" y="585769"/>
                    </a:cubicBezTo>
                    <a:cubicBezTo>
                      <a:pt x="563731" y="591767"/>
                      <a:pt x="550123" y="605381"/>
                      <a:pt x="532043" y="611378"/>
                    </a:cubicBezTo>
                    <a:cubicBezTo>
                      <a:pt x="530520" y="611378"/>
                      <a:pt x="530520" y="609855"/>
                      <a:pt x="530520" y="608332"/>
                    </a:cubicBezTo>
                    <a:cubicBezTo>
                      <a:pt x="532043" y="603762"/>
                      <a:pt x="538038" y="602334"/>
                      <a:pt x="541083" y="597765"/>
                    </a:cubicBezTo>
                    <a:cubicBezTo>
                      <a:pt x="541083" y="596242"/>
                      <a:pt x="541083" y="594718"/>
                      <a:pt x="539560" y="594718"/>
                    </a:cubicBezTo>
                    <a:cubicBezTo>
                      <a:pt x="551646" y="578153"/>
                      <a:pt x="568204" y="569109"/>
                      <a:pt x="583334" y="555496"/>
                    </a:cubicBezTo>
                    <a:lnTo>
                      <a:pt x="583334" y="550926"/>
                    </a:lnTo>
                    <a:cubicBezTo>
                      <a:pt x="587902" y="544928"/>
                      <a:pt x="595420" y="541882"/>
                      <a:pt x="598370" y="534361"/>
                    </a:cubicBezTo>
                    <a:cubicBezTo>
                      <a:pt x="599892" y="529792"/>
                      <a:pt x="605887" y="523794"/>
                      <a:pt x="613405" y="520747"/>
                    </a:cubicBezTo>
                    <a:cubicBezTo>
                      <a:pt x="611882" y="519224"/>
                      <a:pt x="608837" y="519224"/>
                      <a:pt x="608837" y="516178"/>
                    </a:cubicBezTo>
                    <a:cubicBezTo>
                      <a:pt x="602842" y="516178"/>
                      <a:pt x="596752" y="519224"/>
                      <a:pt x="590757" y="514655"/>
                    </a:cubicBezTo>
                    <a:cubicBezTo>
                      <a:pt x="593612" y="511799"/>
                      <a:pt x="596752" y="510275"/>
                      <a:pt x="600178" y="509323"/>
                    </a:cubicBezTo>
                    <a:cubicBezTo>
                      <a:pt x="598846" y="509038"/>
                      <a:pt x="597704" y="508371"/>
                      <a:pt x="596752" y="507134"/>
                    </a:cubicBezTo>
                    <a:cubicBezTo>
                      <a:pt x="595229" y="504087"/>
                      <a:pt x="599702" y="500755"/>
                      <a:pt x="604270" y="499613"/>
                    </a:cubicBezTo>
                    <a:cubicBezTo>
                      <a:pt x="610265" y="498090"/>
                      <a:pt x="617878" y="498090"/>
                      <a:pt x="622350" y="493615"/>
                    </a:cubicBezTo>
                    <a:cubicBezTo>
                      <a:pt x="611787" y="492092"/>
                      <a:pt x="599702" y="496662"/>
                      <a:pt x="589139" y="490569"/>
                    </a:cubicBezTo>
                    <a:cubicBezTo>
                      <a:pt x="596657" y="470957"/>
                      <a:pt x="608742" y="454393"/>
                      <a:pt x="626823" y="445348"/>
                    </a:cubicBezTo>
                    <a:cubicBezTo>
                      <a:pt x="628345" y="445348"/>
                      <a:pt x="631390" y="445348"/>
                      <a:pt x="631390" y="446872"/>
                    </a:cubicBezTo>
                    <a:cubicBezTo>
                      <a:pt x="631390" y="454393"/>
                      <a:pt x="626823" y="460485"/>
                      <a:pt x="619305" y="461913"/>
                    </a:cubicBezTo>
                    <a:cubicBezTo>
                      <a:pt x="631390" y="464960"/>
                      <a:pt x="643476" y="464960"/>
                      <a:pt x="655466" y="470957"/>
                    </a:cubicBezTo>
                    <a:cubicBezTo>
                      <a:pt x="653943" y="474004"/>
                      <a:pt x="650898" y="472481"/>
                      <a:pt x="649471" y="472481"/>
                    </a:cubicBezTo>
                    <a:cubicBezTo>
                      <a:pt x="656989" y="477050"/>
                      <a:pt x="666029" y="474004"/>
                      <a:pt x="673642" y="480001"/>
                    </a:cubicBezTo>
                    <a:cubicBezTo>
                      <a:pt x="669074" y="484571"/>
                      <a:pt x="664601" y="480001"/>
                      <a:pt x="660034" y="480001"/>
                    </a:cubicBezTo>
                    <a:cubicBezTo>
                      <a:pt x="706758" y="493615"/>
                      <a:pt x="756527" y="504183"/>
                      <a:pt x="795733" y="534266"/>
                    </a:cubicBezTo>
                    <a:cubicBezTo>
                      <a:pt x="762522" y="550831"/>
                      <a:pt x="727883" y="558447"/>
                      <a:pt x="691722" y="565968"/>
                    </a:cubicBezTo>
                    <a:cubicBezTo>
                      <a:pt x="687155" y="565968"/>
                      <a:pt x="684204" y="565968"/>
                      <a:pt x="679637" y="564445"/>
                    </a:cubicBezTo>
                    <a:cubicBezTo>
                      <a:pt x="679637" y="565968"/>
                      <a:pt x="679637" y="569014"/>
                      <a:pt x="678114" y="569014"/>
                    </a:cubicBezTo>
                    <a:cubicBezTo>
                      <a:pt x="672119" y="569014"/>
                      <a:pt x="667551" y="569014"/>
                      <a:pt x="663079" y="572061"/>
                    </a:cubicBezTo>
                    <a:cubicBezTo>
                      <a:pt x="657084" y="575107"/>
                      <a:pt x="647948" y="576630"/>
                      <a:pt x="643476" y="572061"/>
                    </a:cubicBezTo>
                    <a:close/>
                  </a:path>
                </a:pathLst>
              </a:custGeom>
              <a:solidFill>
                <a:srgbClr val="000091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7" name="Forme libre 116">
                <a:extLst>
                  <a:ext uri="{FF2B5EF4-FFF2-40B4-BE49-F238E27FC236}">
                    <a16:creationId xmlns:a16="http://schemas.microsoft.com/office/drawing/2014/main" id="{8E528546-1631-5AAB-D071-EDD8C32BB86C}"/>
                  </a:ext>
                </a:extLst>
              </p:cNvPr>
              <p:cNvSpPr/>
              <p:nvPr/>
            </p:nvSpPr>
            <p:spPr>
              <a:xfrm>
                <a:off x="4740781" y="1165890"/>
                <a:ext cx="969152" cy="798352"/>
              </a:xfrm>
              <a:custGeom>
                <a:avLst/>
                <a:gdLst>
                  <a:gd name="connsiteX0" fmla="*/ 968962 w 969152"/>
                  <a:gd name="connsiteY0" fmla="*/ 0 h 798352"/>
                  <a:gd name="connsiteX1" fmla="*/ 110518 w 969152"/>
                  <a:gd name="connsiteY1" fmla="*/ 0 h 798352"/>
                  <a:gd name="connsiteX2" fmla="*/ 118702 w 969152"/>
                  <a:gd name="connsiteY2" fmla="*/ 3808 h 798352"/>
                  <a:gd name="connsiteX3" fmla="*/ 140399 w 969152"/>
                  <a:gd name="connsiteY3" fmla="*/ 15327 h 798352"/>
                  <a:gd name="connsiteX4" fmla="*/ 169137 w 969152"/>
                  <a:gd name="connsiteY4" fmla="*/ 39508 h 798352"/>
                  <a:gd name="connsiteX5" fmla="*/ 173705 w 969152"/>
                  <a:gd name="connsiteY5" fmla="*/ 59120 h 798352"/>
                  <a:gd name="connsiteX6" fmla="*/ 161620 w 969152"/>
                  <a:gd name="connsiteY6" fmla="*/ 81777 h 798352"/>
                  <a:gd name="connsiteX7" fmla="*/ 129931 w 969152"/>
                  <a:gd name="connsiteY7" fmla="*/ 84824 h 798352"/>
                  <a:gd name="connsiteX8" fmla="*/ 111851 w 969152"/>
                  <a:gd name="connsiteY8" fmla="*/ 81777 h 798352"/>
                  <a:gd name="connsiteX9" fmla="*/ 170660 w 969152"/>
                  <a:gd name="connsiteY9" fmla="*/ 122523 h 798352"/>
                  <a:gd name="connsiteX10" fmla="*/ 184268 w 969152"/>
                  <a:gd name="connsiteY10" fmla="*/ 127093 h 798352"/>
                  <a:gd name="connsiteX11" fmla="*/ 185790 w 969152"/>
                  <a:gd name="connsiteY11" fmla="*/ 131662 h 798352"/>
                  <a:gd name="connsiteX12" fmla="*/ 181223 w 969152"/>
                  <a:gd name="connsiteY12" fmla="*/ 140707 h 798352"/>
                  <a:gd name="connsiteX13" fmla="*/ 185790 w 969152"/>
                  <a:gd name="connsiteY13" fmla="*/ 140707 h 798352"/>
                  <a:gd name="connsiteX14" fmla="*/ 202348 w 969152"/>
                  <a:gd name="connsiteY14" fmla="*/ 127093 h 798352"/>
                  <a:gd name="connsiteX15" fmla="*/ 208343 w 969152"/>
                  <a:gd name="connsiteY15" fmla="*/ 149751 h 798352"/>
                  <a:gd name="connsiteX16" fmla="*/ 190263 w 969152"/>
                  <a:gd name="connsiteY16" fmla="*/ 164792 h 798352"/>
                  <a:gd name="connsiteX17" fmla="*/ 190263 w 969152"/>
                  <a:gd name="connsiteY17" fmla="*/ 175360 h 798352"/>
                  <a:gd name="connsiteX18" fmla="*/ 197781 w 969152"/>
                  <a:gd name="connsiteY18" fmla="*/ 193448 h 798352"/>
                  <a:gd name="connsiteX19" fmla="*/ 208343 w 969152"/>
                  <a:gd name="connsiteY19" fmla="*/ 226673 h 798352"/>
                  <a:gd name="connsiteX20" fmla="*/ 218906 w 969152"/>
                  <a:gd name="connsiteY20" fmla="*/ 294551 h 798352"/>
                  <a:gd name="connsiteX21" fmla="*/ 217384 w 969152"/>
                  <a:gd name="connsiteY21" fmla="*/ 329204 h 798352"/>
                  <a:gd name="connsiteX22" fmla="*/ 233942 w 969152"/>
                  <a:gd name="connsiteY22" fmla="*/ 360906 h 798352"/>
                  <a:gd name="connsiteX23" fmla="*/ 250500 w 969152"/>
                  <a:gd name="connsiteY23" fmla="*/ 385087 h 798352"/>
                  <a:gd name="connsiteX24" fmla="*/ 268580 w 969152"/>
                  <a:gd name="connsiteY24" fmla="*/ 433353 h 798352"/>
                  <a:gd name="connsiteX25" fmla="*/ 236892 w 969152"/>
                  <a:gd name="connsiteY25" fmla="*/ 448395 h 798352"/>
                  <a:gd name="connsiteX26" fmla="*/ 239937 w 969152"/>
                  <a:gd name="connsiteY26" fmla="*/ 475527 h 798352"/>
                  <a:gd name="connsiteX27" fmla="*/ 220334 w 969152"/>
                  <a:gd name="connsiteY27" fmla="*/ 502659 h 798352"/>
                  <a:gd name="connsiteX28" fmla="*/ 230897 w 969152"/>
                  <a:gd name="connsiteY28" fmla="*/ 508657 h 798352"/>
                  <a:gd name="connsiteX29" fmla="*/ 235464 w 969152"/>
                  <a:gd name="connsiteY29" fmla="*/ 528268 h 798352"/>
                  <a:gd name="connsiteX30" fmla="*/ 220429 w 969152"/>
                  <a:gd name="connsiteY30" fmla="*/ 555400 h 798352"/>
                  <a:gd name="connsiteX31" fmla="*/ 218906 w 969152"/>
                  <a:gd name="connsiteY31" fmla="*/ 588625 h 798352"/>
                  <a:gd name="connsiteX32" fmla="*/ 191786 w 969152"/>
                  <a:gd name="connsiteY32" fmla="*/ 611283 h 798352"/>
                  <a:gd name="connsiteX33" fmla="*/ 163142 w 969152"/>
                  <a:gd name="connsiteY33" fmla="*/ 612806 h 798352"/>
                  <a:gd name="connsiteX34" fmla="*/ 154102 w 969152"/>
                  <a:gd name="connsiteY34" fmla="*/ 609760 h 798352"/>
                  <a:gd name="connsiteX35" fmla="*/ 77212 w 969152"/>
                  <a:gd name="connsiteY35" fmla="*/ 599193 h 798352"/>
                  <a:gd name="connsiteX36" fmla="*/ 56087 w 969152"/>
                  <a:gd name="connsiteY36" fmla="*/ 605190 h 798352"/>
                  <a:gd name="connsiteX37" fmla="*/ 37816 w 969152"/>
                  <a:gd name="connsiteY37" fmla="*/ 621375 h 798352"/>
                  <a:gd name="connsiteX38" fmla="*/ 37625 w 969152"/>
                  <a:gd name="connsiteY38" fmla="*/ 621565 h 798352"/>
                  <a:gd name="connsiteX39" fmla="*/ 34295 w 969152"/>
                  <a:gd name="connsiteY39" fmla="*/ 625182 h 798352"/>
                  <a:gd name="connsiteX40" fmla="*/ 32392 w 969152"/>
                  <a:gd name="connsiteY40" fmla="*/ 627467 h 798352"/>
                  <a:gd name="connsiteX41" fmla="*/ 31155 w 969152"/>
                  <a:gd name="connsiteY41" fmla="*/ 628991 h 798352"/>
                  <a:gd name="connsiteX42" fmla="*/ 19259 w 969152"/>
                  <a:gd name="connsiteY42" fmla="*/ 646412 h 798352"/>
                  <a:gd name="connsiteX43" fmla="*/ 18593 w 969152"/>
                  <a:gd name="connsiteY43" fmla="*/ 647555 h 798352"/>
                  <a:gd name="connsiteX44" fmla="*/ 17451 w 969152"/>
                  <a:gd name="connsiteY44" fmla="*/ 649649 h 798352"/>
                  <a:gd name="connsiteX45" fmla="*/ 6032 w 969152"/>
                  <a:gd name="connsiteY45" fmla="*/ 677352 h 798352"/>
                  <a:gd name="connsiteX46" fmla="*/ 7460 w 969152"/>
                  <a:gd name="connsiteY46" fmla="*/ 748753 h 798352"/>
                  <a:gd name="connsiteX47" fmla="*/ 90535 w 969152"/>
                  <a:gd name="connsiteY47" fmla="*/ 780360 h 798352"/>
                  <a:gd name="connsiteX48" fmla="*/ 126125 w 969152"/>
                  <a:gd name="connsiteY48" fmla="*/ 798352 h 798352"/>
                  <a:gd name="connsiteX49" fmla="*/ 969152 w 969152"/>
                  <a:gd name="connsiteY49" fmla="*/ 798352 h 798352"/>
                  <a:gd name="connsiteX50" fmla="*/ 969152 w 969152"/>
                  <a:gd name="connsiteY50" fmla="*/ 0 h 79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69152" h="798352">
                    <a:moveTo>
                      <a:pt x="968962" y="0"/>
                    </a:moveTo>
                    <a:lnTo>
                      <a:pt x="110518" y="0"/>
                    </a:lnTo>
                    <a:cubicBezTo>
                      <a:pt x="110518" y="0"/>
                      <a:pt x="112136" y="286"/>
                      <a:pt x="118702" y="3808"/>
                    </a:cubicBezTo>
                    <a:cubicBezTo>
                      <a:pt x="125649" y="7521"/>
                      <a:pt x="134689" y="12376"/>
                      <a:pt x="140399" y="15327"/>
                    </a:cubicBezTo>
                    <a:cubicBezTo>
                      <a:pt x="151437" y="21135"/>
                      <a:pt x="162191" y="28370"/>
                      <a:pt x="169137" y="39508"/>
                    </a:cubicBezTo>
                    <a:cubicBezTo>
                      <a:pt x="172182" y="44078"/>
                      <a:pt x="176655" y="53122"/>
                      <a:pt x="173705" y="59120"/>
                    </a:cubicBezTo>
                    <a:cubicBezTo>
                      <a:pt x="170660" y="66640"/>
                      <a:pt x="169137" y="78731"/>
                      <a:pt x="161620" y="81777"/>
                    </a:cubicBezTo>
                    <a:cubicBezTo>
                      <a:pt x="152579" y="86347"/>
                      <a:pt x="140494" y="86347"/>
                      <a:pt x="129931" y="84824"/>
                    </a:cubicBezTo>
                    <a:cubicBezTo>
                      <a:pt x="123936" y="84824"/>
                      <a:pt x="117846" y="83301"/>
                      <a:pt x="111851" y="81777"/>
                    </a:cubicBezTo>
                    <a:cubicBezTo>
                      <a:pt x="134499" y="90821"/>
                      <a:pt x="155625" y="101389"/>
                      <a:pt x="170660" y="122523"/>
                    </a:cubicBezTo>
                    <a:cubicBezTo>
                      <a:pt x="172182" y="125570"/>
                      <a:pt x="178178" y="127093"/>
                      <a:pt x="184268" y="127093"/>
                    </a:cubicBezTo>
                    <a:cubicBezTo>
                      <a:pt x="185790" y="127093"/>
                      <a:pt x="185790" y="130139"/>
                      <a:pt x="185790" y="131662"/>
                    </a:cubicBezTo>
                    <a:cubicBezTo>
                      <a:pt x="182745" y="134709"/>
                      <a:pt x="179795" y="136232"/>
                      <a:pt x="181223" y="140707"/>
                    </a:cubicBezTo>
                    <a:lnTo>
                      <a:pt x="185790" y="140707"/>
                    </a:lnTo>
                    <a:cubicBezTo>
                      <a:pt x="193308" y="137660"/>
                      <a:pt x="191786" y="122618"/>
                      <a:pt x="202348" y="127093"/>
                    </a:cubicBezTo>
                    <a:cubicBezTo>
                      <a:pt x="209866" y="131662"/>
                      <a:pt x="212911" y="142135"/>
                      <a:pt x="208343" y="149751"/>
                    </a:cubicBezTo>
                    <a:cubicBezTo>
                      <a:pt x="202348" y="155748"/>
                      <a:pt x="196258" y="160318"/>
                      <a:pt x="190263" y="164792"/>
                    </a:cubicBezTo>
                    <a:cubicBezTo>
                      <a:pt x="188740" y="167839"/>
                      <a:pt x="188740" y="172313"/>
                      <a:pt x="190263" y="175360"/>
                    </a:cubicBezTo>
                    <a:cubicBezTo>
                      <a:pt x="194831" y="181357"/>
                      <a:pt x="196258" y="187450"/>
                      <a:pt x="197781" y="193448"/>
                    </a:cubicBezTo>
                    <a:cubicBezTo>
                      <a:pt x="202348" y="204015"/>
                      <a:pt x="203776" y="216105"/>
                      <a:pt x="208343" y="226673"/>
                    </a:cubicBezTo>
                    <a:cubicBezTo>
                      <a:pt x="214339" y="249330"/>
                      <a:pt x="220429" y="271893"/>
                      <a:pt x="218906" y="294551"/>
                    </a:cubicBezTo>
                    <a:cubicBezTo>
                      <a:pt x="218906" y="306641"/>
                      <a:pt x="212911" y="317208"/>
                      <a:pt x="217384" y="329204"/>
                    </a:cubicBezTo>
                    <a:cubicBezTo>
                      <a:pt x="220429" y="341294"/>
                      <a:pt x="227947" y="350338"/>
                      <a:pt x="233942" y="360906"/>
                    </a:cubicBezTo>
                    <a:cubicBezTo>
                      <a:pt x="239937" y="369950"/>
                      <a:pt x="246027" y="375947"/>
                      <a:pt x="250500" y="385087"/>
                    </a:cubicBezTo>
                    <a:cubicBezTo>
                      <a:pt x="259540" y="400128"/>
                      <a:pt x="276098" y="415265"/>
                      <a:pt x="268580" y="433353"/>
                    </a:cubicBezTo>
                    <a:cubicBezTo>
                      <a:pt x="264012" y="443921"/>
                      <a:pt x="247454" y="442397"/>
                      <a:pt x="236892" y="448395"/>
                    </a:cubicBezTo>
                    <a:cubicBezTo>
                      <a:pt x="227851" y="455916"/>
                      <a:pt x="235369" y="468006"/>
                      <a:pt x="239937" y="475527"/>
                    </a:cubicBezTo>
                    <a:cubicBezTo>
                      <a:pt x="247454" y="489141"/>
                      <a:pt x="230897" y="498185"/>
                      <a:pt x="220334" y="502659"/>
                    </a:cubicBezTo>
                    <a:cubicBezTo>
                      <a:pt x="223379" y="507229"/>
                      <a:pt x="229374" y="505706"/>
                      <a:pt x="230897" y="508657"/>
                    </a:cubicBezTo>
                    <a:cubicBezTo>
                      <a:pt x="232419" y="516178"/>
                      <a:pt x="239937" y="520747"/>
                      <a:pt x="235464" y="528268"/>
                    </a:cubicBezTo>
                    <a:cubicBezTo>
                      <a:pt x="229469" y="537312"/>
                      <a:pt x="211293" y="541882"/>
                      <a:pt x="220429" y="555400"/>
                    </a:cubicBezTo>
                    <a:cubicBezTo>
                      <a:pt x="226424" y="565968"/>
                      <a:pt x="222522" y="577677"/>
                      <a:pt x="218906" y="588625"/>
                    </a:cubicBezTo>
                    <a:cubicBezTo>
                      <a:pt x="214339" y="602239"/>
                      <a:pt x="202348" y="608237"/>
                      <a:pt x="191786" y="611283"/>
                    </a:cubicBezTo>
                    <a:cubicBezTo>
                      <a:pt x="182745" y="614330"/>
                      <a:pt x="172182" y="614330"/>
                      <a:pt x="163142" y="612806"/>
                    </a:cubicBezTo>
                    <a:cubicBezTo>
                      <a:pt x="160097" y="611283"/>
                      <a:pt x="157147" y="609760"/>
                      <a:pt x="154102" y="609760"/>
                    </a:cubicBezTo>
                    <a:cubicBezTo>
                      <a:pt x="128504" y="606714"/>
                      <a:pt x="102810" y="599193"/>
                      <a:pt x="77212" y="599193"/>
                    </a:cubicBezTo>
                    <a:cubicBezTo>
                      <a:pt x="69695" y="600716"/>
                      <a:pt x="62177" y="602239"/>
                      <a:pt x="56087" y="605190"/>
                    </a:cubicBezTo>
                    <a:cubicBezTo>
                      <a:pt x="49235" y="610236"/>
                      <a:pt x="43240" y="615662"/>
                      <a:pt x="37816" y="621375"/>
                    </a:cubicBezTo>
                    <a:lnTo>
                      <a:pt x="37625" y="621565"/>
                    </a:lnTo>
                    <a:cubicBezTo>
                      <a:pt x="36484" y="622802"/>
                      <a:pt x="35437" y="623945"/>
                      <a:pt x="34295" y="625182"/>
                    </a:cubicBezTo>
                    <a:cubicBezTo>
                      <a:pt x="33629" y="625944"/>
                      <a:pt x="32963" y="626706"/>
                      <a:pt x="32392" y="627467"/>
                    </a:cubicBezTo>
                    <a:cubicBezTo>
                      <a:pt x="31916" y="627943"/>
                      <a:pt x="31535" y="628515"/>
                      <a:pt x="31155" y="628991"/>
                    </a:cubicBezTo>
                    <a:cubicBezTo>
                      <a:pt x="26777" y="634512"/>
                      <a:pt x="22780" y="640319"/>
                      <a:pt x="19259" y="646412"/>
                    </a:cubicBezTo>
                    <a:cubicBezTo>
                      <a:pt x="19069" y="646793"/>
                      <a:pt x="18784" y="647174"/>
                      <a:pt x="18593" y="647555"/>
                    </a:cubicBezTo>
                    <a:cubicBezTo>
                      <a:pt x="18213" y="648221"/>
                      <a:pt x="17832" y="648983"/>
                      <a:pt x="17451" y="649649"/>
                    </a:cubicBezTo>
                    <a:cubicBezTo>
                      <a:pt x="12503" y="658788"/>
                      <a:pt x="8792" y="668213"/>
                      <a:pt x="6032" y="677352"/>
                    </a:cubicBezTo>
                    <a:cubicBezTo>
                      <a:pt x="-4245" y="711910"/>
                      <a:pt x="227" y="741518"/>
                      <a:pt x="7460" y="748753"/>
                    </a:cubicBezTo>
                    <a:cubicBezTo>
                      <a:pt x="9458" y="750752"/>
                      <a:pt x="57229" y="765508"/>
                      <a:pt x="90535" y="780360"/>
                    </a:cubicBezTo>
                    <a:cubicBezTo>
                      <a:pt x="106141" y="787309"/>
                      <a:pt x="117085" y="792640"/>
                      <a:pt x="126125" y="798352"/>
                    </a:cubicBezTo>
                    <a:lnTo>
                      <a:pt x="969152" y="798352"/>
                    </a:lnTo>
                    <a:lnTo>
                      <a:pt x="969152" y="0"/>
                    </a:lnTo>
                    <a:close/>
                  </a:path>
                </a:pathLst>
              </a:custGeom>
              <a:solidFill>
                <a:srgbClr val="E1000F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8" name="Forme libre 117">
                <a:extLst>
                  <a:ext uri="{FF2B5EF4-FFF2-40B4-BE49-F238E27FC236}">
                    <a16:creationId xmlns:a16="http://schemas.microsoft.com/office/drawing/2014/main" id="{7137B4CB-EEB0-C436-EEFD-94C112AB0A36}"/>
                  </a:ext>
                </a:extLst>
              </p:cNvPr>
              <p:cNvSpPr/>
              <p:nvPr/>
            </p:nvSpPr>
            <p:spPr>
              <a:xfrm>
                <a:off x="4843401" y="1442287"/>
                <a:ext cx="98666" cy="86603"/>
              </a:xfrm>
              <a:custGeom>
                <a:avLst/>
                <a:gdLst>
                  <a:gd name="connsiteX0" fmla="*/ 58904 w 98666"/>
                  <a:gd name="connsiteY0" fmla="*/ 14917 h 86603"/>
                  <a:gd name="connsiteX1" fmla="*/ 73940 w 98666"/>
                  <a:gd name="connsiteY1" fmla="*/ 19487 h 86603"/>
                  <a:gd name="connsiteX2" fmla="*/ 43774 w 98666"/>
                  <a:gd name="connsiteY2" fmla="*/ 46619 h 86603"/>
                  <a:gd name="connsiteX3" fmla="*/ 39206 w 98666"/>
                  <a:gd name="connsiteY3" fmla="*/ 46619 h 86603"/>
                  <a:gd name="connsiteX4" fmla="*/ 31688 w 98666"/>
                  <a:gd name="connsiteY4" fmla="*/ 57186 h 86603"/>
                  <a:gd name="connsiteX5" fmla="*/ 18081 w 98666"/>
                  <a:gd name="connsiteY5" fmla="*/ 58710 h 86603"/>
                  <a:gd name="connsiteX6" fmla="*/ 40729 w 98666"/>
                  <a:gd name="connsiteY6" fmla="*/ 67754 h 86603"/>
                  <a:gd name="connsiteX7" fmla="*/ 45297 w 98666"/>
                  <a:gd name="connsiteY7" fmla="*/ 73751 h 86603"/>
                  <a:gd name="connsiteX8" fmla="*/ 48342 w 98666"/>
                  <a:gd name="connsiteY8" fmla="*/ 72228 h 86603"/>
                  <a:gd name="connsiteX9" fmla="*/ 51387 w 98666"/>
                  <a:gd name="connsiteY9" fmla="*/ 73751 h 86603"/>
                  <a:gd name="connsiteX10" fmla="*/ 51387 w 98666"/>
                  <a:gd name="connsiteY10" fmla="*/ 79749 h 86603"/>
                  <a:gd name="connsiteX11" fmla="*/ 33306 w 98666"/>
                  <a:gd name="connsiteY11" fmla="*/ 84318 h 86603"/>
                  <a:gd name="connsiteX12" fmla="*/ 67945 w 98666"/>
                  <a:gd name="connsiteY12" fmla="*/ 84318 h 86603"/>
                  <a:gd name="connsiteX13" fmla="*/ 73940 w 98666"/>
                  <a:gd name="connsiteY13" fmla="*/ 58710 h 86603"/>
                  <a:gd name="connsiteX14" fmla="*/ 70895 w 98666"/>
                  <a:gd name="connsiteY14" fmla="*/ 54140 h 86603"/>
                  <a:gd name="connsiteX15" fmla="*/ 79935 w 98666"/>
                  <a:gd name="connsiteY15" fmla="*/ 45096 h 86603"/>
                  <a:gd name="connsiteX16" fmla="*/ 88975 w 98666"/>
                  <a:gd name="connsiteY16" fmla="*/ 40526 h 86603"/>
                  <a:gd name="connsiteX17" fmla="*/ 84408 w 98666"/>
                  <a:gd name="connsiteY17" fmla="*/ 33005 h 86603"/>
                  <a:gd name="connsiteX18" fmla="*/ 98015 w 98666"/>
                  <a:gd name="connsiteY18" fmla="*/ 8824 h 86603"/>
                  <a:gd name="connsiteX19" fmla="*/ 76890 w 98666"/>
                  <a:gd name="connsiteY19" fmla="*/ 1303 h 86603"/>
                  <a:gd name="connsiteX20" fmla="*/ 51292 w 98666"/>
                  <a:gd name="connsiteY20" fmla="*/ 2827 h 86603"/>
                  <a:gd name="connsiteX21" fmla="*/ 28643 w 98666"/>
                  <a:gd name="connsiteY21" fmla="*/ 8824 h 86603"/>
                  <a:gd name="connsiteX22" fmla="*/ 0 w 98666"/>
                  <a:gd name="connsiteY22" fmla="*/ 23866 h 86603"/>
                  <a:gd name="connsiteX23" fmla="*/ 33211 w 98666"/>
                  <a:gd name="connsiteY23" fmla="*/ 14822 h 86603"/>
                  <a:gd name="connsiteX24" fmla="*/ 58809 w 98666"/>
                  <a:gd name="connsiteY24" fmla="*/ 14822 h 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666" h="86603">
                    <a:moveTo>
                      <a:pt x="58904" y="14917"/>
                    </a:moveTo>
                    <a:cubicBezTo>
                      <a:pt x="64900" y="16440"/>
                      <a:pt x="73940" y="16440"/>
                      <a:pt x="73940" y="19487"/>
                    </a:cubicBezTo>
                    <a:cubicBezTo>
                      <a:pt x="70895" y="31577"/>
                      <a:pt x="52814" y="34529"/>
                      <a:pt x="43774" y="46619"/>
                    </a:cubicBezTo>
                    <a:lnTo>
                      <a:pt x="39206" y="46619"/>
                    </a:lnTo>
                    <a:cubicBezTo>
                      <a:pt x="34638" y="49665"/>
                      <a:pt x="36161" y="57186"/>
                      <a:pt x="31688" y="57186"/>
                    </a:cubicBezTo>
                    <a:cubicBezTo>
                      <a:pt x="27121" y="55663"/>
                      <a:pt x="22648" y="57186"/>
                      <a:pt x="18081" y="58710"/>
                    </a:cubicBezTo>
                    <a:cubicBezTo>
                      <a:pt x="24076" y="64707"/>
                      <a:pt x="31688" y="69277"/>
                      <a:pt x="40729" y="67754"/>
                    </a:cubicBezTo>
                    <a:cubicBezTo>
                      <a:pt x="42251" y="67754"/>
                      <a:pt x="45297" y="70800"/>
                      <a:pt x="45297" y="73751"/>
                    </a:cubicBezTo>
                    <a:cubicBezTo>
                      <a:pt x="45297" y="73751"/>
                      <a:pt x="46819" y="73751"/>
                      <a:pt x="48342" y="72228"/>
                    </a:cubicBezTo>
                    <a:cubicBezTo>
                      <a:pt x="49864" y="72228"/>
                      <a:pt x="51387" y="72228"/>
                      <a:pt x="51387" y="73751"/>
                    </a:cubicBezTo>
                    <a:lnTo>
                      <a:pt x="51387" y="79749"/>
                    </a:lnTo>
                    <a:cubicBezTo>
                      <a:pt x="46819" y="85746"/>
                      <a:pt x="39301" y="82795"/>
                      <a:pt x="33306" y="84318"/>
                    </a:cubicBezTo>
                    <a:cubicBezTo>
                      <a:pt x="45392" y="87365"/>
                      <a:pt x="57477" y="87365"/>
                      <a:pt x="67945" y="84318"/>
                    </a:cubicBezTo>
                    <a:cubicBezTo>
                      <a:pt x="76985" y="81272"/>
                      <a:pt x="67945" y="66230"/>
                      <a:pt x="73940" y="58710"/>
                    </a:cubicBezTo>
                    <a:cubicBezTo>
                      <a:pt x="70895" y="58710"/>
                      <a:pt x="73940" y="54140"/>
                      <a:pt x="70895" y="54140"/>
                    </a:cubicBezTo>
                    <a:cubicBezTo>
                      <a:pt x="73940" y="51093"/>
                      <a:pt x="76890" y="46619"/>
                      <a:pt x="79935" y="45096"/>
                    </a:cubicBezTo>
                    <a:cubicBezTo>
                      <a:pt x="82980" y="45096"/>
                      <a:pt x="87453" y="43573"/>
                      <a:pt x="88975" y="40526"/>
                    </a:cubicBezTo>
                    <a:cubicBezTo>
                      <a:pt x="88975" y="37480"/>
                      <a:pt x="82980" y="36052"/>
                      <a:pt x="84408" y="33005"/>
                    </a:cubicBezTo>
                    <a:cubicBezTo>
                      <a:pt x="93448" y="27008"/>
                      <a:pt x="100965" y="17964"/>
                      <a:pt x="98015" y="8824"/>
                    </a:cubicBezTo>
                    <a:cubicBezTo>
                      <a:pt x="96493" y="4255"/>
                      <a:pt x="84408" y="4255"/>
                      <a:pt x="76890" y="1303"/>
                    </a:cubicBezTo>
                    <a:cubicBezTo>
                      <a:pt x="69372" y="-1743"/>
                      <a:pt x="60332" y="1303"/>
                      <a:pt x="51292" y="2827"/>
                    </a:cubicBezTo>
                    <a:cubicBezTo>
                      <a:pt x="43774" y="2827"/>
                      <a:pt x="36161" y="7396"/>
                      <a:pt x="28643" y="8824"/>
                    </a:cubicBezTo>
                    <a:cubicBezTo>
                      <a:pt x="18081" y="11871"/>
                      <a:pt x="9040" y="17868"/>
                      <a:pt x="0" y="23866"/>
                    </a:cubicBezTo>
                    <a:cubicBezTo>
                      <a:pt x="10563" y="19296"/>
                      <a:pt x="21126" y="17868"/>
                      <a:pt x="33211" y="14822"/>
                    </a:cubicBezTo>
                    <a:cubicBezTo>
                      <a:pt x="42251" y="14822"/>
                      <a:pt x="49959" y="12632"/>
                      <a:pt x="58809" y="14822"/>
                    </a:cubicBezTo>
                    <a:close/>
                  </a:path>
                </a:pathLst>
              </a:custGeom>
              <a:solidFill>
                <a:srgbClr val="9D9D9C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76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ZoneTexte 32">
            <a:extLst>
              <a:ext uri="{FF2B5EF4-FFF2-40B4-BE49-F238E27FC236}">
                <a16:creationId xmlns:a16="http://schemas.microsoft.com/office/drawing/2014/main" id="{0F9525AD-9C6E-3A42-9A7E-754F03437101}"/>
              </a:ext>
            </a:extLst>
          </p:cNvPr>
          <p:cNvSpPr txBox="1"/>
          <p:nvPr userDrawn="1"/>
        </p:nvSpPr>
        <p:spPr>
          <a:xfrm>
            <a:off x="1524000" y="2382409"/>
            <a:ext cx="9144000" cy="8897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6000"/>
              </a:lnSpc>
            </a:pPr>
            <a:r>
              <a:rPr lang="fr-FR" sz="6000" b="1" dirty="0" err="1">
                <a:gradFill>
                  <a:gsLst>
                    <a:gs pos="94690">
                      <a:srgbClr val="C1CC26"/>
                    </a:gs>
                    <a:gs pos="38000">
                      <a:srgbClr val="51B0B0"/>
                    </a:gs>
                    <a:gs pos="0">
                      <a:srgbClr val="05616F"/>
                    </a:gs>
                  </a:gsLst>
                  <a:lin ang="2400000" scaled="0"/>
                </a:gradFill>
                <a:latin typeface="Inpi" pitchFamily="2" charset="0"/>
              </a:rPr>
              <a:t>Thank</a:t>
            </a:r>
            <a:r>
              <a:rPr lang="fr-FR" sz="6000" b="1" dirty="0">
                <a:gradFill>
                  <a:gsLst>
                    <a:gs pos="94690">
                      <a:srgbClr val="C1CC26"/>
                    </a:gs>
                    <a:gs pos="38000">
                      <a:srgbClr val="51B0B0"/>
                    </a:gs>
                    <a:gs pos="0">
                      <a:srgbClr val="05616F"/>
                    </a:gs>
                  </a:gsLst>
                  <a:lin ang="2400000" scaled="0"/>
                </a:gradFill>
                <a:latin typeface="Inpi" pitchFamily="2" charset="0"/>
              </a:rPr>
              <a:t> </a:t>
            </a:r>
            <a:r>
              <a:rPr lang="fr-FR" sz="6000" b="1" dirty="0" err="1">
                <a:gradFill>
                  <a:gsLst>
                    <a:gs pos="94690">
                      <a:srgbClr val="C1CC26"/>
                    </a:gs>
                    <a:gs pos="38000">
                      <a:srgbClr val="51B0B0"/>
                    </a:gs>
                    <a:gs pos="0">
                      <a:srgbClr val="05616F"/>
                    </a:gs>
                  </a:gsLst>
                  <a:lin ang="2400000" scaled="0"/>
                </a:gradFill>
                <a:latin typeface="Inpi" pitchFamily="2" charset="0"/>
              </a:rPr>
              <a:t>you</a:t>
            </a:r>
            <a:endParaRPr lang="fr-FR" sz="6000" b="1" dirty="0">
              <a:gradFill>
                <a:gsLst>
                  <a:gs pos="94690">
                    <a:srgbClr val="C1CC26"/>
                  </a:gs>
                  <a:gs pos="38000">
                    <a:srgbClr val="51B0B0"/>
                  </a:gs>
                  <a:gs pos="0">
                    <a:srgbClr val="05616F"/>
                  </a:gs>
                </a:gsLst>
                <a:lin ang="2400000" scaled="0"/>
              </a:gradFill>
              <a:latin typeface="Inpi" pitchFamily="2" charset="0"/>
            </a:endParaRP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444A3EBD-0125-2243-ADCA-C608B04D7C98}"/>
              </a:ext>
            </a:extLst>
          </p:cNvPr>
          <p:cNvGrpSpPr/>
          <p:nvPr userDrawn="1"/>
        </p:nvGrpSpPr>
        <p:grpSpPr>
          <a:xfrm rot="10800000" flipH="1">
            <a:off x="9048327" y="5040191"/>
            <a:ext cx="2829564" cy="1819422"/>
            <a:chOff x="251519" y="567852"/>
            <a:chExt cx="2160240" cy="1389043"/>
          </a:xfrm>
        </p:grpSpPr>
        <p:sp>
          <p:nvSpPr>
            <p:cNvPr id="35" name="Hexagone 8">
              <a:extLst>
                <a:ext uri="{FF2B5EF4-FFF2-40B4-BE49-F238E27FC236}">
                  <a16:creationId xmlns:a16="http://schemas.microsoft.com/office/drawing/2014/main" id="{6A3EA503-2C3A-A940-8878-F3087B7FE055}"/>
                </a:ext>
              </a:extLst>
            </p:cNvPr>
            <p:cNvSpPr/>
            <p:nvPr/>
          </p:nvSpPr>
          <p:spPr>
            <a:xfrm rot="5400000">
              <a:off x="340220" y="479151"/>
              <a:ext cx="1119352" cy="1296754"/>
            </a:xfrm>
            <a:custGeom>
              <a:avLst/>
              <a:gdLst>
                <a:gd name="connsiteX0" fmla="*/ 0 w 1890805"/>
                <a:gd name="connsiteY0" fmla="*/ 849269 h 1698538"/>
                <a:gd name="connsiteX1" fmla="*/ 424635 w 1890805"/>
                <a:gd name="connsiteY1" fmla="*/ 0 h 1698538"/>
                <a:gd name="connsiteX2" fmla="*/ 1466171 w 1890805"/>
                <a:gd name="connsiteY2" fmla="*/ 0 h 1698538"/>
                <a:gd name="connsiteX3" fmla="*/ 1890805 w 1890805"/>
                <a:gd name="connsiteY3" fmla="*/ 849269 h 1698538"/>
                <a:gd name="connsiteX4" fmla="*/ 1466171 w 1890805"/>
                <a:gd name="connsiteY4" fmla="*/ 1698538 h 1698538"/>
                <a:gd name="connsiteX5" fmla="*/ 424635 w 1890805"/>
                <a:gd name="connsiteY5" fmla="*/ 1698538 h 1698538"/>
                <a:gd name="connsiteX6" fmla="*/ 0 w 1890805"/>
                <a:gd name="connsiteY6" fmla="*/ 849269 h 1698538"/>
                <a:gd name="connsiteX0" fmla="*/ 0 w 1890805"/>
                <a:gd name="connsiteY0" fmla="*/ 849269 h 1698538"/>
                <a:gd name="connsiteX1" fmla="*/ 424635 w 1890805"/>
                <a:gd name="connsiteY1" fmla="*/ 0 h 1698538"/>
                <a:gd name="connsiteX2" fmla="*/ 1466171 w 1890805"/>
                <a:gd name="connsiteY2" fmla="*/ 0 h 1698538"/>
                <a:gd name="connsiteX3" fmla="*/ 1890805 w 1890805"/>
                <a:gd name="connsiteY3" fmla="*/ 849269 h 1698538"/>
                <a:gd name="connsiteX4" fmla="*/ 1466171 w 1890805"/>
                <a:gd name="connsiteY4" fmla="*/ 1698538 h 1698538"/>
                <a:gd name="connsiteX5" fmla="*/ 424635 w 1890805"/>
                <a:gd name="connsiteY5" fmla="*/ 1698538 h 1698538"/>
                <a:gd name="connsiteX6" fmla="*/ 91440 w 1890805"/>
                <a:gd name="connsiteY6" fmla="*/ 940709 h 1698538"/>
                <a:gd name="connsiteX0" fmla="*/ 0 w 1890805"/>
                <a:gd name="connsiteY0" fmla="*/ 849269 h 1698538"/>
                <a:gd name="connsiteX1" fmla="*/ 424635 w 1890805"/>
                <a:gd name="connsiteY1" fmla="*/ 0 h 1698538"/>
                <a:gd name="connsiteX2" fmla="*/ 1466171 w 1890805"/>
                <a:gd name="connsiteY2" fmla="*/ 0 h 1698538"/>
                <a:gd name="connsiteX3" fmla="*/ 1890805 w 1890805"/>
                <a:gd name="connsiteY3" fmla="*/ 849269 h 1698538"/>
                <a:gd name="connsiteX4" fmla="*/ 1466171 w 1890805"/>
                <a:gd name="connsiteY4" fmla="*/ 1698538 h 1698538"/>
                <a:gd name="connsiteX5" fmla="*/ 424635 w 1890805"/>
                <a:gd name="connsiteY5" fmla="*/ 1698538 h 1698538"/>
                <a:gd name="connsiteX0" fmla="*/ 0 w 1466170"/>
                <a:gd name="connsiteY0" fmla="*/ 0 h 1698538"/>
                <a:gd name="connsiteX1" fmla="*/ 1041536 w 1466170"/>
                <a:gd name="connsiteY1" fmla="*/ 0 h 1698538"/>
                <a:gd name="connsiteX2" fmla="*/ 1466170 w 1466170"/>
                <a:gd name="connsiteY2" fmla="*/ 849269 h 1698538"/>
                <a:gd name="connsiteX3" fmla="*/ 1041536 w 1466170"/>
                <a:gd name="connsiteY3" fmla="*/ 1698538 h 1698538"/>
                <a:gd name="connsiteX4" fmla="*/ 0 w 1466170"/>
                <a:gd name="connsiteY4" fmla="*/ 1698538 h 1698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170" h="1698538">
                  <a:moveTo>
                    <a:pt x="0" y="0"/>
                  </a:moveTo>
                  <a:lnTo>
                    <a:pt x="1041536" y="0"/>
                  </a:lnTo>
                  <a:lnTo>
                    <a:pt x="1466170" y="849269"/>
                  </a:lnTo>
                  <a:lnTo>
                    <a:pt x="1041536" y="1698538"/>
                  </a:lnTo>
                  <a:lnTo>
                    <a:pt x="0" y="1698538"/>
                  </a:lnTo>
                </a:path>
              </a:pathLst>
            </a:custGeom>
            <a:noFill/>
            <a:ln w="15875">
              <a:gradFill>
                <a:gsLst>
                  <a:gs pos="0">
                    <a:srgbClr val="05616F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600000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Hexagone 35">
              <a:extLst>
                <a:ext uri="{FF2B5EF4-FFF2-40B4-BE49-F238E27FC236}">
                  <a16:creationId xmlns:a16="http://schemas.microsoft.com/office/drawing/2014/main" id="{DAE3B94A-7F18-8545-B310-8E25825F8BEF}"/>
                </a:ext>
              </a:extLst>
            </p:cNvPr>
            <p:cNvSpPr/>
            <p:nvPr/>
          </p:nvSpPr>
          <p:spPr>
            <a:xfrm rot="16200000">
              <a:off x="1605044" y="751773"/>
              <a:ext cx="849927" cy="763502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Hexagone 36">
              <a:extLst>
                <a:ext uri="{FF2B5EF4-FFF2-40B4-BE49-F238E27FC236}">
                  <a16:creationId xmlns:a16="http://schemas.microsoft.com/office/drawing/2014/main" id="{FFEF2B52-96EC-9E45-8403-6088DB66A885}"/>
                </a:ext>
              </a:extLst>
            </p:cNvPr>
            <p:cNvSpPr/>
            <p:nvPr/>
          </p:nvSpPr>
          <p:spPr>
            <a:xfrm rot="16200000">
              <a:off x="1576726" y="1554784"/>
              <a:ext cx="423650" cy="380571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DBFEFC0E-E2F0-F745-A2FF-870A918ABD7D}"/>
              </a:ext>
            </a:extLst>
          </p:cNvPr>
          <p:cNvGrpSpPr/>
          <p:nvPr userDrawn="1"/>
        </p:nvGrpSpPr>
        <p:grpSpPr>
          <a:xfrm>
            <a:off x="4079776" y="3429000"/>
            <a:ext cx="4032448" cy="146768"/>
            <a:chOff x="4079776" y="4468628"/>
            <a:chExt cx="4032448" cy="146768"/>
          </a:xfrm>
        </p:grpSpPr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FACFCFD3-669B-8446-9FEF-A79BBD1BC42A}"/>
                </a:ext>
              </a:extLst>
            </p:cNvPr>
            <p:cNvCxnSpPr/>
            <p:nvPr/>
          </p:nvCxnSpPr>
          <p:spPr>
            <a:xfrm>
              <a:off x="6312024" y="4542020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1B63F0A0-6C38-1841-9050-50C1D1B60AD2}"/>
                </a:ext>
              </a:extLst>
            </p:cNvPr>
            <p:cNvCxnSpPr/>
            <p:nvPr/>
          </p:nvCxnSpPr>
          <p:spPr>
            <a:xfrm>
              <a:off x="4079776" y="4542020"/>
              <a:ext cx="1800200" cy="0"/>
            </a:xfrm>
            <a:prstGeom prst="line">
              <a:avLst/>
            </a:prstGeom>
            <a:ln w="25400">
              <a:solidFill>
                <a:srgbClr val="0561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Hexagone 41">
              <a:extLst>
                <a:ext uri="{FF2B5EF4-FFF2-40B4-BE49-F238E27FC236}">
                  <a16:creationId xmlns:a16="http://schemas.microsoft.com/office/drawing/2014/main" id="{D8D85D4A-85B9-F542-A195-C390A22EDF51}"/>
                </a:ext>
              </a:extLst>
            </p:cNvPr>
            <p:cNvSpPr/>
            <p:nvPr/>
          </p:nvSpPr>
          <p:spPr>
            <a:xfrm rot="16200000" flipH="1">
              <a:off x="6022616" y="4477435"/>
              <a:ext cx="146768" cy="129154"/>
            </a:xfrm>
            <a:prstGeom prst="hexagon">
              <a:avLst>
                <a:gd name="adj" fmla="val 28952"/>
                <a:gd name="vf" fmla="val 115470"/>
              </a:avLst>
            </a:prstGeom>
            <a:solidFill>
              <a:srgbClr val="05616F"/>
            </a:solidFill>
            <a:ln w="158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rgbClr val="C1CC26"/>
                  </a:solidFill>
                </a:rPr>
                <a:t> </a:t>
              </a:r>
            </a:p>
          </p:txBody>
        </p: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72D3EE19-03ED-044C-840B-3AAAA27472FD}"/>
              </a:ext>
            </a:extLst>
          </p:cNvPr>
          <p:cNvGrpSpPr/>
          <p:nvPr userDrawn="1"/>
        </p:nvGrpSpPr>
        <p:grpSpPr>
          <a:xfrm>
            <a:off x="-11571" y="4474"/>
            <a:ext cx="3540145" cy="2584500"/>
            <a:chOff x="-283164" y="194426"/>
            <a:chExt cx="2713983" cy="1981355"/>
          </a:xfrm>
        </p:grpSpPr>
        <p:sp>
          <p:nvSpPr>
            <p:cNvPr id="44" name="Hexagone 21">
              <a:extLst>
                <a:ext uri="{FF2B5EF4-FFF2-40B4-BE49-F238E27FC236}">
                  <a16:creationId xmlns:a16="http://schemas.microsoft.com/office/drawing/2014/main" id="{C07C0C8E-67C8-AE40-B2F0-64AF64A10472}"/>
                </a:ext>
              </a:extLst>
            </p:cNvPr>
            <p:cNvSpPr/>
            <p:nvPr/>
          </p:nvSpPr>
          <p:spPr>
            <a:xfrm rot="5400000">
              <a:off x="-348465" y="259727"/>
              <a:ext cx="1933997" cy="1803395"/>
            </a:xfrm>
            <a:custGeom>
              <a:avLst/>
              <a:gdLst>
                <a:gd name="connsiteX0" fmla="*/ 0 w 4066747"/>
                <a:gd name="connsiteY0" fmla="*/ 1826610 h 3653219"/>
                <a:gd name="connsiteX1" fmla="*/ 1028820 w 4066747"/>
                <a:gd name="connsiteY1" fmla="*/ 1 h 3653219"/>
                <a:gd name="connsiteX2" fmla="*/ 3037927 w 4066747"/>
                <a:gd name="connsiteY2" fmla="*/ 1 h 3653219"/>
                <a:gd name="connsiteX3" fmla="*/ 4066747 w 4066747"/>
                <a:gd name="connsiteY3" fmla="*/ 1826610 h 3653219"/>
                <a:gd name="connsiteX4" fmla="*/ 3037927 w 4066747"/>
                <a:gd name="connsiteY4" fmla="*/ 3653218 h 3653219"/>
                <a:gd name="connsiteX5" fmla="*/ 1028820 w 4066747"/>
                <a:gd name="connsiteY5" fmla="*/ 3653218 h 3653219"/>
                <a:gd name="connsiteX6" fmla="*/ 0 w 4066747"/>
                <a:gd name="connsiteY6" fmla="*/ 1826610 h 3653219"/>
                <a:gd name="connsiteX0" fmla="*/ 0 w 4066747"/>
                <a:gd name="connsiteY0" fmla="*/ 1826609 h 3653217"/>
                <a:gd name="connsiteX1" fmla="*/ 1028820 w 4066747"/>
                <a:gd name="connsiteY1" fmla="*/ 0 h 3653217"/>
                <a:gd name="connsiteX2" fmla="*/ 3037927 w 4066747"/>
                <a:gd name="connsiteY2" fmla="*/ 0 h 3653217"/>
                <a:gd name="connsiteX3" fmla="*/ 4066747 w 4066747"/>
                <a:gd name="connsiteY3" fmla="*/ 1826609 h 3653217"/>
                <a:gd name="connsiteX4" fmla="*/ 3786072 w 4066747"/>
                <a:gd name="connsiteY4" fmla="*/ 2343963 h 3653217"/>
                <a:gd name="connsiteX5" fmla="*/ 1028820 w 4066747"/>
                <a:gd name="connsiteY5" fmla="*/ 3653217 h 3653217"/>
                <a:gd name="connsiteX6" fmla="*/ 0 w 4066747"/>
                <a:gd name="connsiteY6" fmla="*/ 1826609 h 3653217"/>
                <a:gd name="connsiteX0" fmla="*/ 1028820 w 4066747"/>
                <a:gd name="connsiteY0" fmla="*/ 3653217 h 3744657"/>
                <a:gd name="connsiteX1" fmla="*/ 0 w 4066747"/>
                <a:gd name="connsiteY1" fmla="*/ 1826609 h 3744657"/>
                <a:gd name="connsiteX2" fmla="*/ 1028820 w 4066747"/>
                <a:gd name="connsiteY2" fmla="*/ 0 h 3744657"/>
                <a:gd name="connsiteX3" fmla="*/ 3037927 w 4066747"/>
                <a:gd name="connsiteY3" fmla="*/ 0 h 3744657"/>
                <a:gd name="connsiteX4" fmla="*/ 4066747 w 4066747"/>
                <a:gd name="connsiteY4" fmla="*/ 1826609 h 3744657"/>
                <a:gd name="connsiteX5" fmla="*/ 3786072 w 4066747"/>
                <a:gd name="connsiteY5" fmla="*/ 2343963 h 3744657"/>
                <a:gd name="connsiteX6" fmla="*/ 1120260 w 4066747"/>
                <a:gd name="connsiteY6" fmla="*/ 3744657 h 3744657"/>
                <a:gd name="connsiteX0" fmla="*/ 1028820 w 4066747"/>
                <a:gd name="connsiteY0" fmla="*/ 3653217 h 3692702"/>
                <a:gd name="connsiteX1" fmla="*/ 0 w 4066747"/>
                <a:gd name="connsiteY1" fmla="*/ 1826609 h 3692702"/>
                <a:gd name="connsiteX2" fmla="*/ 1028820 w 4066747"/>
                <a:gd name="connsiteY2" fmla="*/ 0 h 3692702"/>
                <a:gd name="connsiteX3" fmla="*/ 3037927 w 4066747"/>
                <a:gd name="connsiteY3" fmla="*/ 0 h 3692702"/>
                <a:gd name="connsiteX4" fmla="*/ 4066747 w 4066747"/>
                <a:gd name="connsiteY4" fmla="*/ 1826609 h 3692702"/>
                <a:gd name="connsiteX5" fmla="*/ 3786072 w 4066747"/>
                <a:gd name="connsiteY5" fmla="*/ 2343963 h 3692702"/>
                <a:gd name="connsiteX6" fmla="*/ 2304822 w 4066747"/>
                <a:gd name="connsiteY6" fmla="*/ 3692702 h 3692702"/>
                <a:gd name="connsiteX0" fmla="*/ 1028820 w 4066747"/>
                <a:gd name="connsiteY0" fmla="*/ 3653217 h 3653217"/>
                <a:gd name="connsiteX1" fmla="*/ 0 w 4066747"/>
                <a:gd name="connsiteY1" fmla="*/ 1826609 h 3653217"/>
                <a:gd name="connsiteX2" fmla="*/ 1028820 w 4066747"/>
                <a:gd name="connsiteY2" fmla="*/ 0 h 3653217"/>
                <a:gd name="connsiteX3" fmla="*/ 3037927 w 4066747"/>
                <a:gd name="connsiteY3" fmla="*/ 0 h 3653217"/>
                <a:gd name="connsiteX4" fmla="*/ 4066747 w 4066747"/>
                <a:gd name="connsiteY4" fmla="*/ 1826609 h 3653217"/>
                <a:gd name="connsiteX5" fmla="*/ 3786072 w 4066747"/>
                <a:gd name="connsiteY5" fmla="*/ 2343963 h 3653217"/>
                <a:gd name="connsiteX0" fmla="*/ 1028820 w 4066747"/>
                <a:gd name="connsiteY0" fmla="*/ 3653220 h 3653220"/>
                <a:gd name="connsiteX1" fmla="*/ 0 w 4066747"/>
                <a:gd name="connsiteY1" fmla="*/ 1826612 h 3653220"/>
                <a:gd name="connsiteX2" fmla="*/ 1506800 w 4066747"/>
                <a:gd name="connsiteY2" fmla="*/ 0 h 3653220"/>
                <a:gd name="connsiteX3" fmla="*/ 3037927 w 4066747"/>
                <a:gd name="connsiteY3" fmla="*/ 3 h 3653220"/>
                <a:gd name="connsiteX4" fmla="*/ 4066747 w 4066747"/>
                <a:gd name="connsiteY4" fmla="*/ 1826612 h 3653220"/>
                <a:gd name="connsiteX5" fmla="*/ 3786072 w 4066747"/>
                <a:gd name="connsiteY5" fmla="*/ 2343966 h 3653220"/>
                <a:gd name="connsiteX0" fmla="*/ 0 w 3037927"/>
                <a:gd name="connsiteY0" fmla="*/ 3653220 h 3653220"/>
                <a:gd name="connsiteX1" fmla="*/ 477980 w 3037927"/>
                <a:gd name="connsiteY1" fmla="*/ 0 h 3653220"/>
                <a:gd name="connsiteX2" fmla="*/ 2009107 w 3037927"/>
                <a:gd name="connsiteY2" fmla="*/ 3 h 3653220"/>
                <a:gd name="connsiteX3" fmla="*/ 3037927 w 3037927"/>
                <a:gd name="connsiteY3" fmla="*/ 1826612 h 3653220"/>
                <a:gd name="connsiteX4" fmla="*/ 2757252 w 3037927"/>
                <a:gd name="connsiteY4" fmla="*/ 2343966 h 3653220"/>
                <a:gd name="connsiteX0" fmla="*/ 0 w 2559947"/>
                <a:gd name="connsiteY0" fmla="*/ 0 h 2343966"/>
                <a:gd name="connsiteX1" fmla="*/ 1531127 w 2559947"/>
                <a:gd name="connsiteY1" fmla="*/ 3 h 2343966"/>
                <a:gd name="connsiteX2" fmla="*/ 2559947 w 2559947"/>
                <a:gd name="connsiteY2" fmla="*/ 1826612 h 2343966"/>
                <a:gd name="connsiteX3" fmla="*/ 2279272 w 2559947"/>
                <a:gd name="connsiteY3" fmla="*/ 2343966 h 2343966"/>
                <a:gd name="connsiteX0" fmla="*/ 0 w 2510710"/>
                <a:gd name="connsiteY0" fmla="*/ 7031 h 2343963"/>
                <a:gd name="connsiteX1" fmla="*/ 1481890 w 2510710"/>
                <a:gd name="connsiteY1" fmla="*/ 0 h 2343963"/>
                <a:gd name="connsiteX2" fmla="*/ 2510710 w 2510710"/>
                <a:gd name="connsiteY2" fmla="*/ 1826609 h 2343963"/>
                <a:gd name="connsiteX3" fmla="*/ 2230035 w 2510710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3 w 2503699"/>
                <a:gd name="connsiteY0" fmla="*/ 0 h 2365067"/>
                <a:gd name="connsiteX1" fmla="*/ 1474879 w 2503699"/>
                <a:gd name="connsiteY1" fmla="*/ 21104 h 2365067"/>
                <a:gd name="connsiteX2" fmla="*/ 2503699 w 2503699"/>
                <a:gd name="connsiteY2" fmla="*/ 1847713 h 2365067"/>
                <a:gd name="connsiteX3" fmla="*/ 2223024 w 2503699"/>
                <a:gd name="connsiteY3" fmla="*/ 2365067 h 2365067"/>
                <a:gd name="connsiteX0" fmla="*/ 0 w 2503676"/>
                <a:gd name="connsiteY0" fmla="*/ 54238 h 2419305"/>
                <a:gd name="connsiteX1" fmla="*/ 1474856 w 2503676"/>
                <a:gd name="connsiteY1" fmla="*/ 75342 h 2419305"/>
                <a:gd name="connsiteX2" fmla="*/ 2503676 w 2503676"/>
                <a:gd name="connsiteY2" fmla="*/ 1901951 h 2419305"/>
                <a:gd name="connsiteX3" fmla="*/ 2223001 w 2503676"/>
                <a:gd name="connsiteY3" fmla="*/ 2419305 h 2419305"/>
                <a:gd name="connsiteX0" fmla="*/ 0 w 2522725"/>
                <a:gd name="connsiteY0" fmla="*/ 57113 h 2409480"/>
                <a:gd name="connsiteX1" fmla="*/ 1493905 w 2522725"/>
                <a:gd name="connsiteY1" fmla="*/ 65517 h 2409480"/>
                <a:gd name="connsiteX2" fmla="*/ 2522725 w 2522725"/>
                <a:gd name="connsiteY2" fmla="*/ 1892126 h 2409480"/>
                <a:gd name="connsiteX3" fmla="*/ 2242050 w 2522725"/>
                <a:gd name="connsiteY3" fmla="*/ 2409480 h 2409480"/>
                <a:gd name="connsiteX0" fmla="*/ 0 w 2522725"/>
                <a:gd name="connsiteY0" fmla="*/ 0 h 2352367"/>
                <a:gd name="connsiteX1" fmla="*/ 1493905 w 2522725"/>
                <a:gd name="connsiteY1" fmla="*/ 8404 h 2352367"/>
                <a:gd name="connsiteX2" fmla="*/ 2522725 w 2522725"/>
                <a:gd name="connsiteY2" fmla="*/ 1835013 h 2352367"/>
                <a:gd name="connsiteX3" fmla="*/ 2242050 w 2522725"/>
                <a:gd name="connsiteY3" fmla="*/ 2352367 h 235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2725" h="2352367">
                  <a:moveTo>
                    <a:pt x="0" y="0"/>
                  </a:moveTo>
                  <a:lnTo>
                    <a:pt x="1493905" y="8404"/>
                  </a:lnTo>
                  <a:lnTo>
                    <a:pt x="2522725" y="1835013"/>
                  </a:lnTo>
                  <a:lnTo>
                    <a:pt x="2242050" y="2352367"/>
                  </a:lnTo>
                </a:path>
              </a:pathLst>
            </a:custGeom>
            <a:noFill/>
            <a:ln w="15875" cap="rnd">
              <a:gradFill>
                <a:gsLst>
                  <a:gs pos="0">
                    <a:srgbClr val="58B3B3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60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" name="Hexagone 44">
              <a:extLst>
                <a:ext uri="{FF2B5EF4-FFF2-40B4-BE49-F238E27FC236}">
                  <a16:creationId xmlns:a16="http://schemas.microsoft.com/office/drawing/2014/main" id="{66753984-9158-C640-9CC3-5F0AD636D900}"/>
                </a:ext>
              </a:extLst>
            </p:cNvPr>
            <p:cNvSpPr/>
            <p:nvPr/>
          </p:nvSpPr>
          <p:spPr>
            <a:xfrm rot="16200000">
              <a:off x="1219805" y="1490385"/>
              <a:ext cx="722110" cy="648682"/>
            </a:xfrm>
            <a:prstGeom prst="hexagon">
              <a:avLst>
                <a:gd name="adj" fmla="val 28671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58B3B3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  <p:sp>
          <p:nvSpPr>
            <p:cNvPr id="46" name="Hexagone 45">
              <a:extLst>
                <a:ext uri="{FF2B5EF4-FFF2-40B4-BE49-F238E27FC236}">
                  <a16:creationId xmlns:a16="http://schemas.microsoft.com/office/drawing/2014/main" id="{4440AE43-271B-EA42-9488-4A63A0E81F98}"/>
                </a:ext>
              </a:extLst>
            </p:cNvPr>
            <p:cNvSpPr/>
            <p:nvPr/>
          </p:nvSpPr>
          <p:spPr>
            <a:xfrm rot="16200000">
              <a:off x="1614228" y="744780"/>
              <a:ext cx="860333" cy="772849"/>
            </a:xfrm>
            <a:prstGeom prst="hexagon">
              <a:avLst>
                <a:gd name="adj" fmla="val 28119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58B3B3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6B24232D-5210-E1F1-1EE7-835A1BFC3328}"/>
              </a:ext>
            </a:extLst>
          </p:cNvPr>
          <p:cNvGrpSpPr/>
          <p:nvPr userDrawn="1"/>
        </p:nvGrpSpPr>
        <p:grpSpPr>
          <a:xfrm>
            <a:off x="3501082" y="3811163"/>
            <a:ext cx="5207381" cy="1210681"/>
            <a:chOff x="3427930" y="786353"/>
            <a:chExt cx="5207381" cy="1210681"/>
          </a:xfrm>
        </p:grpSpPr>
        <p:grpSp>
          <p:nvGrpSpPr>
            <p:cNvPr id="3" name="Graphique 29">
              <a:extLst>
                <a:ext uri="{FF2B5EF4-FFF2-40B4-BE49-F238E27FC236}">
                  <a16:creationId xmlns:a16="http://schemas.microsoft.com/office/drawing/2014/main" id="{386356BE-4B90-55C4-6006-BA89E74E001B}"/>
                </a:ext>
              </a:extLst>
            </p:cNvPr>
            <p:cNvGrpSpPr/>
            <p:nvPr userDrawn="1"/>
          </p:nvGrpSpPr>
          <p:grpSpPr>
            <a:xfrm>
              <a:off x="3589566" y="867647"/>
              <a:ext cx="4963574" cy="1129387"/>
              <a:chOff x="3589566" y="646720"/>
              <a:chExt cx="4963574" cy="1129387"/>
            </a:xfrm>
            <a:solidFill>
              <a:srgbClr val="47A0A3"/>
            </a:solidFill>
          </p:grpSpPr>
          <p:grpSp>
            <p:nvGrpSpPr>
              <p:cNvPr id="8" name="Graphique 29">
                <a:extLst>
                  <a:ext uri="{FF2B5EF4-FFF2-40B4-BE49-F238E27FC236}">
                    <a16:creationId xmlns:a16="http://schemas.microsoft.com/office/drawing/2014/main" id="{16659D84-B7A6-3C8D-723E-ACC130AD6FD7}"/>
                  </a:ext>
                </a:extLst>
              </p:cNvPr>
              <p:cNvGrpSpPr/>
              <p:nvPr/>
            </p:nvGrpSpPr>
            <p:grpSpPr>
              <a:xfrm>
                <a:off x="3589566" y="755999"/>
                <a:ext cx="917854" cy="862026"/>
                <a:chOff x="3589566" y="755999"/>
                <a:chExt cx="917854" cy="862026"/>
              </a:xfrm>
              <a:grpFill/>
            </p:grpSpPr>
            <p:grpSp>
              <p:nvGrpSpPr>
                <p:cNvPr id="86" name="Graphique 29">
                  <a:extLst>
                    <a:ext uri="{FF2B5EF4-FFF2-40B4-BE49-F238E27FC236}">
                      <a16:creationId xmlns:a16="http://schemas.microsoft.com/office/drawing/2014/main" id="{CA5275DF-EAA8-08BF-8DEB-934795982A00}"/>
                    </a:ext>
                  </a:extLst>
                </p:cNvPr>
                <p:cNvGrpSpPr/>
                <p:nvPr/>
              </p:nvGrpSpPr>
              <p:grpSpPr>
                <a:xfrm>
                  <a:off x="3592371" y="1433154"/>
                  <a:ext cx="912277" cy="184871"/>
                  <a:chOff x="3592371" y="1433154"/>
                  <a:chExt cx="912277" cy="184871"/>
                </a:xfrm>
                <a:grpFill/>
              </p:grpSpPr>
              <p:sp>
                <p:nvSpPr>
                  <p:cNvPr id="93" name="Forme libre 92">
                    <a:extLst>
                      <a:ext uri="{FF2B5EF4-FFF2-40B4-BE49-F238E27FC236}">
                        <a16:creationId xmlns:a16="http://schemas.microsoft.com/office/drawing/2014/main" id="{ADEE03ED-20CA-A119-25CC-A2EAF83DC2EB}"/>
                      </a:ext>
                    </a:extLst>
                  </p:cNvPr>
                  <p:cNvSpPr/>
                  <p:nvPr/>
                </p:nvSpPr>
                <p:spPr>
                  <a:xfrm>
                    <a:off x="3592371" y="1477979"/>
                    <a:ext cx="133049" cy="95883"/>
                  </a:xfrm>
                  <a:custGeom>
                    <a:avLst/>
                    <a:gdLst>
                      <a:gd name="connsiteX0" fmla="*/ 0 w 133049"/>
                      <a:gd name="connsiteY0" fmla="*/ 133 h 95883"/>
                      <a:gd name="connsiteX1" fmla="*/ 8416 w 133049"/>
                      <a:gd name="connsiteY1" fmla="*/ 133 h 95883"/>
                      <a:gd name="connsiteX2" fmla="*/ 12290 w 133049"/>
                      <a:gd name="connsiteY2" fmla="*/ 663 h 95883"/>
                      <a:gd name="connsiteX3" fmla="*/ 15095 w 133049"/>
                      <a:gd name="connsiteY3" fmla="*/ 2122 h 95883"/>
                      <a:gd name="connsiteX4" fmla="*/ 17099 w 133049"/>
                      <a:gd name="connsiteY4" fmla="*/ 4509 h 95883"/>
                      <a:gd name="connsiteX5" fmla="*/ 18568 w 133049"/>
                      <a:gd name="connsiteY5" fmla="*/ 7825 h 95883"/>
                      <a:gd name="connsiteX6" fmla="*/ 37671 w 133049"/>
                      <a:gd name="connsiteY6" fmla="*/ 64984 h 95883"/>
                      <a:gd name="connsiteX7" fmla="*/ 38606 w 133049"/>
                      <a:gd name="connsiteY7" fmla="*/ 67901 h 95883"/>
                      <a:gd name="connsiteX8" fmla="*/ 39674 w 133049"/>
                      <a:gd name="connsiteY8" fmla="*/ 71349 h 95883"/>
                      <a:gd name="connsiteX9" fmla="*/ 40877 w 133049"/>
                      <a:gd name="connsiteY9" fmla="*/ 74930 h 95883"/>
                      <a:gd name="connsiteX10" fmla="*/ 41945 w 133049"/>
                      <a:gd name="connsiteY10" fmla="*/ 78378 h 95883"/>
                      <a:gd name="connsiteX11" fmla="*/ 42079 w 133049"/>
                      <a:gd name="connsiteY11" fmla="*/ 78378 h 95883"/>
                      <a:gd name="connsiteX12" fmla="*/ 44483 w 133049"/>
                      <a:gd name="connsiteY12" fmla="*/ 71084 h 95883"/>
                      <a:gd name="connsiteX13" fmla="*/ 46487 w 133049"/>
                      <a:gd name="connsiteY13" fmla="*/ 64851 h 95883"/>
                      <a:gd name="connsiteX14" fmla="*/ 55571 w 133049"/>
                      <a:gd name="connsiteY14" fmla="*/ 37531 h 95883"/>
                      <a:gd name="connsiteX15" fmla="*/ 57174 w 133049"/>
                      <a:gd name="connsiteY15" fmla="*/ 31961 h 95883"/>
                      <a:gd name="connsiteX16" fmla="*/ 57708 w 133049"/>
                      <a:gd name="connsiteY16" fmla="*/ 26922 h 95883"/>
                      <a:gd name="connsiteX17" fmla="*/ 57040 w 133049"/>
                      <a:gd name="connsiteY17" fmla="*/ 21617 h 95883"/>
                      <a:gd name="connsiteX18" fmla="*/ 55037 w 133049"/>
                      <a:gd name="connsiteY18" fmla="*/ 14986 h 95883"/>
                      <a:gd name="connsiteX19" fmla="*/ 50094 w 133049"/>
                      <a:gd name="connsiteY19" fmla="*/ 0 h 95883"/>
                      <a:gd name="connsiteX20" fmla="*/ 58510 w 133049"/>
                      <a:gd name="connsiteY20" fmla="*/ 0 h 95883"/>
                      <a:gd name="connsiteX21" fmla="*/ 62384 w 133049"/>
                      <a:gd name="connsiteY21" fmla="*/ 530 h 95883"/>
                      <a:gd name="connsiteX22" fmla="*/ 65189 w 133049"/>
                      <a:gd name="connsiteY22" fmla="*/ 1989 h 95883"/>
                      <a:gd name="connsiteX23" fmla="*/ 67193 w 133049"/>
                      <a:gd name="connsiteY23" fmla="*/ 4376 h 95883"/>
                      <a:gd name="connsiteX24" fmla="*/ 68662 w 133049"/>
                      <a:gd name="connsiteY24" fmla="*/ 7692 h 95883"/>
                      <a:gd name="connsiteX25" fmla="*/ 87765 w 133049"/>
                      <a:gd name="connsiteY25" fmla="*/ 64851 h 95883"/>
                      <a:gd name="connsiteX26" fmla="*/ 89768 w 133049"/>
                      <a:gd name="connsiteY26" fmla="*/ 71084 h 95883"/>
                      <a:gd name="connsiteX27" fmla="*/ 91772 w 133049"/>
                      <a:gd name="connsiteY27" fmla="*/ 78378 h 95883"/>
                      <a:gd name="connsiteX28" fmla="*/ 92173 w 133049"/>
                      <a:gd name="connsiteY28" fmla="*/ 78378 h 95883"/>
                      <a:gd name="connsiteX29" fmla="*/ 94310 w 133049"/>
                      <a:gd name="connsiteY29" fmla="*/ 70819 h 95883"/>
                      <a:gd name="connsiteX30" fmla="*/ 96047 w 133049"/>
                      <a:gd name="connsiteY30" fmla="*/ 64851 h 95883"/>
                      <a:gd name="connsiteX31" fmla="*/ 117687 w 133049"/>
                      <a:gd name="connsiteY31" fmla="*/ 0 h 95883"/>
                      <a:gd name="connsiteX32" fmla="*/ 133050 w 133049"/>
                      <a:gd name="connsiteY32" fmla="*/ 0 h 95883"/>
                      <a:gd name="connsiteX33" fmla="*/ 100188 w 133049"/>
                      <a:gd name="connsiteY33" fmla="*/ 95884 h 95883"/>
                      <a:gd name="connsiteX34" fmla="*/ 82688 w 133049"/>
                      <a:gd name="connsiteY34" fmla="*/ 95884 h 95883"/>
                      <a:gd name="connsiteX35" fmla="*/ 66391 w 133049"/>
                      <a:gd name="connsiteY35" fmla="*/ 48008 h 95883"/>
                      <a:gd name="connsiteX36" fmla="*/ 50094 w 133049"/>
                      <a:gd name="connsiteY36" fmla="*/ 95884 h 95883"/>
                      <a:gd name="connsiteX37" fmla="*/ 32594 w 133049"/>
                      <a:gd name="connsiteY37" fmla="*/ 95884 h 95883"/>
                      <a:gd name="connsiteX38" fmla="*/ 0 w 133049"/>
                      <a:gd name="connsiteY38" fmla="*/ 0 h 95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33049" h="95883">
                        <a:moveTo>
                          <a:pt x="0" y="133"/>
                        </a:moveTo>
                        <a:lnTo>
                          <a:pt x="8416" y="133"/>
                        </a:lnTo>
                        <a:cubicBezTo>
                          <a:pt x="10019" y="133"/>
                          <a:pt x="11221" y="265"/>
                          <a:pt x="12290" y="663"/>
                        </a:cubicBezTo>
                        <a:cubicBezTo>
                          <a:pt x="13358" y="1061"/>
                          <a:pt x="14293" y="1459"/>
                          <a:pt x="15095" y="2122"/>
                        </a:cubicBezTo>
                        <a:cubicBezTo>
                          <a:pt x="15896" y="2785"/>
                          <a:pt x="16564" y="3581"/>
                          <a:pt x="17099" y="4509"/>
                        </a:cubicBezTo>
                        <a:cubicBezTo>
                          <a:pt x="17633" y="5437"/>
                          <a:pt x="18034" y="6631"/>
                          <a:pt x="18568" y="7825"/>
                        </a:cubicBezTo>
                        <a:lnTo>
                          <a:pt x="37671" y="64984"/>
                        </a:lnTo>
                        <a:cubicBezTo>
                          <a:pt x="37938" y="65779"/>
                          <a:pt x="38205" y="66840"/>
                          <a:pt x="38606" y="67901"/>
                        </a:cubicBezTo>
                        <a:cubicBezTo>
                          <a:pt x="39006" y="68962"/>
                          <a:pt x="39274" y="70156"/>
                          <a:pt x="39674" y="71349"/>
                        </a:cubicBezTo>
                        <a:cubicBezTo>
                          <a:pt x="40075" y="72543"/>
                          <a:pt x="40476" y="73736"/>
                          <a:pt x="40877" y="74930"/>
                        </a:cubicBezTo>
                        <a:cubicBezTo>
                          <a:pt x="41277" y="76124"/>
                          <a:pt x="41678" y="77317"/>
                          <a:pt x="41945" y="78378"/>
                        </a:cubicBezTo>
                        <a:lnTo>
                          <a:pt x="42079" y="78378"/>
                        </a:lnTo>
                        <a:cubicBezTo>
                          <a:pt x="43014" y="75726"/>
                          <a:pt x="43816" y="73206"/>
                          <a:pt x="44483" y="71084"/>
                        </a:cubicBezTo>
                        <a:cubicBezTo>
                          <a:pt x="45151" y="68962"/>
                          <a:pt x="45819" y="66840"/>
                          <a:pt x="46487" y="64851"/>
                        </a:cubicBezTo>
                        <a:lnTo>
                          <a:pt x="55571" y="37531"/>
                        </a:lnTo>
                        <a:cubicBezTo>
                          <a:pt x="56239" y="35542"/>
                          <a:pt x="56773" y="33553"/>
                          <a:pt x="57174" y="31961"/>
                        </a:cubicBezTo>
                        <a:cubicBezTo>
                          <a:pt x="57575" y="30370"/>
                          <a:pt x="57708" y="28646"/>
                          <a:pt x="57708" y="26922"/>
                        </a:cubicBezTo>
                        <a:cubicBezTo>
                          <a:pt x="57708" y="25198"/>
                          <a:pt x="57441" y="23474"/>
                          <a:pt x="57040" y="21617"/>
                        </a:cubicBezTo>
                        <a:cubicBezTo>
                          <a:pt x="56640" y="19760"/>
                          <a:pt x="55972" y="17506"/>
                          <a:pt x="55037" y="14986"/>
                        </a:cubicBezTo>
                        <a:lnTo>
                          <a:pt x="50094" y="0"/>
                        </a:lnTo>
                        <a:lnTo>
                          <a:pt x="58510" y="0"/>
                        </a:lnTo>
                        <a:cubicBezTo>
                          <a:pt x="60113" y="0"/>
                          <a:pt x="61315" y="133"/>
                          <a:pt x="62384" y="530"/>
                        </a:cubicBezTo>
                        <a:cubicBezTo>
                          <a:pt x="63452" y="928"/>
                          <a:pt x="64387" y="1326"/>
                          <a:pt x="65189" y="1989"/>
                        </a:cubicBezTo>
                        <a:cubicBezTo>
                          <a:pt x="65990" y="2652"/>
                          <a:pt x="66658" y="3448"/>
                          <a:pt x="67193" y="4376"/>
                        </a:cubicBezTo>
                        <a:cubicBezTo>
                          <a:pt x="67727" y="5305"/>
                          <a:pt x="68128" y="6498"/>
                          <a:pt x="68662" y="7692"/>
                        </a:cubicBezTo>
                        <a:lnTo>
                          <a:pt x="87765" y="64851"/>
                        </a:lnTo>
                        <a:cubicBezTo>
                          <a:pt x="88299" y="66575"/>
                          <a:pt x="88967" y="68564"/>
                          <a:pt x="89768" y="71084"/>
                        </a:cubicBezTo>
                        <a:cubicBezTo>
                          <a:pt x="90570" y="73604"/>
                          <a:pt x="91238" y="75991"/>
                          <a:pt x="91772" y="78378"/>
                        </a:cubicBezTo>
                        <a:lnTo>
                          <a:pt x="92173" y="78378"/>
                        </a:lnTo>
                        <a:cubicBezTo>
                          <a:pt x="92974" y="75328"/>
                          <a:pt x="93776" y="72808"/>
                          <a:pt x="94310" y="70819"/>
                        </a:cubicBezTo>
                        <a:cubicBezTo>
                          <a:pt x="94845" y="68830"/>
                          <a:pt x="95512" y="66840"/>
                          <a:pt x="96047" y="64851"/>
                        </a:cubicBezTo>
                        <a:lnTo>
                          <a:pt x="117687" y="0"/>
                        </a:lnTo>
                        <a:lnTo>
                          <a:pt x="133050" y="0"/>
                        </a:lnTo>
                        <a:lnTo>
                          <a:pt x="100188" y="95884"/>
                        </a:lnTo>
                        <a:lnTo>
                          <a:pt x="82688" y="95884"/>
                        </a:lnTo>
                        <a:lnTo>
                          <a:pt x="66391" y="48008"/>
                        </a:lnTo>
                        <a:lnTo>
                          <a:pt x="50094" y="95884"/>
                        </a:lnTo>
                        <a:lnTo>
                          <a:pt x="32594" y="9588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4" name="Forme libre 93">
                    <a:extLst>
                      <a:ext uri="{FF2B5EF4-FFF2-40B4-BE49-F238E27FC236}">
                        <a16:creationId xmlns:a16="http://schemas.microsoft.com/office/drawing/2014/main" id="{1EC83F40-7684-DEE7-434D-D501AFD414D2}"/>
                      </a:ext>
                    </a:extLst>
                  </p:cNvPr>
                  <p:cNvSpPr/>
                  <p:nvPr/>
                </p:nvSpPr>
                <p:spPr>
                  <a:xfrm>
                    <a:off x="3724619" y="1477979"/>
                    <a:ext cx="133049" cy="95883"/>
                  </a:xfrm>
                  <a:custGeom>
                    <a:avLst/>
                    <a:gdLst>
                      <a:gd name="connsiteX0" fmla="*/ 0 w 133049"/>
                      <a:gd name="connsiteY0" fmla="*/ 133 h 95883"/>
                      <a:gd name="connsiteX1" fmla="*/ 8416 w 133049"/>
                      <a:gd name="connsiteY1" fmla="*/ 133 h 95883"/>
                      <a:gd name="connsiteX2" fmla="*/ 12290 w 133049"/>
                      <a:gd name="connsiteY2" fmla="*/ 663 h 95883"/>
                      <a:gd name="connsiteX3" fmla="*/ 15095 w 133049"/>
                      <a:gd name="connsiteY3" fmla="*/ 2122 h 95883"/>
                      <a:gd name="connsiteX4" fmla="*/ 17099 w 133049"/>
                      <a:gd name="connsiteY4" fmla="*/ 4509 h 95883"/>
                      <a:gd name="connsiteX5" fmla="*/ 18568 w 133049"/>
                      <a:gd name="connsiteY5" fmla="*/ 7825 h 95883"/>
                      <a:gd name="connsiteX6" fmla="*/ 37671 w 133049"/>
                      <a:gd name="connsiteY6" fmla="*/ 64984 h 95883"/>
                      <a:gd name="connsiteX7" fmla="*/ 38606 w 133049"/>
                      <a:gd name="connsiteY7" fmla="*/ 67901 h 95883"/>
                      <a:gd name="connsiteX8" fmla="*/ 39674 w 133049"/>
                      <a:gd name="connsiteY8" fmla="*/ 71349 h 95883"/>
                      <a:gd name="connsiteX9" fmla="*/ 40877 w 133049"/>
                      <a:gd name="connsiteY9" fmla="*/ 74930 h 95883"/>
                      <a:gd name="connsiteX10" fmla="*/ 41945 w 133049"/>
                      <a:gd name="connsiteY10" fmla="*/ 78378 h 95883"/>
                      <a:gd name="connsiteX11" fmla="*/ 42079 w 133049"/>
                      <a:gd name="connsiteY11" fmla="*/ 78378 h 95883"/>
                      <a:gd name="connsiteX12" fmla="*/ 44483 w 133049"/>
                      <a:gd name="connsiteY12" fmla="*/ 71084 h 95883"/>
                      <a:gd name="connsiteX13" fmla="*/ 46487 w 133049"/>
                      <a:gd name="connsiteY13" fmla="*/ 64851 h 95883"/>
                      <a:gd name="connsiteX14" fmla="*/ 55571 w 133049"/>
                      <a:gd name="connsiteY14" fmla="*/ 37531 h 95883"/>
                      <a:gd name="connsiteX15" fmla="*/ 57174 w 133049"/>
                      <a:gd name="connsiteY15" fmla="*/ 31961 h 95883"/>
                      <a:gd name="connsiteX16" fmla="*/ 57708 w 133049"/>
                      <a:gd name="connsiteY16" fmla="*/ 26922 h 95883"/>
                      <a:gd name="connsiteX17" fmla="*/ 57040 w 133049"/>
                      <a:gd name="connsiteY17" fmla="*/ 21617 h 95883"/>
                      <a:gd name="connsiteX18" fmla="*/ 55037 w 133049"/>
                      <a:gd name="connsiteY18" fmla="*/ 14986 h 95883"/>
                      <a:gd name="connsiteX19" fmla="*/ 50094 w 133049"/>
                      <a:gd name="connsiteY19" fmla="*/ 0 h 95883"/>
                      <a:gd name="connsiteX20" fmla="*/ 58510 w 133049"/>
                      <a:gd name="connsiteY20" fmla="*/ 0 h 95883"/>
                      <a:gd name="connsiteX21" fmla="*/ 62384 w 133049"/>
                      <a:gd name="connsiteY21" fmla="*/ 530 h 95883"/>
                      <a:gd name="connsiteX22" fmla="*/ 65189 w 133049"/>
                      <a:gd name="connsiteY22" fmla="*/ 1989 h 95883"/>
                      <a:gd name="connsiteX23" fmla="*/ 67193 w 133049"/>
                      <a:gd name="connsiteY23" fmla="*/ 4376 h 95883"/>
                      <a:gd name="connsiteX24" fmla="*/ 68662 w 133049"/>
                      <a:gd name="connsiteY24" fmla="*/ 7692 h 95883"/>
                      <a:gd name="connsiteX25" fmla="*/ 87765 w 133049"/>
                      <a:gd name="connsiteY25" fmla="*/ 64851 h 95883"/>
                      <a:gd name="connsiteX26" fmla="*/ 89768 w 133049"/>
                      <a:gd name="connsiteY26" fmla="*/ 71084 h 95883"/>
                      <a:gd name="connsiteX27" fmla="*/ 91772 w 133049"/>
                      <a:gd name="connsiteY27" fmla="*/ 78378 h 95883"/>
                      <a:gd name="connsiteX28" fmla="*/ 92173 w 133049"/>
                      <a:gd name="connsiteY28" fmla="*/ 78378 h 95883"/>
                      <a:gd name="connsiteX29" fmla="*/ 94310 w 133049"/>
                      <a:gd name="connsiteY29" fmla="*/ 70819 h 95883"/>
                      <a:gd name="connsiteX30" fmla="*/ 96047 w 133049"/>
                      <a:gd name="connsiteY30" fmla="*/ 64851 h 95883"/>
                      <a:gd name="connsiteX31" fmla="*/ 117687 w 133049"/>
                      <a:gd name="connsiteY31" fmla="*/ 0 h 95883"/>
                      <a:gd name="connsiteX32" fmla="*/ 133050 w 133049"/>
                      <a:gd name="connsiteY32" fmla="*/ 0 h 95883"/>
                      <a:gd name="connsiteX33" fmla="*/ 100188 w 133049"/>
                      <a:gd name="connsiteY33" fmla="*/ 95884 h 95883"/>
                      <a:gd name="connsiteX34" fmla="*/ 82688 w 133049"/>
                      <a:gd name="connsiteY34" fmla="*/ 95884 h 95883"/>
                      <a:gd name="connsiteX35" fmla="*/ 66391 w 133049"/>
                      <a:gd name="connsiteY35" fmla="*/ 48008 h 95883"/>
                      <a:gd name="connsiteX36" fmla="*/ 50094 w 133049"/>
                      <a:gd name="connsiteY36" fmla="*/ 95884 h 95883"/>
                      <a:gd name="connsiteX37" fmla="*/ 32594 w 133049"/>
                      <a:gd name="connsiteY37" fmla="*/ 95884 h 95883"/>
                      <a:gd name="connsiteX38" fmla="*/ 0 w 133049"/>
                      <a:gd name="connsiteY38" fmla="*/ 0 h 95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33049" h="95883">
                        <a:moveTo>
                          <a:pt x="0" y="133"/>
                        </a:moveTo>
                        <a:lnTo>
                          <a:pt x="8416" y="133"/>
                        </a:lnTo>
                        <a:cubicBezTo>
                          <a:pt x="10019" y="133"/>
                          <a:pt x="11221" y="265"/>
                          <a:pt x="12290" y="663"/>
                        </a:cubicBezTo>
                        <a:cubicBezTo>
                          <a:pt x="13358" y="1061"/>
                          <a:pt x="14293" y="1459"/>
                          <a:pt x="15095" y="2122"/>
                        </a:cubicBezTo>
                        <a:cubicBezTo>
                          <a:pt x="15896" y="2785"/>
                          <a:pt x="16564" y="3581"/>
                          <a:pt x="17099" y="4509"/>
                        </a:cubicBezTo>
                        <a:cubicBezTo>
                          <a:pt x="17633" y="5437"/>
                          <a:pt x="18034" y="6631"/>
                          <a:pt x="18568" y="7825"/>
                        </a:cubicBezTo>
                        <a:lnTo>
                          <a:pt x="37671" y="64984"/>
                        </a:lnTo>
                        <a:cubicBezTo>
                          <a:pt x="37938" y="65779"/>
                          <a:pt x="38205" y="66840"/>
                          <a:pt x="38606" y="67901"/>
                        </a:cubicBezTo>
                        <a:cubicBezTo>
                          <a:pt x="39006" y="68962"/>
                          <a:pt x="39274" y="70156"/>
                          <a:pt x="39674" y="71349"/>
                        </a:cubicBezTo>
                        <a:cubicBezTo>
                          <a:pt x="40075" y="72543"/>
                          <a:pt x="40476" y="73736"/>
                          <a:pt x="40877" y="74930"/>
                        </a:cubicBezTo>
                        <a:cubicBezTo>
                          <a:pt x="41277" y="76124"/>
                          <a:pt x="41678" y="77317"/>
                          <a:pt x="41945" y="78378"/>
                        </a:cubicBezTo>
                        <a:lnTo>
                          <a:pt x="42079" y="78378"/>
                        </a:lnTo>
                        <a:cubicBezTo>
                          <a:pt x="43014" y="75726"/>
                          <a:pt x="43816" y="73206"/>
                          <a:pt x="44483" y="71084"/>
                        </a:cubicBezTo>
                        <a:cubicBezTo>
                          <a:pt x="45151" y="68962"/>
                          <a:pt x="45819" y="66840"/>
                          <a:pt x="46487" y="64851"/>
                        </a:cubicBezTo>
                        <a:lnTo>
                          <a:pt x="55571" y="37531"/>
                        </a:lnTo>
                        <a:cubicBezTo>
                          <a:pt x="56239" y="35542"/>
                          <a:pt x="56773" y="33553"/>
                          <a:pt x="57174" y="31961"/>
                        </a:cubicBezTo>
                        <a:cubicBezTo>
                          <a:pt x="57575" y="30370"/>
                          <a:pt x="57708" y="28646"/>
                          <a:pt x="57708" y="26922"/>
                        </a:cubicBezTo>
                        <a:cubicBezTo>
                          <a:pt x="57708" y="25198"/>
                          <a:pt x="57441" y="23474"/>
                          <a:pt x="57040" y="21617"/>
                        </a:cubicBezTo>
                        <a:cubicBezTo>
                          <a:pt x="56640" y="19760"/>
                          <a:pt x="55972" y="17506"/>
                          <a:pt x="55037" y="14986"/>
                        </a:cubicBezTo>
                        <a:lnTo>
                          <a:pt x="50094" y="0"/>
                        </a:lnTo>
                        <a:lnTo>
                          <a:pt x="58510" y="0"/>
                        </a:lnTo>
                        <a:cubicBezTo>
                          <a:pt x="60113" y="0"/>
                          <a:pt x="61315" y="133"/>
                          <a:pt x="62384" y="530"/>
                        </a:cubicBezTo>
                        <a:cubicBezTo>
                          <a:pt x="63452" y="928"/>
                          <a:pt x="64387" y="1326"/>
                          <a:pt x="65189" y="1989"/>
                        </a:cubicBezTo>
                        <a:cubicBezTo>
                          <a:pt x="65990" y="2652"/>
                          <a:pt x="66658" y="3448"/>
                          <a:pt x="67193" y="4376"/>
                        </a:cubicBezTo>
                        <a:cubicBezTo>
                          <a:pt x="67727" y="5305"/>
                          <a:pt x="68128" y="6498"/>
                          <a:pt x="68662" y="7692"/>
                        </a:cubicBezTo>
                        <a:lnTo>
                          <a:pt x="87765" y="64851"/>
                        </a:lnTo>
                        <a:cubicBezTo>
                          <a:pt x="88299" y="66575"/>
                          <a:pt x="88967" y="68564"/>
                          <a:pt x="89768" y="71084"/>
                        </a:cubicBezTo>
                        <a:cubicBezTo>
                          <a:pt x="90570" y="73604"/>
                          <a:pt x="91238" y="75991"/>
                          <a:pt x="91772" y="78378"/>
                        </a:cubicBezTo>
                        <a:lnTo>
                          <a:pt x="92173" y="78378"/>
                        </a:lnTo>
                        <a:cubicBezTo>
                          <a:pt x="92974" y="75328"/>
                          <a:pt x="93776" y="72808"/>
                          <a:pt x="94310" y="70819"/>
                        </a:cubicBezTo>
                        <a:cubicBezTo>
                          <a:pt x="94845" y="68830"/>
                          <a:pt x="95512" y="66840"/>
                          <a:pt x="96047" y="64851"/>
                        </a:cubicBezTo>
                        <a:lnTo>
                          <a:pt x="117687" y="0"/>
                        </a:lnTo>
                        <a:lnTo>
                          <a:pt x="133050" y="0"/>
                        </a:lnTo>
                        <a:lnTo>
                          <a:pt x="100188" y="95884"/>
                        </a:lnTo>
                        <a:lnTo>
                          <a:pt x="82688" y="95884"/>
                        </a:lnTo>
                        <a:lnTo>
                          <a:pt x="66391" y="48008"/>
                        </a:lnTo>
                        <a:lnTo>
                          <a:pt x="50094" y="95884"/>
                        </a:lnTo>
                        <a:lnTo>
                          <a:pt x="32594" y="9588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5" name="Forme libre 94">
                    <a:extLst>
                      <a:ext uri="{FF2B5EF4-FFF2-40B4-BE49-F238E27FC236}">
                        <a16:creationId xmlns:a16="http://schemas.microsoft.com/office/drawing/2014/main" id="{187130D5-4E3C-19BC-F590-4D1B8C1D9ADE}"/>
                      </a:ext>
                    </a:extLst>
                  </p:cNvPr>
                  <p:cNvSpPr/>
                  <p:nvPr/>
                </p:nvSpPr>
                <p:spPr>
                  <a:xfrm>
                    <a:off x="3857001" y="1477979"/>
                    <a:ext cx="133049" cy="95883"/>
                  </a:xfrm>
                  <a:custGeom>
                    <a:avLst/>
                    <a:gdLst>
                      <a:gd name="connsiteX0" fmla="*/ 0 w 133049"/>
                      <a:gd name="connsiteY0" fmla="*/ 133 h 95883"/>
                      <a:gd name="connsiteX1" fmla="*/ 8416 w 133049"/>
                      <a:gd name="connsiteY1" fmla="*/ 133 h 95883"/>
                      <a:gd name="connsiteX2" fmla="*/ 12290 w 133049"/>
                      <a:gd name="connsiteY2" fmla="*/ 663 h 95883"/>
                      <a:gd name="connsiteX3" fmla="*/ 15095 w 133049"/>
                      <a:gd name="connsiteY3" fmla="*/ 2122 h 95883"/>
                      <a:gd name="connsiteX4" fmla="*/ 17099 w 133049"/>
                      <a:gd name="connsiteY4" fmla="*/ 4509 h 95883"/>
                      <a:gd name="connsiteX5" fmla="*/ 18568 w 133049"/>
                      <a:gd name="connsiteY5" fmla="*/ 7825 h 95883"/>
                      <a:gd name="connsiteX6" fmla="*/ 37671 w 133049"/>
                      <a:gd name="connsiteY6" fmla="*/ 64984 h 95883"/>
                      <a:gd name="connsiteX7" fmla="*/ 38606 w 133049"/>
                      <a:gd name="connsiteY7" fmla="*/ 67901 h 95883"/>
                      <a:gd name="connsiteX8" fmla="*/ 39674 w 133049"/>
                      <a:gd name="connsiteY8" fmla="*/ 71349 h 95883"/>
                      <a:gd name="connsiteX9" fmla="*/ 40877 w 133049"/>
                      <a:gd name="connsiteY9" fmla="*/ 74930 h 95883"/>
                      <a:gd name="connsiteX10" fmla="*/ 41945 w 133049"/>
                      <a:gd name="connsiteY10" fmla="*/ 78378 h 95883"/>
                      <a:gd name="connsiteX11" fmla="*/ 42079 w 133049"/>
                      <a:gd name="connsiteY11" fmla="*/ 78378 h 95883"/>
                      <a:gd name="connsiteX12" fmla="*/ 44483 w 133049"/>
                      <a:gd name="connsiteY12" fmla="*/ 71084 h 95883"/>
                      <a:gd name="connsiteX13" fmla="*/ 46487 w 133049"/>
                      <a:gd name="connsiteY13" fmla="*/ 64851 h 95883"/>
                      <a:gd name="connsiteX14" fmla="*/ 55571 w 133049"/>
                      <a:gd name="connsiteY14" fmla="*/ 37531 h 95883"/>
                      <a:gd name="connsiteX15" fmla="*/ 57174 w 133049"/>
                      <a:gd name="connsiteY15" fmla="*/ 31961 h 95883"/>
                      <a:gd name="connsiteX16" fmla="*/ 57708 w 133049"/>
                      <a:gd name="connsiteY16" fmla="*/ 26922 h 95883"/>
                      <a:gd name="connsiteX17" fmla="*/ 57040 w 133049"/>
                      <a:gd name="connsiteY17" fmla="*/ 21617 h 95883"/>
                      <a:gd name="connsiteX18" fmla="*/ 55037 w 133049"/>
                      <a:gd name="connsiteY18" fmla="*/ 14986 h 95883"/>
                      <a:gd name="connsiteX19" fmla="*/ 50094 w 133049"/>
                      <a:gd name="connsiteY19" fmla="*/ 0 h 95883"/>
                      <a:gd name="connsiteX20" fmla="*/ 58510 w 133049"/>
                      <a:gd name="connsiteY20" fmla="*/ 0 h 95883"/>
                      <a:gd name="connsiteX21" fmla="*/ 62384 w 133049"/>
                      <a:gd name="connsiteY21" fmla="*/ 530 h 95883"/>
                      <a:gd name="connsiteX22" fmla="*/ 65189 w 133049"/>
                      <a:gd name="connsiteY22" fmla="*/ 1989 h 95883"/>
                      <a:gd name="connsiteX23" fmla="*/ 67193 w 133049"/>
                      <a:gd name="connsiteY23" fmla="*/ 4376 h 95883"/>
                      <a:gd name="connsiteX24" fmla="*/ 68662 w 133049"/>
                      <a:gd name="connsiteY24" fmla="*/ 7692 h 95883"/>
                      <a:gd name="connsiteX25" fmla="*/ 87765 w 133049"/>
                      <a:gd name="connsiteY25" fmla="*/ 64851 h 95883"/>
                      <a:gd name="connsiteX26" fmla="*/ 89768 w 133049"/>
                      <a:gd name="connsiteY26" fmla="*/ 71084 h 95883"/>
                      <a:gd name="connsiteX27" fmla="*/ 91772 w 133049"/>
                      <a:gd name="connsiteY27" fmla="*/ 78378 h 95883"/>
                      <a:gd name="connsiteX28" fmla="*/ 92173 w 133049"/>
                      <a:gd name="connsiteY28" fmla="*/ 78378 h 95883"/>
                      <a:gd name="connsiteX29" fmla="*/ 94310 w 133049"/>
                      <a:gd name="connsiteY29" fmla="*/ 70819 h 95883"/>
                      <a:gd name="connsiteX30" fmla="*/ 96047 w 133049"/>
                      <a:gd name="connsiteY30" fmla="*/ 64851 h 95883"/>
                      <a:gd name="connsiteX31" fmla="*/ 117687 w 133049"/>
                      <a:gd name="connsiteY31" fmla="*/ 0 h 95883"/>
                      <a:gd name="connsiteX32" fmla="*/ 133050 w 133049"/>
                      <a:gd name="connsiteY32" fmla="*/ 0 h 95883"/>
                      <a:gd name="connsiteX33" fmla="*/ 100188 w 133049"/>
                      <a:gd name="connsiteY33" fmla="*/ 95884 h 95883"/>
                      <a:gd name="connsiteX34" fmla="*/ 82688 w 133049"/>
                      <a:gd name="connsiteY34" fmla="*/ 95884 h 95883"/>
                      <a:gd name="connsiteX35" fmla="*/ 66391 w 133049"/>
                      <a:gd name="connsiteY35" fmla="*/ 48008 h 95883"/>
                      <a:gd name="connsiteX36" fmla="*/ 50094 w 133049"/>
                      <a:gd name="connsiteY36" fmla="*/ 95884 h 95883"/>
                      <a:gd name="connsiteX37" fmla="*/ 32594 w 133049"/>
                      <a:gd name="connsiteY37" fmla="*/ 95884 h 95883"/>
                      <a:gd name="connsiteX38" fmla="*/ 0 w 133049"/>
                      <a:gd name="connsiteY38" fmla="*/ 0 h 95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33049" h="95883">
                        <a:moveTo>
                          <a:pt x="0" y="133"/>
                        </a:moveTo>
                        <a:lnTo>
                          <a:pt x="8416" y="133"/>
                        </a:lnTo>
                        <a:cubicBezTo>
                          <a:pt x="10019" y="133"/>
                          <a:pt x="11221" y="265"/>
                          <a:pt x="12290" y="663"/>
                        </a:cubicBezTo>
                        <a:cubicBezTo>
                          <a:pt x="13358" y="1061"/>
                          <a:pt x="14293" y="1459"/>
                          <a:pt x="15095" y="2122"/>
                        </a:cubicBezTo>
                        <a:cubicBezTo>
                          <a:pt x="15897" y="2785"/>
                          <a:pt x="16564" y="3581"/>
                          <a:pt x="17099" y="4509"/>
                        </a:cubicBezTo>
                        <a:cubicBezTo>
                          <a:pt x="17633" y="5437"/>
                          <a:pt x="18034" y="6631"/>
                          <a:pt x="18568" y="7825"/>
                        </a:cubicBezTo>
                        <a:lnTo>
                          <a:pt x="37671" y="64984"/>
                        </a:lnTo>
                        <a:cubicBezTo>
                          <a:pt x="37938" y="65779"/>
                          <a:pt x="38205" y="66840"/>
                          <a:pt x="38606" y="67901"/>
                        </a:cubicBezTo>
                        <a:cubicBezTo>
                          <a:pt x="39007" y="68962"/>
                          <a:pt x="39274" y="70156"/>
                          <a:pt x="39674" y="71349"/>
                        </a:cubicBezTo>
                        <a:cubicBezTo>
                          <a:pt x="40075" y="72543"/>
                          <a:pt x="40476" y="73736"/>
                          <a:pt x="40877" y="74930"/>
                        </a:cubicBezTo>
                        <a:cubicBezTo>
                          <a:pt x="41277" y="76124"/>
                          <a:pt x="41678" y="77317"/>
                          <a:pt x="41945" y="78378"/>
                        </a:cubicBezTo>
                        <a:lnTo>
                          <a:pt x="42079" y="78378"/>
                        </a:lnTo>
                        <a:cubicBezTo>
                          <a:pt x="43014" y="75726"/>
                          <a:pt x="43815" y="73206"/>
                          <a:pt x="44483" y="71084"/>
                        </a:cubicBezTo>
                        <a:cubicBezTo>
                          <a:pt x="45151" y="68962"/>
                          <a:pt x="45819" y="66840"/>
                          <a:pt x="46487" y="64851"/>
                        </a:cubicBezTo>
                        <a:lnTo>
                          <a:pt x="55571" y="37531"/>
                        </a:lnTo>
                        <a:cubicBezTo>
                          <a:pt x="56239" y="35542"/>
                          <a:pt x="56773" y="33553"/>
                          <a:pt x="57174" y="31961"/>
                        </a:cubicBezTo>
                        <a:cubicBezTo>
                          <a:pt x="57575" y="30370"/>
                          <a:pt x="57708" y="28646"/>
                          <a:pt x="57708" y="26922"/>
                        </a:cubicBezTo>
                        <a:cubicBezTo>
                          <a:pt x="57708" y="25198"/>
                          <a:pt x="57441" y="23474"/>
                          <a:pt x="57040" y="21617"/>
                        </a:cubicBezTo>
                        <a:cubicBezTo>
                          <a:pt x="56640" y="19760"/>
                          <a:pt x="55972" y="17506"/>
                          <a:pt x="55037" y="14986"/>
                        </a:cubicBezTo>
                        <a:lnTo>
                          <a:pt x="50094" y="0"/>
                        </a:lnTo>
                        <a:lnTo>
                          <a:pt x="58510" y="0"/>
                        </a:lnTo>
                        <a:cubicBezTo>
                          <a:pt x="60113" y="0"/>
                          <a:pt x="61315" y="133"/>
                          <a:pt x="62384" y="530"/>
                        </a:cubicBezTo>
                        <a:cubicBezTo>
                          <a:pt x="63452" y="928"/>
                          <a:pt x="64387" y="1326"/>
                          <a:pt x="65189" y="1989"/>
                        </a:cubicBezTo>
                        <a:cubicBezTo>
                          <a:pt x="65990" y="2652"/>
                          <a:pt x="66658" y="3448"/>
                          <a:pt x="67193" y="4376"/>
                        </a:cubicBezTo>
                        <a:cubicBezTo>
                          <a:pt x="67727" y="5305"/>
                          <a:pt x="68128" y="6498"/>
                          <a:pt x="68662" y="7692"/>
                        </a:cubicBezTo>
                        <a:lnTo>
                          <a:pt x="87765" y="64851"/>
                        </a:lnTo>
                        <a:cubicBezTo>
                          <a:pt x="88299" y="66575"/>
                          <a:pt x="88967" y="68564"/>
                          <a:pt x="89768" y="71084"/>
                        </a:cubicBezTo>
                        <a:cubicBezTo>
                          <a:pt x="90570" y="73604"/>
                          <a:pt x="91238" y="75991"/>
                          <a:pt x="91772" y="78378"/>
                        </a:cubicBezTo>
                        <a:lnTo>
                          <a:pt x="92173" y="78378"/>
                        </a:lnTo>
                        <a:cubicBezTo>
                          <a:pt x="92974" y="75328"/>
                          <a:pt x="93776" y="72808"/>
                          <a:pt x="94310" y="70819"/>
                        </a:cubicBezTo>
                        <a:cubicBezTo>
                          <a:pt x="94845" y="68830"/>
                          <a:pt x="95512" y="66840"/>
                          <a:pt x="96047" y="64851"/>
                        </a:cubicBezTo>
                        <a:lnTo>
                          <a:pt x="117687" y="0"/>
                        </a:lnTo>
                        <a:lnTo>
                          <a:pt x="133050" y="0"/>
                        </a:lnTo>
                        <a:lnTo>
                          <a:pt x="100188" y="95884"/>
                        </a:lnTo>
                        <a:lnTo>
                          <a:pt x="82688" y="95884"/>
                        </a:lnTo>
                        <a:lnTo>
                          <a:pt x="66391" y="48008"/>
                        </a:lnTo>
                        <a:lnTo>
                          <a:pt x="50094" y="95884"/>
                        </a:lnTo>
                        <a:lnTo>
                          <a:pt x="32594" y="9588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6" name="Forme libre 95">
                    <a:extLst>
                      <a:ext uri="{FF2B5EF4-FFF2-40B4-BE49-F238E27FC236}">
                        <a16:creationId xmlns:a16="http://schemas.microsoft.com/office/drawing/2014/main" id="{3A309EA5-C6CD-D140-5CF7-5664A7DFE1D4}"/>
                      </a:ext>
                    </a:extLst>
                  </p:cNvPr>
                  <p:cNvSpPr/>
                  <p:nvPr/>
                </p:nvSpPr>
                <p:spPr>
                  <a:xfrm>
                    <a:off x="4004744" y="1555959"/>
                    <a:ext cx="18434" cy="18168"/>
                  </a:xfrm>
                  <a:custGeom>
                    <a:avLst/>
                    <a:gdLst>
                      <a:gd name="connsiteX0" fmla="*/ 5343 w 18434"/>
                      <a:gd name="connsiteY0" fmla="*/ 18169 h 18168"/>
                      <a:gd name="connsiteX1" fmla="*/ 1336 w 18434"/>
                      <a:gd name="connsiteY1" fmla="*/ 16710 h 18168"/>
                      <a:gd name="connsiteX2" fmla="*/ 0 w 18434"/>
                      <a:gd name="connsiteY2" fmla="*/ 12068 h 18168"/>
                      <a:gd name="connsiteX3" fmla="*/ 0 w 18434"/>
                      <a:gd name="connsiteY3" fmla="*/ 0 h 18168"/>
                      <a:gd name="connsiteX4" fmla="*/ 13091 w 18434"/>
                      <a:gd name="connsiteY4" fmla="*/ 0 h 18168"/>
                      <a:gd name="connsiteX5" fmla="*/ 17232 w 18434"/>
                      <a:gd name="connsiteY5" fmla="*/ 1326 h 18168"/>
                      <a:gd name="connsiteX6" fmla="*/ 18435 w 18434"/>
                      <a:gd name="connsiteY6" fmla="*/ 5968 h 18168"/>
                      <a:gd name="connsiteX7" fmla="*/ 18435 w 18434"/>
                      <a:gd name="connsiteY7" fmla="*/ 18169 h 18168"/>
                      <a:gd name="connsiteX8" fmla="*/ 5343 w 18434"/>
                      <a:gd name="connsiteY8" fmla="*/ 18169 h 18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34" h="18168">
                        <a:moveTo>
                          <a:pt x="5343" y="18169"/>
                        </a:moveTo>
                        <a:cubicBezTo>
                          <a:pt x="3473" y="18169"/>
                          <a:pt x="2137" y="17771"/>
                          <a:pt x="1336" y="16710"/>
                        </a:cubicBezTo>
                        <a:cubicBezTo>
                          <a:pt x="534" y="15649"/>
                          <a:pt x="0" y="14190"/>
                          <a:pt x="0" y="12068"/>
                        </a:cubicBezTo>
                        <a:lnTo>
                          <a:pt x="0" y="0"/>
                        </a:lnTo>
                        <a:lnTo>
                          <a:pt x="13091" y="0"/>
                        </a:lnTo>
                        <a:cubicBezTo>
                          <a:pt x="14961" y="0"/>
                          <a:pt x="16297" y="398"/>
                          <a:pt x="17232" y="1326"/>
                        </a:cubicBezTo>
                        <a:cubicBezTo>
                          <a:pt x="18167" y="2255"/>
                          <a:pt x="18435" y="3713"/>
                          <a:pt x="18435" y="5968"/>
                        </a:cubicBezTo>
                        <a:lnTo>
                          <a:pt x="18435" y="18169"/>
                        </a:lnTo>
                        <a:lnTo>
                          <a:pt x="5343" y="1816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7" name="Forme libre 96">
                    <a:extLst>
                      <a:ext uri="{FF2B5EF4-FFF2-40B4-BE49-F238E27FC236}">
                        <a16:creationId xmlns:a16="http://schemas.microsoft.com/office/drawing/2014/main" id="{28D46F46-0993-4975-81E7-5A80829099C0}"/>
                      </a:ext>
                    </a:extLst>
                  </p:cNvPr>
                  <p:cNvSpPr/>
                  <p:nvPr/>
                </p:nvSpPr>
                <p:spPr>
                  <a:xfrm>
                    <a:off x="4051232" y="1447609"/>
                    <a:ext cx="15228" cy="126386"/>
                  </a:xfrm>
                  <a:custGeom>
                    <a:avLst/>
                    <a:gdLst>
                      <a:gd name="connsiteX0" fmla="*/ 4408 w 15228"/>
                      <a:gd name="connsiteY0" fmla="*/ 15251 h 126386"/>
                      <a:gd name="connsiteX1" fmla="*/ 1069 w 15228"/>
                      <a:gd name="connsiteY1" fmla="*/ 14190 h 126386"/>
                      <a:gd name="connsiteX2" fmla="*/ 0 w 15228"/>
                      <a:gd name="connsiteY2" fmla="*/ 10344 h 126386"/>
                      <a:gd name="connsiteX3" fmla="*/ 0 w 15228"/>
                      <a:gd name="connsiteY3" fmla="*/ 0 h 126386"/>
                      <a:gd name="connsiteX4" fmla="*/ 10820 w 15228"/>
                      <a:gd name="connsiteY4" fmla="*/ 0 h 126386"/>
                      <a:gd name="connsiteX5" fmla="*/ 14160 w 15228"/>
                      <a:gd name="connsiteY5" fmla="*/ 1194 h 126386"/>
                      <a:gd name="connsiteX6" fmla="*/ 15229 w 15228"/>
                      <a:gd name="connsiteY6" fmla="*/ 4907 h 126386"/>
                      <a:gd name="connsiteX7" fmla="*/ 15229 w 15228"/>
                      <a:gd name="connsiteY7" fmla="*/ 15251 h 126386"/>
                      <a:gd name="connsiteX8" fmla="*/ 4408 w 15228"/>
                      <a:gd name="connsiteY8" fmla="*/ 15251 h 126386"/>
                      <a:gd name="connsiteX9" fmla="*/ 0 w 15228"/>
                      <a:gd name="connsiteY9" fmla="*/ 30635 h 126386"/>
                      <a:gd name="connsiteX10" fmla="*/ 7614 w 15228"/>
                      <a:gd name="connsiteY10" fmla="*/ 30635 h 126386"/>
                      <a:gd name="connsiteX11" fmla="*/ 13492 w 15228"/>
                      <a:gd name="connsiteY11" fmla="*/ 32227 h 126386"/>
                      <a:gd name="connsiteX12" fmla="*/ 15229 w 15228"/>
                      <a:gd name="connsiteY12" fmla="*/ 39123 h 126386"/>
                      <a:gd name="connsiteX13" fmla="*/ 15229 w 15228"/>
                      <a:gd name="connsiteY13" fmla="*/ 126386 h 126386"/>
                      <a:gd name="connsiteX14" fmla="*/ 134 w 15228"/>
                      <a:gd name="connsiteY14" fmla="*/ 126386 h 126386"/>
                      <a:gd name="connsiteX15" fmla="*/ 134 w 15228"/>
                      <a:gd name="connsiteY15" fmla="*/ 30635 h 126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5228" h="126386">
                        <a:moveTo>
                          <a:pt x="4408" y="15251"/>
                        </a:moveTo>
                        <a:cubicBezTo>
                          <a:pt x="2939" y="15251"/>
                          <a:pt x="1870" y="14853"/>
                          <a:pt x="1069" y="14190"/>
                        </a:cubicBezTo>
                        <a:cubicBezTo>
                          <a:pt x="267" y="13527"/>
                          <a:pt x="0" y="12201"/>
                          <a:pt x="0" y="10344"/>
                        </a:cubicBezTo>
                        <a:lnTo>
                          <a:pt x="0" y="0"/>
                        </a:lnTo>
                        <a:lnTo>
                          <a:pt x="10820" y="0"/>
                        </a:lnTo>
                        <a:cubicBezTo>
                          <a:pt x="12290" y="0"/>
                          <a:pt x="13358" y="398"/>
                          <a:pt x="14160" y="1194"/>
                        </a:cubicBezTo>
                        <a:cubicBezTo>
                          <a:pt x="14961" y="1989"/>
                          <a:pt x="15229" y="3183"/>
                          <a:pt x="15229" y="4907"/>
                        </a:cubicBezTo>
                        <a:lnTo>
                          <a:pt x="15229" y="15251"/>
                        </a:lnTo>
                        <a:lnTo>
                          <a:pt x="4408" y="15251"/>
                        </a:lnTo>
                        <a:close/>
                        <a:moveTo>
                          <a:pt x="0" y="30635"/>
                        </a:moveTo>
                        <a:lnTo>
                          <a:pt x="7614" y="30635"/>
                        </a:lnTo>
                        <a:cubicBezTo>
                          <a:pt x="10420" y="30635"/>
                          <a:pt x="12290" y="31166"/>
                          <a:pt x="13492" y="32227"/>
                        </a:cubicBezTo>
                        <a:cubicBezTo>
                          <a:pt x="14694" y="33288"/>
                          <a:pt x="15229" y="35542"/>
                          <a:pt x="15229" y="39123"/>
                        </a:cubicBezTo>
                        <a:lnTo>
                          <a:pt x="15229" y="126386"/>
                        </a:lnTo>
                        <a:lnTo>
                          <a:pt x="134" y="126386"/>
                        </a:lnTo>
                        <a:lnTo>
                          <a:pt x="134" y="3063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8" name="Forme libre 97">
                    <a:extLst>
                      <a:ext uri="{FF2B5EF4-FFF2-40B4-BE49-F238E27FC236}">
                        <a16:creationId xmlns:a16="http://schemas.microsoft.com/office/drawing/2014/main" id="{A3B209E0-3000-263C-6C08-1F3BD58EC7BD}"/>
                      </a:ext>
                    </a:extLst>
                  </p:cNvPr>
                  <p:cNvSpPr/>
                  <p:nvPr/>
                </p:nvSpPr>
                <p:spPr>
                  <a:xfrm>
                    <a:off x="4092242" y="1476255"/>
                    <a:ext cx="82554" cy="97740"/>
                  </a:xfrm>
                  <a:custGeom>
                    <a:avLst/>
                    <a:gdLst>
                      <a:gd name="connsiteX0" fmla="*/ 0 w 82554"/>
                      <a:gd name="connsiteY0" fmla="*/ 2122 h 97740"/>
                      <a:gd name="connsiteX1" fmla="*/ 7614 w 82554"/>
                      <a:gd name="connsiteY1" fmla="*/ 1724 h 97740"/>
                      <a:gd name="connsiteX2" fmla="*/ 12156 w 82554"/>
                      <a:gd name="connsiteY2" fmla="*/ 3183 h 97740"/>
                      <a:gd name="connsiteX3" fmla="*/ 14427 w 82554"/>
                      <a:gd name="connsiteY3" fmla="*/ 5835 h 97740"/>
                      <a:gd name="connsiteX4" fmla="*/ 14961 w 82554"/>
                      <a:gd name="connsiteY4" fmla="*/ 8885 h 97740"/>
                      <a:gd name="connsiteX5" fmla="*/ 14961 w 82554"/>
                      <a:gd name="connsiteY5" fmla="*/ 12997 h 97740"/>
                      <a:gd name="connsiteX6" fmla="*/ 15362 w 82554"/>
                      <a:gd name="connsiteY6" fmla="*/ 12997 h 97740"/>
                      <a:gd name="connsiteX7" fmla="*/ 21908 w 82554"/>
                      <a:gd name="connsiteY7" fmla="*/ 8355 h 97740"/>
                      <a:gd name="connsiteX8" fmla="*/ 30190 w 82554"/>
                      <a:gd name="connsiteY8" fmla="*/ 4244 h 97740"/>
                      <a:gd name="connsiteX9" fmla="*/ 40342 w 82554"/>
                      <a:gd name="connsiteY9" fmla="*/ 1194 h 97740"/>
                      <a:gd name="connsiteX10" fmla="*/ 52498 w 82554"/>
                      <a:gd name="connsiteY10" fmla="*/ 0 h 97740"/>
                      <a:gd name="connsiteX11" fmla="*/ 67460 w 82554"/>
                      <a:gd name="connsiteY11" fmla="*/ 2652 h 97740"/>
                      <a:gd name="connsiteX12" fmla="*/ 76677 w 82554"/>
                      <a:gd name="connsiteY12" fmla="*/ 10079 h 97740"/>
                      <a:gd name="connsiteX13" fmla="*/ 81353 w 82554"/>
                      <a:gd name="connsiteY13" fmla="*/ 21882 h 97740"/>
                      <a:gd name="connsiteX14" fmla="*/ 82555 w 82554"/>
                      <a:gd name="connsiteY14" fmla="*/ 37531 h 97740"/>
                      <a:gd name="connsiteX15" fmla="*/ 82555 w 82554"/>
                      <a:gd name="connsiteY15" fmla="*/ 97740 h 97740"/>
                      <a:gd name="connsiteX16" fmla="*/ 76276 w 82554"/>
                      <a:gd name="connsiteY16" fmla="*/ 97740 h 97740"/>
                      <a:gd name="connsiteX17" fmla="*/ 69464 w 82554"/>
                      <a:gd name="connsiteY17" fmla="*/ 95486 h 97740"/>
                      <a:gd name="connsiteX18" fmla="*/ 67460 w 82554"/>
                      <a:gd name="connsiteY18" fmla="*/ 87661 h 97740"/>
                      <a:gd name="connsiteX19" fmla="*/ 67460 w 82554"/>
                      <a:gd name="connsiteY19" fmla="*/ 36470 h 97740"/>
                      <a:gd name="connsiteX20" fmla="*/ 66391 w 82554"/>
                      <a:gd name="connsiteY20" fmla="*/ 24800 h 97740"/>
                      <a:gd name="connsiteX21" fmla="*/ 62918 w 82554"/>
                      <a:gd name="connsiteY21" fmla="*/ 17373 h 97740"/>
                      <a:gd name="connsiteX22" fmla="*/ 56506 w 82554"/>
                      <a:gd name="connsiteY22" fmla="*/ 13527 h 97740"/>
                      <a:gd name="connsiteX23" fmla="*/ 46621 w 82554"/>
                      <a:gd name="connsiteY23" fmla="*/ 12334 h 97740"/>
                      <a:gd name="connsiteX24" fmla="*/ 38339 w 82554"/>
                      <a:gd name="connsiteY24" fmla="*/ 13527 h 97740"/>
                      <a:gd name="connsiteX25" fmla="*/ 29923 w 82554"/>
                      <a:gd name="connsiteY25" fmla="*/ 16710 h 97740"/>
                      <a:gd name="connsiteX26" fmla="*/ 21908 w 82554"/>
                      <a:gd name="connsiteY26" fmla="*/ 21352 h 97740"/>
                      <a:gd name="connsiteX27" fmla="*/ 15095 w 82554"/>
                      <a:gd name="connsiteY27" fmla="*/ 26922 h 97740"/>
                      <a:gd name="connsiteX28" fmla="*/ 15095 w 82554"/>
                      <a:gd name="connsiteY28" fmla="*/ 97740 h 97740"/>
                      <a:gd name="connsiteX29" fmla="*/ 0 w 82554"/>
                      <a:gd name="connsiteY29" fmla="*/ 97740 h 97740"/>
                      <a:gd name="connsiteX30" fmla="*/ 0 w 82554"/>
                      <a:gd name="connsiteY30" fmla="*/ 1989 h 9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2554" h="97740">
                        <a:moveTo>
                          <a:pt x="0" y="2122"/>
                        </a:moveTo>
                        <a:cubicBezTo>
                          <a:pt x="3072" y="1591"/>
                          <a:pt x="5610" y="1459"/>
                          <a:pt x="7614" y="1724"/>
                        </a:cubicBezTo>
                        <a:cubicBezTo>
                          <a:pt x="9618" y="1989"/>
                          <a:pt x="11087" y="2520"/>
                          <a:pt x="12156" y="3183"/>
                        </a:cubicBezTo>
                        <a:cubicBezTo>
                          <a:pt x="13225" y="3846"/>
                          <a:pt x="14026" y="4774"/>
                          <a:pt x="14427" y="5835"/>
                        </a:cubicBezTo>
                        <a:cubicBezTo>
                          <a:pt x="14828" y="6896"/>
                          <a:pt x="14961" y="7825"/>
                          <a:pt x="14961" y="8885"/>
                        </a:cubicBezTo>
                        <a:lnTo>
                          <a:pt x="14961" y="12997"/>
                        </a:lnTo>
                        <a:lnTo>
                          <a:pt x="15362" y="12997"/>
                        </a:lnTo>
                        <a:cubicBezTo>
                          <a:pt x="17232" y="11405"/>
                          <a:pt x="19370" y="9946"/>
                          <a:pt x="21908" y="8355"/>
                        </a:cubicBezTo>
                        <a:cubicBezTo>
                          <a:pt x="24446" y="6764"/>
                          <a:pt x="27118" y="5437"/>
                          <a:pt x="30190" y="4244"/>
                        </a:cubicBezTo>
                        <a:cubicBezTo>
                          <a:pt x="33262" y="3050"/>
                          <a:pt x="36736" y="1989"/>
                          <a:pt x="40342" y="1194"/>
                        </a:cubicBezTo>
                        <a:cubicBezTo>
                          <a:pt x="43949" y="398"/>
                          <a:pt x="48090" y="0"/>
                          <a:pt x="52498" y="0"/>
                        </a:cubicBezTo>
                        <a:cubicBezTo>
                          <a:pt x="58643" y="0"/>
                          <a:pt x="63586" y="928"/>
                          <a:pt x="67460" y="2652"/>
                        </a:cubicBezTo>
                        <a:cubicBezTo>
                          <a:pt x="71334" y="4376"/>
                          <a:pt x="74540" y="6896"/>
                          <a:pt x="76677" y="10079"/>
                        </a:cubicBezTo>
                        <a:cubicBezTo>
                          <a:pt x="78814" y="13262"/>
                          <a:pt x="80551" y="17240"/>
                          <a:pt x="81353" y="21882"/>
                        </a:cubicBezTo>
                        <a:cubicBezTo>
                          <a:pt x="82154" y="26524"/>
                          <a:pt x="82555" y="31829"/>
                          <a:pt x="82555" y="37531"/>
                        </a:cubicBezTo>
                        <a:lnTo>
                          <a:pt x="82555" y="97740"/>
                        </a:lnTo>
                        <a:lnTo>
                          <a:pt x="76276" y="97740"/>
                        </a:lnTo>
                        <a:cubicBezTo>
                          <a:pt x="73070" y="97740"/>
                          <a:pt x="70799" y="96945"/>
                          <a:pt x="69464" y="95486"/>
                        </a:cubicBezTo>
                        <a:cubicBezTo>
                          <a:pt x="68128" y="94027"/>
                          <a:pt x="67460" y="91375"/>
                          <a:pt x="67460" y="87661"/>
                        </a:cubicBezTo>
                        <a:lnTo>
                          <a:pt x="67460" y="36470"/>
                        </a:lnTo>
                        <a:cubicBezTo>
                          <a:pt x="67460" y="31829"/>
                          <a:pt x="67059" y="27850"/>
                          <a:pt x="66391" y="24800"/>
                        </a:cubicBezTo>
                        <a:cubicBezTo>
                          <a:pt x="65723" y="21750"/>
                          <a:pt x="64521" y="19230"/>
                          <a:pt x="62918" y="17373"/>
                        </a:cubicBezTo>
                        <a:cubicBezTo>
                          <a:pt x="61315" y="15516"/>
                          <a:pt x="59178" y="14190"/>
                          <a:pt x="56506" y="13527"/>
                        </a:cubicBezTo>
                        <a:cubicBezTo>
                          <a:pt x="53834" y="12864"/>
                          <a:pt x="50495" y="12334"/>
                          <a:pt x="46621" y="12334"/>
                        </a:cubicBezTo>
                        <a:cubicBezTo>
                          <a:pt x="43949" y="12334"/>
                          <a:pt x="41144" y="12731"/>
                          <a:pt x="38339" y="13527"/>
                        </a:cubicBezTo>
                        <a:cubicBezTo>
                          <a:pt x="35533" y="14323"/>
                          <a:pt x="32594" y="15384"/>
                          <a:pt x="29923" y="16710"/>
                        </a:cubicBezTo>
                        <a:cubicBezTo>
                          <a:pt x="27251" y="18036"/>
                          <a:pt x="24446" y="19495"/>
                          <a:pt x="21908" y="21352"/>
                        </a:cubicBezTo>
                        <a:cubicBezTo>
                          <a:pt x="19370" y="23208"/>
                          <a:pt x="17099" y="24932"/>
                          <a:pt x="15095" y="26922"/>
                        </a:cubicBezTo>
                        <a:lnTo>
                          <a:pt x="15095" y="97740"/>
                        </a:lnTo>
                        <a:lnTo>
                          <a:pt x="0" y="97740"/>
                        </a:lnTo>
                        <a:lnTo>
                          <a:pt x="0" y="198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99" name="Forme libre 98">
                    <a:extLst>
                      <a:ext uri="{FF2B5EF4-FFF2-40B4-BE49-F238E27FC236}">
                        <a16:creationId xmlns:a16="http://schemas.microsoft.com/office/drawing/2014/main" id="{002BEB9F-FB4D-D68A-73E6-15CE7D8D010C}"/>
                      </a:ext>
                    </a:extLst>
                  </p:cNvPr>
                  <p:cNvSpPr/>
                  <p:nvPr/>
                </p:nvSpPr>
                <p:spPr>
                  <a:xfrm>
                    <a:off x="4200846" y="1476123"/>
                    <a:ext cx="88566" cy="141902"/>
                  </a:xfrm>
                  <a:custGeom>
                    <a:avLst/>
                    <a:gdLst>
                      <a:gd name="connsiteX0" fmla="*/ 7748 w 88566"/>
                      <a:gd name="connsiteY0" fmla="*/ 141770 h 141902"/>
                      <a:gd name="connsiteX1" fmla="*/ 1603 w 88566"/>
                      <a:gd name="connsiteY1" fmla="*/ 140179 h 141902"/>
                      <a:gd name="connsiteX2" fmla="*/ 0 w 88566"/>
                      <a:gd name="connsiteY2" fmla="*/ 135537 h 141902"/>
                      <a:gd name="connsiteX3" fmla="*/ 0 w 88566"/>
                      <a:gd name="connsiteY3" fmla="*/ 2122 h 141902"/>
                      <a:gd name="connsiteX4" fmla="*/ 2805 w 88566"/>
                      <a:gd name="connsiteY4" fmla="*/ 1724 h 141902"/>
                      <a:gd name="connsiteX5" fmla="*/ 5210 w 88566"/>
                      <a:gd name="connsiteY5" fmla="*/ 1724 h 141902"/>
                      <a:gd name="connsiteX6" fmla="*/ 10420 w 88566"/>
                      <a:gd name="connsiteY6" fmla="*/ 2387 h 141902"/>
                      <a:gd name="connsiteX7" fmla="*/ 13492 w 88566"/>
                      <a:gd name="connsiteY7" fmla="*/ 4376 h 141902"/>
                      <a:gd name="connsiteX8" fmla="*/ 14961 w 88566"/>
                      <a:gd name="connsiteY8" fmla="*/ 7427 h 141902"/>
                      <a:gd name="connsiteX9" fmla="*/ 15362 w 88566"/>
                      <a:gd name="connsiteY9" fmla="*/ 11140 h 141902"/>
                      <a:gd name="connsiteX10" fmla="*/ 15362 w 88566"/>
                      <a:gd name="connsiteY10" fmla="*/ 12334 h 141902"/>
                      <a:gd name="connsiteX11" fmla="*/ 23244 w 88566"/>
                      <a:gd name="connsiteY11" fmla="*/ 6631 h 141902"/>
                      <a:gd name="connsiteX12" fmla="*/ 31659 w 88566"/>
                      <a:gd name="connsiteY12" fmla="*/ 2785 h 141902"/>
                      <a:gd name="connsiteX13" fmla="*/ 40075 w 88566"/>
                      <a:gd name="connsiteY13" fmla="*/ 663 h 141902"/>
                      <a:gd name="connsiteX14" fmla="*/ 47957 w 88566"/>
                      <a:gd name="connsiteY14" fmla="*/ 0 h 141902"/>
                      <a:gd name="connsiteX15" fmla="*/ 65723 w 88566"/>
                      <a:gd name="connsiteY15" fmla="*/ 3315 h 141902"/>
                      <a:gd name="connsiteX16" fmla="*/ 78414 w 88566"/>
                      <a:gd name="connsiteY16" fmla="*/ 12864 h 141902"/>
                      <a:gd name="connsiteX17" fmla="*/ 86028 w 88566"/>
                      <a:gd name="connsiteY17" fmla="*/ 27983 h 141902"/>
                      <a:gd name="connsiteX18" fmla="*/ 88566 w 88566"/>
                      <a:gd name="connsiteY18" fmla="*/ 47876 h 141902"/>
                      <a:gd name="connsiteX19" fmla="*/ 86028 w 88566"/>
                      <a:gd name="connsiteY19" fmla="*/ 66575 h 141902"/>
                      <a:gd name="connsiteX20" fmla="*/ 78013 w 88566"/>
                      <a:gd name="connsiteY20" fmla="*/ 83020 h 141902"/>
                      <a:gd name="connsiteX21" fmla="*/ 63853 w 88566"/>
                      <a:gd name="connsiteY21" fmla="*/ 94690 h 141902"/>
                      <a:gd name="connsiteX22" fmla="*/ 43014 w 88566"/>
                      <a:gd name="connsiteY22" fmla="*/ 99067 h 141902"/>
                      <a:gd name="connsiteX23" fmla="*/ 35133 w 88566"/>
                      <a:gd name="connsiteY23" fmla="*/ 98536 h 141902"/>
                      <a:gd name="connsiteX24" fmla="*/ 27919 w 88566"/>
                      <a:gd name="connsiteY24" fmla="*/ 96945 h 141902"/>
                      <a:gd name="connsiteX25" fmla="*/ 21908 w 88566"/>
                      <a:gd name="connsiteY25" fmla="*/ 94292 h 141902"/>
                      <a:gd name="connsiteX26" fmla="*/ 17767 w 88566"/>
                      <a:gd name="connsiteY26" fmla="*/ 90446 h 141902"/>
                      <a:gd name="connsiteX27" fmla="*/ 16164 w 88566"/>
                      <a:gd name="connsiteY27" fmla="*/ 87396 h 141902"/>
                      <a:gd name="connsiteX28" fmla="*/ 15229 w 88566"/>
                      <a:gd name="connsiteY28" fmla="*/ 83816 h 141902"/>
                      <a:gd name="connsiteX29" fmla="*/ 14828 w 88566"/>
                      <a:gd name="connsiteY29" fmla="*/ 83816 h 141902"/>
                      <a:gd name="connsiteX30" fmla="*/ 14828 w 88566"/>
                      <a:gd name="connsiteY30" fmla="*/ 141903 h 141902"/>
                      <a:gd name="connsiteX31" fmla="*/ 8015 w 88566"/>
                      <a:gd name="connsiteY31" fmla="*/ 141903 h 141902"/>
                      <a:gd name="connsiteX32" fmla="*/ 39407 w 88566"/>
                      <a:gd name="connsiteY32" fmla="*/ 87264 h 141902"/>
                      <a:gd name="connsiteX33" fmla="*/ 54369 w 88566"/>
                      <a:gd name="connsiteY33" fmla="*/ 84744 h 141902"/>
                      <a:gd name="connsiteX34" fmla="*/ 64655 w 88566"/>
                      <a:gd name="connsiteY34" fmla="*/ 77317 h 141902"/>
                      <a:gd name="connsiteX35" fmla="*/ 70532 w 88566"/>
                      <a:gd name="connsiteY35" fmla="*/ 64984 h 141902"/>
                      <a:gd name="connsiteX36" fmla="*/ 72402 w 88566"/>
                      <a:gd name="connsiteY36" fmla="*/ 48008 h 141902"/>
                      <a:gd name="connsiteX37" fmla="*/ 71067 w 88566"/>
                      <a:gd name="connsiteY37" fmla="*/ 35012 h 141902"/>
                      <a:gd name="connsiteX38" fmla="*/ 66525 w 88566"/>
                      <a:gd name="connsiteY38" fmla="*/ 23739 h 141902"/>
                      <a:gd name="connsiteX39" fmla="*/ 57842 w 88566"/>
                      <a:gd name="connsiteY39" fmla="*/ 15782 h 141902"/>
                      <a:gd name="connsiteX40" fmla="*/ 44216 w 88566"/>
                      <a:gd name="connsiteY40" fmla="*/ 12599 h 141902"/>
                      <a:gd name="connsiteX41" fmla="*/ 35934 w 88566"/>
                      <a:gd name="connsiteY41" fmla="*/ 13792 h 141902"/>
                      <a:gd name="connsiteX42" fmla="*/ 27652 w 88566"/>
                      <a:gd name="connsiteY42" fmla="*/ 17240 h 141902"/>
                      <a:gd name="connsiteX43" fmla="*/ 20438 w 88566"/>
                      <a:gd name="connsiteY43" fmla="*/ 22280 h 141902"/>
                      <a:gd name="connsiteX44" fmla="*/ 15229 w 88566"/>
                      <a:gd name="connsiteY44" fmla="*/ 28248 h 141902"/>
                      <a:gd name="connsiteX45" fmla="*/ 15229 w 88566"/>
                      <a:gd name="connsiteY45" fmla="*/ 79970 h 141902"/>
                      <a:gd name="connsiteX46" fmla="*/ 19904 w 88566"/>
                      <a:gd name="connsiteY46" fmla="*/ 83020 h 141902"/>
                      <a:gd name="connsiteX47" fmla="*/ 25782 w 88566"/>
                      <a:gd name="connsiteY47" fmla="*/ 85274 h 141902"/>
                      <a:gd name="connsiteX48" fmla="*/ 32461 w 88566"/>
                      <a:gd name="connsiteY48" fmla="*/ 86733 h 141902"/>
                      <a:gd name="connsiteX49" fmla="*/ 39541 w 88566"/>
                      <a:gd name="connsiteY49" fmla="*/ 87264 h 141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</a:cxnLst>
                    <a:rect l="l" t="t" r="r" b="b"/>
                    <a:pathLst>
                      <a:path w="88566" h="141902">
                        <a:moveTo>
                          <a:pt x="7748" y="141770"/>
                        </a:moveTo>
                        <a:cubicBezTo>
                          <a:pt x="4809" y="141770"/>
                          <a:pt x="2672" y="141240"/>
                          <a:pt x="1603" y="140179"/>
                        </a:cubicBezTo>
                        <a:cubicBezTo>
                          <a:pt x="534" y="139118"/>
                          <a:pt x="0" y="137659"/>
                          <a:pt x="0" y="135537"/>
                        </a:cubicBezTo>
                        <a:lnTo>
                          <a:pt x="0" y="2122"/>
                        </a:lnTo>
                        <a:cubicBezTo>
                          <a:pt x="1069" y="1989"/>
                          <a:pt x="2004" y="1857"/>
                          <a:pt x="2805" y="1724"/>
                        </a:cubicBezTo>
                        <a:cubicBezTo>
                          <a:pt x="3607" y="1591"/>
                          <a:pt x="4408" y="1724"/>
                          <a:pt x="5210" y="1724"/>
                        </a:cubicBezTo>
                        <a:cubicBezTo>
                          <a:pt x="7347" y="1724"/>
                          <a:pt x="9084" y="1989"/>
                          <a:pt x="10420" y="2387"/>
                        </a:cubicBezTo>
                        <a:cubicBezTo>
                          <a:pt x="11755" y="2785"/>
                          <a:pt x="12690" y="3581"/>
                          <a:pt x="13492" y="4376"/>
                        </a:cubicBezTo>
                        <a:cubicBezTo>
                          <a:pt x="14293" y="5172"/>
                          <a:pt x="14694" y="6233"/>
                          <a:pt x="14961" y="7427"/>
                        </a:cubicBezTo>
                        <a:cubicBezTo>
                          <a:pt x="15229" y="8620"/>
                          <a:pt x="15362" y="9814"/>
                          <a:pt x="15362" y="11140"/>
                        </a:cubicBezTo>
                        <a:lnTo>
                          <a:pt x="15362" y="12334"/>
                        </a:lnTo>
                        <a:cubicBezTo>
                          <a:pt x="17767" y="10079"/>
                          <a:pt x="20438" y="8222"/>
                          <a:pt x="23244" y="6631"/>
                        </a:cubicBezTo>
                        <a:cubicBezTo>
                          <a:pt x="26049" y="5040"/>
                          <a:pt x="28854" y="3846"/>
                          <a:pt x="31659" y="2785"/>
                        </a:cubicBezTo>
                        <a:cubicBezTo>
                          <a:pt x="34465" y="1724"/>
                          <a:pt x="37270" y="1061"/>
                          <a:pt x="40075" y="663"/>
                        </a:cubicBezTo>
                        <a:cubicBezTo>
                          <a:pt x="42880" y="265"/>
                          <a:pt x="45418" y="0"/>
                          <a:pt x="47957" y="0"/>
                        </a:cubicBezTo>
                        <a:cubicBezTo>
                          <a:pt x="54636" y="0"/>
                          <a:pt x="60647" y="1061"/>
                          <a:pt x="65723" y="3315"/>
                        </a:cubicBezTo>
                        <a:cubicBezTo>
                          <a:pt x="70799" y="5570"/>
                          <a:pt x="75074" y="8753"/>
                          <a:pt x="78414" y="12864"/>
                        </a:cubicBezTo>
                        <a:cubicBezTo>
                          <a:pt x="81753" y="16975"/>
                          <a:pt x="84425" y="22015"/>
                          <a:pt x="86028" y="27983"/>
                        </a:cubicBezTo>
                        <a:cubicBezTo>
                          <a:pt x="87631" y="33951"/>
                          <a:pt x="88566" y="40449"/>
                          <a:pt x="88566" y="47876"/>
                        </a:cubicBezTo>
                        <a:cubicBezTo>
                          <a:pt x="88566" y="54241"/>
                          <a:pt x="87765" y="60474"/>
                          <a:pt x="86028" y="66575"/>
                        </a:cubicBezTo>
                        <a:cubicBezTo>
                          <a:pt x="84291" y="72675"/>
                          <a:pt x="81620" y="78113"/>
                          <a:pt x="78013" y="83020"/>
                        </a:cubicBezTo>
                        <a:cubicBezTo>
                          <a:pt x="74406" y="87927"/>
                          <a:pt x="69597" y="91773"/>
                          <a:pt x="63853" y="94690"/>
                        </a:cubicBezTo>
                        <a:cubicBezTo>
                          <a:pt x="58109" y="97608"/>
                          <a:pt x="51163" y="99067"/>
                          <a:pt x="43014" y="99067"/>
                        </a:cubicBezTo>
                        <a:cubicBezTo>
                          <a:pt x="40342" y="99067"/>
                          <a:pt x="37804" y="98934"/>
                          <a:pt x="35133" y="98536"/>
                        </a:cubicBezTo>
                        <a:cubicBezTo>
                          <a:pt x="32461" y="98138"/>
                          <a:pt x="30190" y="97608"/>
                          <a:pt x="27919" y="96945"/>
                        </a:cubicBezTo>
                        <a:cubicBezTo>
                          <a:pt x="25648" y="96282"/>
                          <a:pt x="23644" y="95353"/>
                          <a:pt x="21908" y="94292"/>
                        </a:cubicBezTo>
                        <a:cubicBezTo>
                          <a:pt x="20171" y="93231"/>
                          <a:pt x="18835" y="91905"/>
                          <a:pt x="17767" y="90446"/>
                        </a:cubicBezTo>
                        <a:cubicBezTo>
                          <a:pt x="17099" y="89518"/>
                          <a:pt x="16564" y="88590"/>
                          <a:pt x="16164" y="87396"/>
                        </a:cubicBezTo>
                        <a:cubicBezTo>
                          <a:pt x="15763" y="86203"/>
                          <a:pt x="15496" y="85009"/>
                          <a:pt x="15229" y="83816"/>
                        </a:cubicBezTo>
                        <a:lnTo>
                          <a:pt x="14828" y="83816"/>
                        </a:lnTo>
                        <a:lnTo>
                          <a:pt x="14828" y="141903"/>
                        </a:lnTo>
                        <a:lnTo>
                          <a:pt x="8015" y="141903"/>
                        </a:lnTo>
                        <a:close/>
                        <a:moveTo>
                          <a:pt x="39407" y="87264"/>
                        </a:moveTo>
                        <a:cubicBezTo>
                          <a:pt x="45285" y="87264"/>
                          <a:pt x="50228" y="86468"/>
                          <a:pt x="54369" y="84744"/>
                        </a:cubicBezTo>
                        <a:cubicBezTo>
                          <a:pt x="58510" y="83020"/>
                          <a:pt x="61983" y="80633"/>
                          <a:pt x="64655" y="77317"/>
                        </a:cubicBezTo>
                        <a:cubicBezTo>
                          <a:pt x="67326" y="74002"/>
                          <a:pt x="69330" y="69890"/>
                          <a:pt x="70532" y="64984"/>
                        </a:cubicBezTo>
                        <a:cubicBezTo>
                          <a:pt x="71735" y="60077"/>
                          <a:pt x="72402" y="54507"/>
                          <a:pt x="72402" y="48008"/>
                        </a:cubicBezTo>
                        <a:cubicBezTo>
                          <a:pt x="72402" y="43499"/>
                          <a:pt x="72002" y="39123"/>
                          <a:pt x="71067" y="35012"/>
                        </a:cubicBezTo>
                        <a:cubicBezTo>
                          <a:pt x="70131" y="30900"/>
                          <a:pt x="68662" y="27054"/>
                          <a:pt x="66525" y="23739"/>
                        </a:cubicBezTo>
                        <a:cubicBezTo>
                          <a:pt x="64387" y="20423"/>
                          <a:pt x="61449" y="17771"/>
                          <a:pt x="57842" y="15782"/>
                        </a:cubicBezTo>
                        <a:cubicBezTo>
                          <a:pt x="54235" y="13792"/>
                          <a:pt x="49693" y="12731"/>
                          <a:pt x="44216" y="12599"/>
                        </a:cubicBezTo>
                        <a:cubicBezTo>
                          <a:pt x="41545" y="12599"/>
                          <a:pt x="38739" y="12864"/>
                          <a:pt x="35934" y="13792"/>
                        </a:cubicBezTo>
                        <a:cubicBezTo>
                          <a:pt x="32995" y="14588"/>
                          <a:pt x="30324" y="15782"/>
                          <a:pt x="27652" y="17240"/>
                        </a:cubicBezTo>
                        <a:cubicBezTo>
                          <a:pt x="24980" y="18699"/>
                          <a:pt x="22576" y="20291"/>
                          <a:pt x="20438" y="22280"/>
                        </a:cubicBezTo>
                        <a:cubicBezTo>
                          <a:pt x="18167" y="24137"/>
                          <a:pt x="16564" y="26126"/>
                          <a:pt x="15229" y="28248"/>
                        </a:cubicBezTo>
                        <a:lnTo>
                          <a:pt x="15229" y="79970"/>
                        </a:lnTo>
                        <a:cubicBezTo>
                          <a:pt x="16564" y="81163"/>
                          <a:pt x="18034" y="82091"/>
                          <a:pt x="19904" y="83020"/>
                        </a:cubicBezTo>
                        <a:cubicBezTo>
                          <a:pt x="21641" y="83948"/>
                          <a:pt x="23644" y="84611"/>
                          <a:pt x="25782" y="85274"/>
                        </a:cubicBezTo>
                        <a:cubicBezTo>
                          <a:pt x="27919" y="85937"/>
                          <a:pt x="30190" y="86468"/>
                          <a:pt x="32461" y="86733"/>
                        </a:cubicBezTo>
                        <a:cubicBezTo>
                          <a:pt x="34732" y="86998"/>
                          <a:pt x="37136" y="87264"/>
                          <a:pt x="39541" y="8726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0" name="Forme libre 99">
                    <a:extLst>
                      <a:ext uri="{FF2B5EF4-FFF2-40B4-BE49-F238E27FC236}">
                        <a16:creationId xmlns:a16="http://schemas.microsoft.com/office/drawing/2014/main" id="{1112A120-EBF0-DE6E-7ABB-2026FBDBDF5E}"/>
                      </a:ext>
                    </a:extLst>
                  </p:cNvPr>
                  <p:cNvSpPr/>
                  <p:nvPr/>
                </p:nvSpPr>
                <p:spPr>
                  <a:xfrm>
                    <a:off x="4308915" y="1447609"/>
                    <a:ext cx="15228" cy="126386"/>
                  </a:xfrm>
                  <a:custGeom>
                    <a:avLst/>
                    <a:gdLst>
                      <a:gd name="connsiteX0" fmla="*/ 4408 w 15228"/>
                      <a:gd name="connsiteY0" fmla="*/ 15251 h 126386"/>
                      <a:gd name="connsiteX1" fmla="*/ 1069 w 15228"/>
                      <a:gd name="connsiteY1" fmla="*/ 14190 h 126386"/>
                      <a:gd name="connsiteX2" fmla="*/ 0 w 15228"/>
                      <a:gd name="connsiteY2" fmla="*/ 10344 h 126386"/>
                      <a:gd name="connsiteX3" fmla="*/ 0 w 15228"/>
                      <a:gd name="connsiteY3" fmla="*/ 0 h 126386"/>
                      <a:gd name="connsiteX4" fmla="*/ 10820 w 15228"/>
                      <a:gd name="connsiteY4" fmla="*/ 0 h 126386"/>
                      <a:gd name="connsiteX5" fmla="*/ 14160 w 15228"/>
                      <a:gd name="connsiteY5" fmla="*/ 1194 h 126386"/>
                      <a:gd name="connsiteX6" fmla="*/ 15229 w 15228"/>
                      <a:gd name="connsiteY6" fmla="*/ 4907 h 126386"/>
                      <a:gd name="connsiteX7" fmla="*/ 15229 w 15228"/>
                      <a:gd name="connsiteY7" fmla="*/ 15251 h 126386"/>
                      <a:gd name="connsiteX8" fmla="*/ 4408 w 15228"/>
                      <a:gd name="connsiteY8" fmla="*/ 15251 h 126386"/>
                      <a:gd name="connsiteX9" fmla="*/ 0 w 15228"/>
                      <a:gd name="connsiteY9" fmla="*/ 30635 h 126386"/>
                      <a:gd name="connsiteX10" fmla="*/ 7614 w 15228"/>
                      <a:gd name="connsiteY10" fmla="*/ 30635 h 126386"/>
                      <a:gd name="connsiteX11" fmla="*/ 13492 w 15228"/>
                      <a:gd name="connsiteY11" fmla="*/ 32227 h 126386"/>
                      <a:gd name="connsiteX12" fmla="*/ 15229 w 15228"/>
                      <a:gd name="connsiteY12" fmla="*/ 39123 h 126386"/>
                      <a:gd name="connsiteX13" fmla="*/ 15229 w 15228"/>
                      <a:gd name="connsiteY13" fmla="*/ 126386 h 126386"/>
                      <a:gd name="connsiteX14" fmla="*/ 134 w 15228"/>
                      <a:gd name="connsiteY14" fmla="*/ 126386 h 126386"/>
                      <a:gd name="connsiteX15" fmla="*/ 134 w 15228"/>
                      <a:gd name="connsiteY15" fmla="*/ 30635 h 126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5228" h="126386">
                        <a:moveTo>
                          <a:pt x="4408" y="15251"/>
                        </a:moveTo>
                        <a:cubicBezTo>
                          <a:pt x="2939" y="15251"/>
                          <a:pt x="1870" y="14853"/>
                          <a:pt x="1069" y="14190"/>
                        </a:cubicBezTo>
                        <a:cubicBezTo>
                          <a:pt x="267" y="13527"/>
                          <a:pt x="0" y="12201"/>
                          <a:pt x="0" y="10344"/>
                        </a:cubicBezTo>
                        <a:lnTo>
                          <a:pt x="0" y="0"/>
                        </a:lnTo>
                        <a:lnTo>
                          <a:pt x="10820" y="0"/>
                        </a:lnTo>
                        <a:cubicBezTo>
                          <a:pt x="12290" y="0"/>
                          <a:pt x="13358" y="398"/>
                          <a:pt x="14160" y="1194"/>
                        </a:cubicBezTo>
                        <a:cubicBezTo>
                          <a:pt x="14961" y="1989"/>
                          <a:pt x="15229" y="3183"/>
                          <a:pt x="15229" y="4907"/>
                        </a:cubicBezTo>
                        <a:lnTo>
                          <a:pt x="15229" y="15251"/>
                        </a:lnTo>
                        <a:lnTo>
                          <a:pt x="4408" y="15251"/>
                        </a:lnTo>
                        <a:close/>
                        <a:moveTo>
                          <a:pt x="0" y="30635"/>
                        </a:moveTo>
                        <a:lnTo>
                          <a:pt x="7614" y="30635"/>
                        </a:lnTo>
                        <a:cubicBezTo>
                          <a:pt x="10420" y="30635"/>
                          <a:pt x="12290" y="31166"/>
                          <a:pt x="13492" y="32227"/>
                        </a:cubicBezTo>
                        <a:cubicBezTo>
                          <a:pt x="14694" y="33288"/>
                          <a:pt x="15229" y="35542"/>
                          <a:pt x="15229" y="39123"/>
                        </a:cubicBezTo>
                        <a:lnTo>
                          <a:pt x="15229" y="126386"/>
                        </a:lnTo>
                        <a:lnTo>
                          <a:pt x="134" y="126386"/>
                        </a:lnTo>
                        <a:lnTo>
                          <a:pt x="134" y="3063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1" name="Forme libre 100">
                    <a:extLst>
                      <a:ext uri="{FF2B5EF4-FFF2-40B4-BE49-F238E27FC236}">
                        <a16:creationId xmlns:a16="http://schemas.microsoft.com/office/drawing/2014/main" id="{0C561DBD-6608-929D-1CB5-96C0A5465079}"/>
                      </a:ext>
                    </a:extLst>
                  </p:cNvPr>
                  <p:cNvSpPr/>
                  <p:nvPr/>
                </p:nvSpPr>
                <p:spPr>
                  <a:xfrm>
                    <a:off x="4352196" y="1555959"/>
                    <a:ext cx="18434" cy="18168"/>
                  </a:xfrm>
                  <a:custGeom>
                    <a:avLst/>
                    <a:gdLst>
                      <a:gd name="connsiteX0" fmla="*/ 5343 w 18434"/>
                      <a:gd name="connsiteY0" fmla="*/ 18169 h 18168"/>
                      <a:gd name="connsiteX1" fmla="*/ 1336 w 18434"/>
                      <a:gd name="connsiteY1" fmla="*/ 16710 h 18168"/>
                      <a:gd name="connsiteX2" fmla="*/ 0 w 18434"/>
                      <a:gd name="connsiteY2" fmla="*/ 12068 h 18168"/>
                      <a:gd name="connsiteX3" fmla="*/ 0 w 18434"/>
                      <a:gd name="connsiteY3" fmla="*/ 0 h 18168"/>
                      <a:gd name="connsiteX4" fmla="*/ 13091 w 18434"/>
                      <a:gd name="connsiteY4" fmla="*/ 0 h 18168"/>
                      <a:gd name="connsiteX5" fmla="*/ 17232 w 18434"/>
                      <a:gd name="connsiteY5" fmla="*/ 1326 h 18168"/>
                      <a:gd name="connsiteX6" fmla="*/ 18435 w 18434"/>
                      <a:gd name="connsiteY6" fmla="*/ 5968 h 18168"/>
                      <a:gd name="connsiteX7" fmla="*/ 18435 w 18434"/>
                      <a:gd name="connsiteY7" fmla="*/ 18169 h 18168"/>
                      <a:gd name="connsiteX8" fmla="*/ 5343 w 18434"/>
                      <a:gd name="connsiteY8" fmla="*/ 18169 h 18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434" h="18168">
                        <a:moveTo>
                          <a:pt x="5343" y="18169"/>
                        </a:moveTo>
                        <a:cubicBezTo>
                          <a:pt x="3473" y="18169"/>
                          <a:pt x="2137" y="17771"/>
                          <a:pt x="1336" y="16710"/>
                        </a:cubicBezTo>
                        <a:cubicBezTo>
                          <a:pt x="534" y="15649"/>
                          <a:pt x="0" y="14190"/>
                          <a:pt x="0" y="12068"/>
                        </a:cubicBezTo>
                        <a:lnTo>
                          <a:pt x="0" y="0"/>
                        </a:lnTo>
                        <a:lnTo>
                          <a:pt x="13091" y="0"/>
                        </a:lnTo>
                        <a:cubicBezTo>
                          <a:pt x="14961" y="0"/>
                          <a:pt x="16297" y="398"/>
                          <a:pt x="17232" y="1326"/>
                        </a:cubicBezTo>
                        <a:cubicBezTo>
                          <a:pt x="18167" y="2255"/>
                          <a:pt x="18435" y="3713"/>
                          <a:pt x="18435" y="5968"/>
                        </a:cubicBezTo>
                        <a:lnTo>
                          <a:pt x="18435" y="18169"/>
                        </a:lnTo>
                        <a:lnTo>
                          <a:pt x="5343" y="1816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2" name="Forme libre 101">
                    <a:extLst>
                      <a:ext uri="{FF2B5EF4-FFF2-40B4-BE49-F238E27FC236}">
                        <a16:creationId xmlns:a16="http://schemas.microsoft.com/office/drawing/2014/main" id="{3B4062BC-7656-722E-0104-AF21ED583EC9}"/>
                      </a:ext>
                    </a:extLst>
                  </p:cNvPr>
                  <p:cNvSpPr/>
                  <p:nvPr/>
                </p:nvSpPr>
                <p:spPr>
                  <a:xfrm>
                    <a:off x="4388798" y="1433154"/>
                    <a:ext cx="60914" cy="140974"/>
                  </a:xfrm>
                  <a:custGeom>
                    <a:avLst/>
                    <a:gdLst>
                      <a:gd name="connsiteX0" fmla="*/ 13492 w 60914"/>
                      <a:gd name="connsiteY0" fmla="*/ 57557 h 140974"/>
                      <a:gd name="connsiteX1" fmla="*/ 0 w 60914"/>
                      <a:gd name="connsiteY1" fmla="*/ 57557 h 140974"/>
                      <a:gd name="connsiteX2" fmla="*/ 0 w 60914"/>
                      <a:gd name="connsiteY2" fmla="*/ 50793 h 140974"/>
                      <a:gd name="connsiteX3" fmla="*/ 13492 w 60914"/>
                      <a:gd name="connsiteY3" fmla="*/ 45091 h 140974"/>
                      <a:gd name="connsiteX4" fmla="*/ 13492 w 60914"/>
                      <a:gd name="connsiteY4" fmla="*/ 38327 h 140974"/>
                      <a:gd name="connsiteX5" fmla="*/ 15629 w 60914"/>
                      <a:gd name="connsiteY5" fmla="*/ 20291 h 140974"/>
                      <a:gd name="connsiteX6" fmla="*/ 21774 w 60914"/>
                      <a:gd name="connsiteY6" fmla="*/ 8488 h 140974"/>
                      <a:gd name="connsiteX7" fmla="*/ 31526 w 60914"/>
                      <a:gd name="connsiteY7" fmla="*/ 1989 h 140974"/>
                      <a:gd name="connsiteX8" fmla="*/ 44751 w 60914"/>
                      <a:gd name="connsiteY8" fmla="*/ 0 h 140974"/>
                      <a:gd name="connsiteX9" fmla="*/ 53434 w 60914"/>
                      <a:gd name="connsiteY9" fmla="*/ 663 h 140974"/>
                      <a:gd name="connsiteX10" fmla="*/ 60914 w 60914"/>
                      <a:gd name="connsiteY10" fmla="*/ 2387 h 140974"/>
                      <a:gd name="connsiteX11" fmla="*/ 59578 w 60914"/>
                      <a:gd name="connsiteY11" fmla="*/ 15914 h 140974"/>
                      <a:gd name="connsiteX12" fmla="*/ 54101 w 60914"/>
                      <a:gd name="connsiteY12" fmla="*/ 14721 h 140974"/>
                      <a:gd name="connsiteX13" fmla="*/ 48090 w 60914"/>
                      <a:gd name="connsiteY13" fmla="*/ 14323 h 140974"/>
                      <a:gd name="connsiteX14" fmla="*/ 33396 w 60914"/>
                      <a:gd name="connsiteY14" fmla="*/ 19628 h 140974"/>
                      <a:gd name="connsiteX15" fmla="*/ 28587 w 60914"/>
                      <a:gd name="connsiteY15" fmla="*/ 36868 h 140974"/>
                      <a:gd name="connsiteX16" fmla="*/ 28587 w 60914"/>
                      <a:gd name="connsiteY16" fmla="*/ 45356 h 140974"/>
                      <a:gd name="connsiteX17" fmla="*/ 53968 w 60914"/>
                      <a:gd name="connsiteY17" fmla="*/ 45356 h 140974"/>
                      <a:gd name="connsiteX18" fmla="*/ 53434 w 60914"/>
                      <a:gd name="connsiteY18" fmla="*/ 49732 h 140974"/>
                      <a:gd name="connsiteX19" fmla="*/ 51430 w 60914"/>
                      <a:gd name="connsiteY19" fmla="*/ 53711 h 140974"/>
                      <a:gd name="connsiteX20" fmla="*/ 47022 w 60914"/>
                      <a:gd name="connsiteY20" fmla="*/ 56628 h 140974"/>
                      <a:gd name="connsiteX21" fmla="*/ 39140 w 60914"/>
                      <a:gd name="connsiteY21" fmla="*/ 57689 h 140974"/>
                      <a:gd name="connsiteX22" fmla="*/ 28453 w 60914"/>
                      <a:gd name="connsiteY22" fmla="*/ 57689 h 140974"/>
                      <a:gd name="connsiteX23" fmla="*/ 28453 w 60914"/>
                      <a:gd name="connsiteY23" fmla="*/ 140974 h 140974"/>
                      <a:gd name="connsiteX24" fmla="*/ 13358 w 60914"/>
                      <a:gd name="connsiteY24" fmla="*/ 140974 h 140974"/>
                      <a:gd name="connsiteX25" fmla="*/ 13358 w 60914"/>
                      <a:gd name="connsiteY25" fmla="*/ 57689 h 140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60914" h="140974">
                        <a:moveTo>
                          <a:pt x="13492" y="57557"/>
                        </a:moveTo>
                        <a:lnTo>
                          <a:pt x="0" y="57557"/>
                        </a:lnTo>
                        <a:lnTo>
                          <a:pt x="0" y="50793"/>
                        </a:lnTo>
                        <a:lnTo>
                          <a:pt x="13492" y="45091"/>
                        </a:lnTo>
                        <a:lnTo>
                          <a:pt x="13492" y="38327"/>
                        </a:lnTo>
                        <a:cubicBezTo>
                          <a:pt x="13492" y="31166"/>
                          <a:pt x="14160" y="25198"/>
                          <a:pt x="15629" y="20291"/>
                        </a:cubicBezTo>
                        <a:cubicBezTo>
                          <a:pt x="17099" y="15384"/>
                          <a:pt x="19102" y="11405"/>
                          <a:pt x="21774" y="8488"/>
                        </a:cubicBezTo>
                        <a:cubicBezTo>
                          <a:pt x="24446" y="5570"/>
                          <a:pt x="27652" y="3315"/>
                          <a:pt x="31526" y="1989"/>
                        </a:cubicBezTo>
                        <a:cubicBezTo>
                          <a:pt x="35400" y="663"/>
                          <a:pt x="39808" y="0"/>
                          <a:pt x="44751" y="0"/>
                        </a:cubicBezTo>
                        <a:cubicBezTo>
                          <a:pt x="47957" y="0"/>
                          <a:pt x="50762" y="265"/>
                          <a:pt x="53434" y="663"/>
                        </a:cubicBezTo>
                        <a:cubicBezTo>
                          <a:pt x="56105" y="1061"/>
                          <a:pt x="58510" y="1591"/>
                          <a:pt x="60914" y="2387"/>
                        </a:cubicBezTo>
                        <a:lnTo>
                          <a:pt x="59578" y="15914"/>
                        </a:lnTo>
                        <a:cubicBezTo>
                          <a:pt x="58109" y="15384"/>
                          <a:pt x="56239" y="14986"/>
                          <a:pt x="54101" y="14721"/>
                        </a:cubicBezTo>
                        <a:cubicBezTo>
                          <a:pt x="51964" y="14455"/>
                          <a:pt x="49960" y="14323"/>
                          <a:pt x="48090" y="14323"/>
                        </a:cubicBezTo>
                        <a:cubicBezTo>
                          <a:pt x="41545" y="14323"/>
                          <a:pt x="36602" y="16047"/>
                          <a:pt x="33396" y="19628"/>
                        </a:cubicBezTo>
                        <a:cubicBezTo>
                          <a:pt x="30190" y="23208"/>
                          <a:pt x="28587" y="28911"/>
                          <a:pt x="28587" y="36868"/>
                        </a:cubicBezTo>
                        <a:lnTo>
                          <a:pt x="28587" y="45356"/>
                        </a:lnTo>
                        <a:lnTo>
                          <a:pt x="53968" y="45356"/>
                        </a:lnTo>
                        <a:cubicBezTo>
                          <a:pt x="53968" y="46815"/>
                          <a:pt x="53834" y="48273"/>
                          <a:pt x="53434" y="49732"/>
                        </a:cubicBezTo>
                        <a:cubicBezTo>
                          <a:pt x="53033" y="51191"/>
                          <a:pt x="52498" y="52517"/>
                          <a:pt x="51430" y="53711"/>
                        </a:cubicBezTo>
                        <a:cubicBezTo>
                          <a:pt x="50361" y="54904"/>
                          <a:pt x="48892" y="55833"/>
                          <a:pt x="47022" y="56628"/>
                        </a:cubicBezTo>
                        <a:cubicBezTo>
                          <a:pt x="45151" y="57424"/>
                          <a:pt x="42480" y="57689"/>
                          <a:pt x="39140" y="57689"/>
                        </a:cubicBezTo>
                        <a:lnTo>
                          <a:pt x="28453" y="57689"/>
                        </a:lnTo>
                        <a:lnTo>
                          <a:pt x="28453" y="140974"/>
                        </a:lnTo>
                        <a:lnTo>
                          <a:pt x="13358" y="140974"/>
                        </a:lnTo>
                        <a:lnTo>
                          <a:pt x="13358" y="57689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103" name="Forme libre 102">
                    <a:extLst>
                      <a:ext uri="{FF2B5EF4-FFF2-40B4-BE49-F238E27FC236}">
                        <a16:creationId xmlns:a16="http://schemas.microsoft.com/office/drawing/2014/main" id="{6ACAC544-BFED-69F5-462D-18FC0768C102}"/>
                      </a:ext>
                    </a:extLst>
                  </p:cNvPr>
                  <p:cNvSpPr/>
                  <p:nvPr/>
                </p:nvSpPr>
                <p:spPr>
                  <a:xfrm>
                    <a:off x="4455991" y="1476653"/>
                    <a:ext cx="48657" cy="97607"/>
                  </a:xfrm>
                  <a:custGeom>
                    <a:avLst/>
                    <a:gdLst>
                      <a:gd name="connsiteX0" fmla="*/ 0 w 48657"/>
                      <a:gd name="connsiteY0" fmla="*/ 1724 h 97607"/>
                      <a:gd name="connsiteX1" fmla="*/ 7481 w 48657"/>
                      <a:gd name="connsiteY1" fmla="*/ 1459 h 97607"/>
                      <a:gd name="connsiteX2" fmla="*/ 12022 w 48657"/>
                      <a:gd name="connsiteY2" fmla="*/ 2918 h 97607"/>
                      <a:gd name="connsiteX3" fmla="*/ 14293 w 48657"/>
                      <a:gd name="connsiteY3" fmla="*/ 5570 h 97607"/>
                      <a:gd name="connsiteX4" fmla="*/ 14961 w 48657"/>
                      <a:gd name="connsiteY4" fmla="*/ 8620 h 97607"/>
                      <a:gd name="connsiteX5" fmla="*/ 14961 w 48657"/>
                      <a:gd name="connsiteY5" fmla="*/ 17638 h 97607"/>
                      <a:gd name="connsiteX6" fmla="*/ 15362 w 48657"/>
                      <a:gd name="connsiteY6" fmla="*/ 17638 h 97607"/>
                      <a:gd name="connsiteX7" fmla="*/ 18301 w 48657"/>
                      <a:gd name="connsiteY7" fmla="*/ 13262 h 97607"/>
                      <a:gd name="connsiteX8" fmla="*/ 21774 w 48657"/>
                      <a:gd name="connsiteY8" fmla="*/ 8753 h 97607"/>
                      <a:gd name="connsiteX9" fmla="*/ 25514 w 48657"/>
                      <a:gd name="connsiteY9" fmla="*/ 4907 h 97607"/>
                      <a:gd name="connsiteX10" fmla="*/ 29388 w 48657"/>
                      <a:gd name="connsiteY10" fmla="*/ 2122 h 97607"/>
                      <a:gd name="connsiteX11" fmla="*/ 33529 w 48657"/>
                      <a:gd name="connsiteY11" fmla="*/ 530 h 97607"/>
                      <a:gd name="connsiteX12" fmla="*/ 38739 w 48657"/>
                      <a:gd name="connsiteY12" fmla="*/ 0 h 97607"/>
                      <a:gd name="connsiteX13" fmla="*/ 47422 w 48657"/>
                      <a:gd name="connsiteY13" fmla="*/ 4111 h 97607"/>
                      <a:gd name="connsiteX14" fmla="*/ 47957 w 48657"/>
                      <a:gd name="connsiteY14" fmla="*/ 16710 h 97607"/>
                      <a:gd name="connsiteX15" fmla="*/ 47422 w 48657"/>
                      <a:gd name="connsiteY15" fmla="*/ 17108 h 97607"/>
                      <a:gd name="connsiteX16" fmla="*/ 43548 w 48657"/>
                      <a:gd name="connsiteY16" fmla="*/ 15914 h 97607"/>
                      <a:gd name="connsiteX17" fmla="*/ 39674 w 48657"/>
                      <a:gd name="connsiteY17" fmla="*/ 15516 h 97607"/>
                      <a:gd name="connsiteX18" fmla="*/ 32194 w 48657"/>
                      <a:gd name="connsiteY18" fmla="*/ 16975 h 97607"/>
                      <a:gd name="connsiteX19" fmla="*/ 25381 w 48657"/>
                      <a:gd name="connsiteY19" fmla="*/ 20821 h 97607"/>
                      <a:gd name="connsiteX20" fmla="*/ 19637 w 48657"/>
                      <a:gd name="connsiteY20" fmla="*/ 26656 h 97607"/>
                      <a:gd name="connsiteX21" fmla="*/ 15229 w 48657"/>
                      <a:gd name="connsiteY21" fmla="*/ 34083 h 97607"/>
                      <a:gd name="connsiteX22" fmla="*/ 15229 w 48657"/>
                      <a:gd name="connsiteY22" fmla="*/ 97608 h 97607"/>
                      <a:gd name="connsiteX23" fmla="*/ 134 w 48657"/>
                      <a:gd name="connsiteY23" fmla="*/ 97608 h 97607"/>
                      <a:gd name="connsiteX24" fmla="*/ 134 w 48657"/>
                      <a:gd name="connsiteY24" fmla="*/ 1857 h 97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8657" h="97607">
                        <a:moveTo>
                          <a:pt x="0" y="1724"/>
                        </a:moveTo>
                        <a:cubicBezTo>
                          <a:pt x="3072" y="1326"/>
                          <a:pt x="5477" y="1194"/>
                          <a:pt x="7481" y="1459"/>
                        </a:cubicBezTo>
                        <a:cubicBezTo>
                          <a:pt x="9484" y="1724"/>
                          <a:pt x="10954" y="2255"/>
                          <a:pt x="12022" y="2918"/>
                        </a:cubicBezTo>
                        <a:cubicBezTo>
                          <a:pt x="13091" y="3581"/>
                          <a:pt x="13893" y="4509"/>
                          <a:pt x="14293" y="5570"/>
                        </a:cubicBezTo>
                        <a:cubicBezTo>
                          <a:pt x="14694" y="6631"/>
                          <a:pt x="14961" y="7559"/>
                          <a:pt x="14961" y="8620"/>
                        </a:cubicBezTo>
                        <a:lnTo>
                          <a:pt x="14961" y="17638"/>
                        </a:lnTo>
                        <a:lnTo>
                          <a:pt x="15362" y="17638"/>
                        </a:lnTo>
                        <a:cubicBezTo>
                          <a:pt x="16164" y="16180"/>
                          <a:pt x="17232" y="14721"/>
                          <a:pt x="18301" y="13262"/>
                        </a:cubicBezTo>
                        <a:cubicBezTo>
                          <a:pt x="19370" y="11803"/>
                          <a:pt x="20572" y="10212"/>
                          <a:pt x="21774" y="8753"/>
                        </a:cubicBezTo>
                        <a:cubicBezTo>
                          <a:pt x="22976" y="7294"/>
                          <a:pt x="24312" y="5968"/>
                          <a:pt x="25514" y="4907"/>
                        </a:cubicBezTo>
                        <a:cubicBezTo>
                          <a:pt x="26717" y="3846"/>
                          <a:pt x="28053" y="2785"/>
                          <a:pt x="29388" y="2122"/>
                        </a:cubicBezTo>
                        <a:cubicBezTo>
                          <a:pt x="30724" y="1459"/>
                          <a:pt x="32060" y="928"/>
                          <a:pt x="33529" y="530"/>
                        </a:cubicBezTo>
                        <a:cubicBezTo>
                          <a:pt x="34999" y="133"/>
                          <a:pt x="36736" y="0"/>
                          <a:pt x="38739" y="0"/>
                        </a:cubicBezTo>
                        <a:cubicBezTo>
                          <a:pt x="43148" y="0"/>
                          <a:pt x="45953" y="1326"/>
                          <a:pt x="47422" y="4111"/>
                        </a:cubicBezTo>
                        <a:cubicBezTo>
                          <a:pt x="48892" y="6896"/>
                          <a:pt x="49025" y="11140"/>
                          <a:pt x="47957" y="16710"/>
                        </a:cubicBezTo>
                        <a:lnTo>
                          <a:pt x="47422" y="17108"/>
                        </a:lnTo>
                        <a:cubicBezTo>
                          <a:pt x="46086" y="16577"/>
                          <a:pt x="44884" y="16180"/>
                          <a:pt x="43548" y="15914"/>
                        </a:cubicBezTo>
                        <a:cubicBezTo>
                          <a:pt x="42212" y="15649"/>
                          <a:pt x="41010" y="15516"/>
                          <a:pt x="39674" y="15516"/>
                        </a:cubicBezTo>
                        <a:cubicBezTo>
                          <a:pt x="37136" y="15516"/>
                          <a:pt x="34598" y="15914"/>
                          <a:pt x="32194" y="16975"/>
                        </a:cubicBezTo>
                        <a:cubicBezTo>
                          <a:pt x="29789" y="18036"/>
                          <a:pt x="27518" y="19230"/>
                          <a:pt x="25381" y="20821"/>
                        </a:cubicBezTo>
                        <a:cubicBezTo>
                          <a:pt x="23244" y="22413"/>
                          <a:pt x="21373" y="24402"/>
                          <a:pt x="19637" y="26656"/>
                        </a:cubicBezTo>
                        <a:cubicBezTo>
                          <a:pt x="17900" y="28911"/>
                          <a:pt x="16431" y="31431"/>
                          <a:pt x="15229" y="34083"/>
                        </a:cubicBezTo>
                        <a:lnTo>
                          <a:pt x="15229" y="97608"/>
                        </a:lnTo>
                        <a:lnTo>
                          <a:pt x="134" y="97608"/>
                        </a:lnTo>
                        <a:lnTo>
                          <a:pt x="134" y="1857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  <p:sp>
              <p:nvSpPr>
                <p:cNvPr id="87" name="Forme libre 86">
                  <a:extLst>
                    <a:ext uri="{FF2B5EF4-FFF2-40B4-BE49-F238E27FC236}">
                      <a16:creationId xmlns:a16="http://schemas.microsoft.com/office/drawing/2014/main" id="{CC9BA46D-3555-9839-8A62-5282ABF186A9}"/>
                    </a:ext>
                  </a:extLst>
                </p:cNvPr>
                <p:cNvSpPr/>
                <p:nvPr/>
              </p:nvSpPr>
              <p:spPr>
                <a:xfrm>
                  <a:off x="3589566" y="1595347"/>
                  <a:ext cx="917854" cy="5569"/>
                </a:xfrm>
                <a:custGeom>
                  <a:avLst/>
                  <a:gdLst>
                    <a:gd name="connsiteX0" fmla="*/ 915049 w 917854"/>
                    <a:gd name="connsiteY0" fmla="*/ 5570 h 5569"/>
                    <a:gd name="connsiteX1" fmla="*/ 2805 w 917854"/>
                    <a:gd name="connsiteY1" fmla="*/ 5570 h 5569"/>
                    <a:gd name="connsiteX2" fmla="*/ 0 w 917854"/>
                    <a:gd name="connsiteY2" fmla="*/ 2785 h 5569"/>
                    <a:gd name="connsiteX3" fmla="*/ 2805 w 917854"/>
                    <a:gd name="connsiteY3" fmla="*/ 0 h 5569"/>
                    <a:gd name="connsiteX4" fmla="*/ 915049 w 917854"/>
                    <a:gd name="connsiteY4" fmla="*/ 0 h 5569"/>
                    <a:gd name="connsiteX5" fmla="*/ 917855 w 917854"/>
                    <a:gd name="connsiteY5" fmla="*/ 2785 h 5569"/>
                    <a:gd name="connsiteX6" fmla="*/ 915049 w 917854"/>
                    <a:gd name="connsiteY6" fmla="*/ 5570 h 5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7854" h="5569">
                      <a:moveTo>
                        <a:pt x="915049" y="5570"/>
                      </a:moveTo>
                      <a:lnTo>
                        <a:pt x="2805" y="5570"/>
                      </a:lnTo>
                      <a:cubicBezTo>
                        <a:pt x="1202" y="5570"/>
                        <a:pt x="0" y="4376"/>
                        <a:pt x="0" y="2785"/>
                      </a:cubicBezTo>
                      <a:cubicBezTo>
                        <a:pt x="0" y="1194"/>
                        <a:pt x="1202" y="0"/>
                        <a:pt x="2805" y="0"/>
                      </a:cubicBezTo>
                      <a:lnTo>
                        <a:pt x="915049" y="0"/>
                      </a:lnTo>
                      <a:cubicBezTo>
                        <a:pt x="916652" y="0"/>
                        <a:pt x="917855" y="1194"/>
                        <a:pt x="917855" y="2785"/>
                      </a:cubicBezTo>
                      <a:cubicBezTo>
                        <a:pt x="917855" y="4376"/>
                        <a:pt x="916652" y="5570"/>
                        <a:pt x="915049" y="5570"/>
                      </a:cubicBez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8" name="Forme libre 87">
                  <a:extLst>
                    <a:ext uri="{FF2B5EF4-FFF2-40B4-BE49-F238E27FC236}">
                      <a16:creationId xmlns:a16="http://schemas.microsoft.com/office/drawing/2014/main" id="{0BF7A871-C5CB-19E2-5FAA-F39CF48DC375}"/>
                    </a:ext>
                  </a:extLst>
                </p:cNvPr>
                <p:cNvSpPr/>
                <p:nvPr/>
              </p:nvSpPr>
              <p:spPr>
                <a:xfrm>
                  <a:off x="3765763" y="878009"/>
                  <a:ext cx="30189" cy="252374"/>
                </a:xfrm>
                <a:custGeom>
                  <a:avLst/>
                  <a:gdLst>
                    <a:gd name="connsiteX0" fmla="*/ 0 w 30189"/>
                    <a:gd name="connsiteY0" fmla="*/ 0 h 252374"/>
                    <a:gd name="connsiteX1" fmla="*/ 0 w 30189"/>
                    <a:gd name="connsiteY1" fmla="*/ 252375 h 252374"/>
                    <a:gd name="connsiteX2" fmla="*/ 30190 w 30189"/>
                    <a:gd name="connsiteY2" fmla="*/ 222403 h 252374"/>
                    <a:gd name="connsiteX3" fmla="*/ 30190 w 30189"/>
                    <a:gd name="connsiteY3" fmla="*/ 14721 h 252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189" h="252374">
                      <a:moveTo>
                        <a:pt x="0" y="0"/>
                      </a:moveTo>
                      <a:lnTo>
                        <a:pt x="0" y="252375"/>
                      </a:lnTo>
                      <a:cubicBezTo>
                        <a:pt x="16698" y="252375"/>
                        <a:pt x="30190" y="238980"/>
                        <a:pt x="30190" y="222403"/>
                      </a:cubicBezTo>
                      <a:lnTo>
                        <a:pt x="30190" y="14721"/>
                      </a:ln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89" name="Forme libre 88">
                  <a:extLst>
                    <a:ext uri="{FF2B5EF4-FFF2-40B4-BE49-F238E27FC236}">
                      <a16:creationId xmlns:a16="http://schemas.microsoft.com/office/drawing/2014/main" id="{5ECD7417-A6B1-7291-CCA0-9C98956A2944}"/>
                    </a:ext>
                  </a:extLst>
                </p:cNvPr>
                <p:cNvSpPr/>
                <p:nvPr/>
              </p:nvSpPr>
              <p:spPr>
                <a:xfrm>
                  <a:off x="3765763" y="1100412"/>
                  <a:ext cx="30189" cy="29972"/>
                </a:xfrm>
                <a:custGeom>
                  <a:avLst/>
                  <a:gdLst>
                    <a:gd name="connsiteX0" fmla="*/ 0 w 30189"/>
                    <a:gd name="connsiteY0" fmla="*/ 29972 h 29972"/>
                    <a:gd name="connsiteX1" fmla="*/ 30190 w 30189"/>
                    <a:gd name="connsiteY1" fmla="*/ 0 h 29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89" h="29972">
                      <a:moveTo>
                        <a:pt x="0" y="29972"/>
                      </a:moveTo>
                      <a:cubicBezTo>
                        <a:pt x="16698" y="29972"/>
                        <a:pt x="30190" y="16577"/>
                        <a:pt x="30190" y="0"/>
                      </a:cubicBez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0" name="Forme libre 89">
                  <a:extLst>
                    <a:ext uri="{FF2B5EF4-FFF2-40B4-BE49-F238E27FC236}">
                      <a16:creationId xmlns:a16="http://schemas.microsoft.com/office/drawing/2014/main" id="{94552F71-CA16-B65A-4288-86EAEA0D77A4}"/>
                    </a:ext>
                  </a:extLst>
                </p:cNvPr>
                <p:cNvSpPr/>
                <p:nvPr/>
              </p:nvSpPr>
              <p:spPr>
                <a:xfrm>
                  <a:off x="3765763" y="755999"/>
                  <a:ext cx="602997" cy="448784"/>
                </a:xfrm>
                <a:custGeom>
                  <a:avLst/>
                  <a:gdLst>
                    <a:gd name="connsiteX0" fmla="*/ 0 w 602997"/>
                    <a:gd name="connsiteY0" fmla="*/ 201847 h 448784"/>
                    <a:gd name="connsiteX1" fmla="*/ 0 w 602997"/>
                    <a:gd name="connsiteY1" fmla="*/ 89783 h 448784"/>
                    <a:gd name="connsiteX2" fmla="*/ 90436 w 602997"/>
                    <a:gd name="connsiteY2" fmla="*/ 0 h 448784"/>
                    <a:gd name="connsiteX3" fmla="*/ 602997 w 602997"/>
                    <a:gd name="connsiteY3" fmla="*/ 0 h 448784"/>
                    <a:gd name="connsiteX4" fmla="*/ 602997 w 602997"/>
                    <a:gd name="connsiteY4" fmla="*/ 448784 h 448784"/>
                    <a:gd name="connsiteX5" fmla="*/ 0 w 602997"/>
                    <a:gd name="connsiteY5" fmla="*/ 448784 h 448784"/>
                    <a:gd name="connsiteX6" fmla="*/ 30190 w 602997"/>
                    <a:gd name="connsiteY6" fmla="*/ 418812 h 448784"/>
                    <a:gd name="connsiteX7" fmla="*/ 572808 w 602997"/>
                    <a:gd name="connsiteY7" fmla="*/ 418812 h 448784"/>
                    <a:gd name="connsiteX8" fmla="*/ 572808 w 602997"/>
                    <a:gd name="connsiteY8" fmla="*/ 29972 h 448784"/>
                    <a:gd name="connsiteX9" fmla="*/ 90436 w 602997"/>
                    <a:gd name="connsiteY9" fmla="*/ 29972 h 448784"/>
                    <a:gd name="connsiteX10" fmla="*/ 30190 w 602997"/>
                    <a:gd name="connsiteY10" fmla="*/ 89783 h 448784"/>
                    <a:gd name="connsiteX11" fmla="*/ 30190 w 602997"/>
                    <a:gd name="connsiteY11" fmla="*/ 172007 h 448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2997" h="448784">
                      <a:moveTo>
                        <a:pt x="0" y="201847"/>
                      </a:moveTo>
                      <a:lnTo>
                        <a:pt x="0" y="89783"/>
                      </a:lnTo>
                      <a:cubicBezTo>
                        <a:pt x="0" y="40184"/>
                        <a:pt x="40476" y="0"/>
                        <a:pt x="90436" y="0"/>
                      </a:cubicBezTo>
                      <a:lnTo>
                        <a:pt x="602997" y="0"/>
                      </a:lnTo>
                      <a:lnTo>
                        <a:pt x="602997" y="448784"/>
                      </a:lnTo>
                      <a:lnTo>
                        <a:pt x="0" y="448784"/>
                      </a:lnTo>
                      <a:cubicBezTo>
                        <a:pt x="0" y="432207"/>
                        <a:pt x="13492" y="418812"/>
                        <a:pt x="30190" y="418812"/>
                      </a:cubicBezTo>
                      <a:lnTo>
                        <a:pt x="572808" y="418812"/>
                      </a:lnTo>
                      <a:lnTo>
                        <a:pt x="572808" y="29972"/>
                      </a:lnTo>
                      <a:lnTo>
                        <a:pt x="90436" y="29972"/>
                      </a:lnTo>
                      <a:cubicBezTo>
                        <a:pt x="57174" y="29972"/>
                        <a:pt x="30190" y="56761"/>
                        <a:pt x="30190" y="89783"/>
                      </a:cubicBezTo>
                      <a:lnTo>
                        <a:pt x="30190" y="172007"/>
                      </a:ln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1" name="Forme libre 90">
                  <a:extLst>
                    <a:ext uri="{FF2B5EF4-FFF2-40B4-BE49-F238E27FC236}">
                      <a16:creationId xmlns:a16="http://schemas.microsoft.com/office/drawing/2014/main" id="{407056EC-B6AB-815D-476F-3579245605A0}"/>
                    </a:ext>
                  </a:extLst>
                </p:cNvPr>
                <p:cNvSpPr/>
                <p:nvPr/>
              </p:nvSpPr>
              <p:spPr>
                <a:xfrm>
                  <a:off x="3691090" y="1224278"/>
                  <a:ext cx="752344" cy="29971"/>
                </a:xfrm>
                <a:custGeom>
                  <a:avLst/>
                  <a:gdLst>
                    <a:gd name="connsiteX0" fmla="*/ 0 w 752344"/>
                    <a:gd name="connsiteY0" fmla="*/ 0 h 29971"/>
                    <a:gd name="connsiteX1" fmla="*/ 752344 w 752344"/>
                    <a:gd name="connsiteY1" fmla="*/ 0 h 29971"/>
                    <a:gd name="connsiteX2" fmla="*/ 752344 w 752344"/>
                    <a:gd name="connsiteY2" fmla="*/ 29972 h 29971"/>
                    <a:gd name="connsiteX3" fmla="*/ 74673 w 752344"/>
                    <a:gd name="connsiteY3" fmla="*/ 29972 h 29971"/>
                    <a:gd name="connsiteX4" fmla="*/ 0 w 752344"/>
                    <a:gd name="connsiteY4" fmla="*/ 29972 h 29971"/>
                    <a:gd name="connsiteX5" fmla="*/ 0 w 752344"/>
                    <a:gd name="connsiteY5" fmla="*/ 0 h 29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2344" h="29971">
                      <a:moveTo>
                        <a:pt x="0" y="0"/>
                      </a:moveTo>
                      <a:lnTo>
                        <a:pt x="752344" y="0"/>
                      </a:lnTo>
                      <a:lnTo>
                        <a:pt x="752344" y="29972"/>
                      </a:lnTo>
                      <a:lnTo>
                        <a:pt x="74673" y="29972"/>
                      </a:lnTo>
                      <a:lnTo>
                        <a:pt x="0" y="299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92" name="Forme libre 91">
                  <a:extLst>
                    <a:ext uri="{FF2B5EF4-FFF2-40B4-BE49-F238E27FC236}">
                      <a16:creationId xmlns:a16="http://schemas.microsoft.com/office/drawing/2014/main" id="{863B7C29-ACC3-B650-266B-DABDC457EF08}"/>
                    </a:ext>
                  </a:extLst>
                </p:cNvPr>
                <p:cNvSpPr/>
                <p:nvPr/>
              </p:nvSpPr>
              <p:spPr>
                <a:xfrm>
                  <a:off x="4149149" y="944053"/>
                  <a:ext cx="151350" cy="138719"/>
                </a:xfrm>
                <a:custGeom>
                  <a:avLst/>
                  <a:gdLst>
                    <a:gd name="connsiteX0" fmla="*/ 69330 w 151350"/>
                    <a:gd name="connsiteY0" fmla="*/ 49202 h 138719"/>
                    <a:gd name="connsiteX1" fmla="*/ 88299 w 151350"/>
                    <a:gd name="connsiteY1" fmla="*/ 30237 h 138719"/>
                    <a:gd name="connsiteX2" fmla="*/ 0 w 151350"/>
                    <a:gd name="connsiteY2" fmla="*/ 0 h 138719"/>
                    <a:gd name="connsiteX3" fmla="*/ 27385 w 151350"/>
                    <a:gd name="connsiteY3" fmla="*/ 90977 h 138719"/>
                    <a:gd name="connsiteX4" fmla="*/ 48491 w 151350"/>
                    <a:gd name="connsiteY4" fmla="*/ 70156 h 138719"/>
                    <a:gd name="connsiteX5" fmla="*/ 108737 w 151350"/>
                    <a:gd name="connsiteY5" fmla="*/ 129967 h 138719"/>
                    <a:gd name="connsiteX6" fmla="*/ 151350 w 151350"/>
                    <a:gd name="connsiteY6" fmla="*/ 129967 h 138719"/>
                    <a:gd name="connsiteX7" fmla="*/ 69330 w 151350"/>
                    <a:gd name="connsiteY7" fmla="*/ 49069 h 138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1350" h="138719">
                      <a:moveTo>
                        <a:pt x="69330" y="49202"/>
                      </a:moveTo>
                      <a:lnTo>
                        <a:pt x="88299" y="30237"/>
                      </a:lnTo>
                      <a:lnTo>
                        <a:pt x="0" y="0"/>
                      </a:lnTo>
                      <a:lnTo>
                        <a:pt x="27385" y="90977"/>
                      </a:lnTo>
                      <a:cubicBezTo>
                        <a:pt x="27385" y="90977"/>
                        <a:pt x="48090" y="69758"/>
                        <a:pt x="48491" y="70156"/>
                      </a:cubicBezTo>
                      <a:lnTo>
                        <a:pt x="108737" y="129967"/>
                      </a:lnTo>
                      <a:cubicBezTo>
                        <a:pt x="120493" y="141638"/>
                        <a:pt x="139595" y="141638"/>
                        <a:pt x="151350" y="129967"/>
                      </a:cubicBezTo>
                      <a:lnTo>
                        <a:pt x="69330" y="49069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9" name="Graphique 29">
                <a:extLst>
                  <a:ext uri="{FF2B5EF4-FFF2-40B4-BE49-F238E27FC236}">
                    <a16:creationId xmlns:a16="http://schemas.microsoft.com/office/drawing/2014/main" id="{B6E5BD4C-2D0A-EAF4-F590-227DD116EA89}"/>
                  </a:ext>
                </a:extLst>
              </p:cNvPr>
              <p:cNvGrpSpPr/>
              <p:nvPr/>
            </p:nvGrpSpPr>
            <p:grpSpPr>
              <a:xfrm>
                <a:off x="7237874" y="896973"/>
                <a:ext cx="1315266" cy="679807"/>
                <a:chOff x="7237874" y="896973"/>
                <a:chExt cx="1315266" cy="679807"/>
              </a:xfrm>
              <a:grpFill/>
            </p:grpSpPr>
            <p:grpSp>
              <p:nvGrpSpPr>
                <p:cNvPr id="65" name="Graphique 29">
                  <a:extLst>
                    <a:ext uri="{FF2B5EF4-FFF2-40B4-BE49-F238E27FC236}">
                      <a16:creationId xmlns:a16="http://schemas.microsoft.com/office/drawing/2014/main" id="{5177AEE8-4292-CEC3-8671-48DA787B516C}"/>
                    </a:ext>
                  </a:extLst>
                </p:cNvPr>
                <p:cNvGrpSpPr/>
                <p:nvPr/>
              </p:nvGrpSpPr>
              <p:grpSpPr>
                <a:xfrm>
                  <a:off x="7463171" y="1447212"/>
                  <a:ext cx="911843" cy="129568"/>
                  <a:chOff x="7463171" y="1447212"/>
                  <a:chExt cx="911843" cy="129568"/>
                </a:xfrm>
                <a:grpFill/>
              </p:grpSpPr>
              <p:sp>
                <p:nvSpPr>
                  <p:cNvPr id="76" name="Forme libre 75">
                    <a:extLst>
                      <a:ext uri="{FF2B5EF4-FFF2-40B4-BE49-F238E27FC236}">
                        <a16:creationId xmlns:a16="http://schemas.microsoft.com/office/drawing/2014/main" id="{D6A9CFFB-D8A2-2112-5DA7-A06BC6F2ED41}"/>
                      </a:ext>
                    </a:extLst>
                  </p:cNvPr>
                  <p:cNvSpPr/>
                  <p:nvPr/>
                </p:nvSpPr>
                <p:spPr>
                  <a:xfrm>
                    <a:off x="7463171" y="1447344"/>
                    <a:ext cx="16564" cy="127314"/>
                  </a:xfrm>
                  <a:custGeom>
                    <a:avLst/>
                    <a:gdLst>
                      <a:gd name="connsiteX0" fmla="*/ 0 w 16564"/>
                      <a:gd name="connsiteY0" fmla="*/ 133 h 127314"/>
                      <a:gd name="connsiteX1" fmla="*/ 8015 w 16564"/>
                      <a:gd name="connsiteY1" fmla="*/ 133 h 127314"/>
                      <a:gd name="connsiteX2" fmla="*/ 11488 w 16564"/>
                      <a:gd name="connsiteY2" fmla="*/ 530 h 127314"/>
                      <a:gd name="connsiteX3" fmla="*/ 14160 w 16564"/>
                      <a:gd name="connsiteY3" fmla="*/ 2122 h 127314"/>
                      <a:gd name="connsiteX4" fmla="*/ 15897 w 16564"/>
                      <a:gd name="connsiteY4" fmla="*/ 5172 h 127314"/>
                      <a:gd name="connsiteX5" fmla="*/ 16564 w 16564"/>
                      <a:gd name="connsiteY5" fmla="*/ 10212 h 127314"/>
                      <a:gd name="connsiteX6" fmla="*/ 16564 w 16564"/>
                      <a:gd name="connsiteY6" fmla="*/ 127315 h 127314"/>
                      <a:gd name="connsiteX7" fmla="*/ 0 w 16564"/>
                      <a:gd name="connsiteY7" fmla="*/ 127315 h 127314"/>
                      <a:gd name="connsiteX8" fmla="*/ 0 w 16564"/>
                      <a:gd name="connsiteY8" fmla="*/ 0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64" h="127314">
                        <a:moveTo>
                          <a:pt x="0" y="133"/>
                        </a:moveTo>
                        <a:lnTo>
                          <a:pt x="8015" y="133"/>
                        </a:lnTo>
                        <a:cubicBezTo>
                          <a:pt x="9351" y="133"/>
                          <a:pt x="10420" y="265"/>
                          <a:pt x="11488" y="530"/>
                        </a:cubicBezTo>
                        <a:cubicBezTo>
                          <a:pt x="12557" y="796"/>
                          <a:pt x="13358" y="1326"/>
                          <a:pt x="14160" y="2122"/>
                        </a:cubicBezTo>
                        <a:cubicBezTo>
                          <a:pt x="14961" y="2918"/>
                          <a:pt x="15496" y="3846"/>
                          <a:pt x="15897" y="5172"/>
                        </a:cubicBezTo>
                        <a:cubicBezTo>
                          <a:pt x="16297" y="6498"/>
                          <a:pt x="16564" y="8222"/>
                          <a:pt x="16564" y="10212"/>
                        </a:cubicBezTo>
                        <a:lnTo>
                          <a:pt x="16564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7" name="Forme libre 76">
                    <a:extLst>
                      <a:ext uri="{FF2B5EF4-FFF2-40B4-BE49-F238E27FC236}">
                        <a16:creationId xmlns:a16="http://schemas.microsoft.com/office/drawing/2014/main" id="{0D3E2E06-A1DB-09C0-7C2A-E540E6447FDA}"/>
                      </a:ext>
                    </a:extLst>
                  </p:cNvPr>
                  <p:cNvSpPr/>
                  <p:nvPr/>
                </p:nvSpPr>
                <p:spPr>
                  <a:xfrm>
                    <a:off x="7511128" y="1447212"/>
                    <a:ext cx="109538" cy="127314"/>
                  </a:xfrm>
                  <a:custGeom>
                    <a:avLst/>
                    <a:gdLst>
                      <a:gd name="connsiteX0" fmla="*/ 267 w 109538"/>
                      <a:gd name="connsiteY0" fmla="*/ 265 h 127314"/>
                      <a:gd name="connsiteX1" fmla="*/ 7614 w 109538"/>
                      <a:gd name="connsiteY1" fmla="*/ 265 h 127314"/>
                      <a:gd name="connsiteX2" fmla="*/ 15763 w 109538"/>
                      <a:gd name="connsiteY2" fmla="*/ 1724 h 127314"/>
                      <a:gd name="connsiteX3" fmla="*/ 21373 w 109538"/>
                      <a:gd name="connsiteY3" fmla="*/ 6233 h 127314"/>
                      <a:gd name="connsiteX4" fmla="*/ 93108 w 109538"/>
                      <a:gd name="connsiteY4" fmla="*/ 98669 h 127314"/>
                      <a:gd name="connsiteX5" fmla="*/ 93108 w 109538"/>
                      <a:gd name="connsiteY5" fmla="*/ 133 h 127314"/>
                      <a:gd name="connsiteX6" fmla="*/ 101257 w 109538"/>
                      <a:gd name="connsiteY6" fmla="*/ 133 h 127314"/>
                      <a:gd name="connsiteX7" fmla="*/ 104730 w 109538"/>
                      <a:gd name="connsiteY7" fmla="*/ 530 h 127314"/>
                      <a:gd name="connsiteX8" fmla="*/ 107402 w 109538"/>
                      <a:gd name="connsiteY8" fmla="*/ 2122 h 127314"/>
                      <a:gd name="connsiteX9" fmla="*/ 109004 w 109538"/>
                      <a:gd name="connsiteY9" fmla="*/ 5172 h 127314"/>
                      <a:gd name="connsiteX10" fmla="*/ 109539 w 109538"/>
                      <a:gd name="connsiteY10" fmla="*/ 10212 h 127314"/>
                      <a:gd name="connsiteX11" fmla="*/ 109539 w 109538"/>
                      <a:gd name="connsiteY11" fmla="*/ 127315 h 127314"/>
                      <a:gd name="connsiteX12" fmla="*/ 94711 w 109538"/>
                      <a:gd name="connsiteY12" fmla="*/ 127315 h 127314"/>
                      <a:gd name="connsiteX13" fmla="*/ 16564 w 109538"/>
                      <a:gd name="connsiteY13" fmla="*/ 26922 h 127314"/>
                      <a:gd name="connsiteX14" fmla="*/ 16564 w 109538"/>
                      <a:gd name="connsiteY14" fmla="*/ 127315 h 127314"/>
                      <a:gd name="connsiteX15" fmla="*/ 0 w 109538"/>
                      <a:gd name="connsiteY15" fmla="*/ 127315 h 127314"/>
                      <a:gd name="connsiteX16" fmla="*/ 0 w 109538"/>
                      <a:gd name="connsiteY16" fmla="*/ 0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09538" h="127314">
                        <a:moveTo>
                          <a:pt x="267" y="265"/>
                        </a:moveTo>
                        <a:lnTo>
                          <a:pt x="7614" y="265"/>
                        </a:lnTo>
                        <a:cubicBezTo>
                          <a:pt x="10954" y="265"/>
                          <a:pt x="13759" y="796"/>
                          <a:pt x="15763" y="1724"/>
                        </a:cubicBezTo>
                        <a:cubicBezTo>
                          <a:pt x="17767" y="2652"/>
                          <a:pt x="19771" y="4244"/>
                          <a:pt x="21373" y="6233"/>
                        </a:cubicBezTo>
                        <a:lnTo>
                          <a:pt x="93108" y="98669"/>
                        </a:lnTo>
                        <a:lnTo>
                          <a:pt x="93108" y="133"/>
                        </a:lnTo>
                        <a:lnTo>
                          <a:pt x="101257" y="133"/>
                        </a:lnTo>
                        <a:cubicBezTo>
                          <a:pt x="102592" y="133"/>
                          <a:pt x="103661" y="265"/>
                          <a:pt x="104730" y="530"/>
                        </a:cubicBezTo>
                        <a:cubicBezTo>
                          <a:pt x="105799" y="796"/>
                          <a:pt x="106600" y="1326"/>
                          <a:pt x="107402" y="2122"/>
                        </a:cubicBezTo>
                        <a:cubicBezTo>
                          <a:pt x="108203" y="2918"/>
                          <a:pt x="108737" y="3846"/>
                          <a:pt x="109004" y="5172"/>
                        </a:cubicBezTo>
                        <a:cubicBezTo>
                          <a:pt x="109271" y="6498"/>
                          <a:pt x="109539" y="8222"/>
                          <a:pt x="109539" y="10212"/>
                        </a:cubicBezTo>
                        <a:lnTo>
                          <a:pt x="109539" y="127315"/>
                        </a:lnTo>
                        <a:lnTo>
                          <a:pt x="94711" y="127315"/>
                        </a:lnTo>
                        <a:lnTo>
                          <a:pt x="16564" y="26922"/>
                        </a:lnTo>
                        <a:lnTo>
                          <a:pt x="16564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8" name="Forme libre 77">
                    <a:extLst>
                      <a:ext uri="{FF2B5EF4-FFF2-40B4-BE49-F238E27FC236}">
                        <a16:creationId xmlns:a16="http://schemas.microsoft.com/office/drawing/2014/main" id="{799D90F2-8D93-DBA4-2870-2C15DA19426C}"/>
                      </a:ext>
                    </a:extLst>
                  </p:cNvPr>
                  <p:cNvSpPr/>
                  <p:nvPr/>
                </p:nvSpPr>
                <p:spPr>
                  <a:xfrm>
                    <a:off x="7651257" y="1447477"/>
                    <a:ext cx="80551" cy="127314"/>
                  </a:xfrm>
                  <a:custGeom>
                    <a:avLst/>
                    <a:gdLst>
                      <a:gd name="connsiteX0" fmla="*/ 134 w 80551"/>
                      <a:gd name="connsiteY0" fmla="*/ 0 h 127314"/>
                      <a:gd name="connsiteX1" fmla="*/ 36202 w 80551"/>
                      <a:gd name="connsiteY1" fmla="*/ 0 h 127314"/>
                      <a:gd name="connsiteX2" fmla="*/ 56239 w 80551"/>
                      <a:gd name="connsiteY2" fmla="*/ 2255 h 127314"/>
                      <a:gd name="connsiteX3" fmla="*/ 69998 w 80551"/>
                      <a:gd name="connsiteY3" fmla="*/ 9151 h 127314"/>
                      <a:gd name="connsiteX4" fmla="*/ 78013 w 80551"/>
                      <a:gd name="connsiteY4" fmla="*/ 20689 h 127314"/>
                      <a:gd name="connsiteX5" fmla="*/ 80551 w 80551"/>
                      <a:gd name="connsiteY5" fmla="*/ 37001 h 127314"/>
                      <a:gd name="connsiteX6" fmla="*/ 77613 w 80551"/>
                      <a:gd name="connsiteY6" fmla="*/ 52783 h 127314"/>
                      <a:gd name="connsiteX7" fmla="*/ 69063 w 80551"/>
                      <a:gd name="connsiteY7" fmla="*/ 65647 h 127314"/>
                      <a:gd name="connsiteX8" fmla="*/ 55438 w 80551"/>
                      <a:gd name="connsiteY8" fmla="*/ 74400 h 127314"/>
                      <a:gd name="connsiteX9" fmla="*/ 37270 w 80551"/>
                      <a:gd name="connsiteY9" fmla="*/ 77715 h 127314"/>
                      <a:gd name="connsiteX10" fmla="*/ 31125 w 80551"/>
                      <a:gd name="connsiteY10" fmla="*/ 77450 h 127314"/>
                      <a:gd name="connsiteX11" fmla="*/ 25114 w 80551"/>
                      <a:gd name="connsiteY11" fmla="*/ 76124 h 127314"/>
                      <a:gd name="connsiteX12" fmla="*/ 20038 w 80551"/>
                      <a:gd name="connsiteY12" fmla="*/ 72808 h 127314"/>
                      <a:gd name="connsiteX13" fmla="*/ 16565 w 80551"/>
                      <a:gd name="connsiteY13" fmla="*/ 66575 h 127314"/>
                      <a:gd name="connsiteX14" fmla="*/ 16565 w 80551"/>
                      <a:gd name="connsiteY14" fmla="*/ 127315 h 127314"/>
                      <a:gd name="connsiteX15" fmla="*/ 0 w 80551"/>
                      <a:gd name="connsiteY15" fmla="*/ 127315 h 127314"/>
                      <a:gd name="connsiteX16" fmla="*/ 0 w 80551"/>
                      <a:gd name="connsiteY16" fmla="*/ 0 h 127314"/>
                      <a:gd name="connsiteX17" fmla="*/ 32594 w 80551"/>
                      <a:gd name="connsiteY17" fmla="*/ 65514 h 127314"/>
                      <a:gd name="connsiteX18" fmla="*/ 55571 w 80551"/>
                      <a:gd name="connsiteY18" fmla="*/ 58618 h 127314"/>
                      <a:gd name="connsiteX19" fmla="*/ 63853 w 80551"/>
                      <a:gd name="connsiteY19" fmla="*/ 38725 h 127314"/>
                      <a:gd name="connsiteX20" fmla="*/ 57174 w 80551"/>
                      <a:gd name="connsiteY20" fmla="*/ 19760 h 127314"/>
                      <a:gd name="connsiteX21" fmla="*/ 36202 w 80551"/>
                      <a:gd name="connsiteY21" fmla="*/ 13395 h 127314"/>
                      <a:gd name="connsiteX22" fmla="*/ 16698 w 80551"/>
                      <a:gd name="connsiteY22" fmla="*/ 13395 h 127314"/>
                      <a:gd name="connsiteX23" fmla="*/ 16698 w 80551"/>
                      <a:gd name="connsiteY23" fmla="*/ 63923 h 127314"/>
                      <a:gd name="connsiteX24" fmla="*/ 24580 w 80551"/>
                      <a:gd name="connsiteY24" fmla="*/ 65116 h 127314"/>
                      <a:gd name="connsiteX25" fmla="*/ 32594 w 80551"/>
                      <a:gd name="connsiteY25" fmla="*/ 65514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80551" h="127314">
                        <a:moveTo>
                          <a:pt x="134" y="0"/>
                        </a:moveTo>
                        <a:lnTo>
                          <a:pt x="36202" y="0"/>
                        </a:lnTo>
                        <a:cubicBezTo>
                          <a:pt x="43949" y="0"/>
                          <a:pt x="50628" y="796"/>
                          <a:pt x="56239" y="2255"/>
                        </a:cubicBezTo>
                        <a:cubicBezTo>
                          <a:pt x="61849" y="3713"/>
                          <a:pt x="66391" y="6100"/>
                          <a:pt x="69998" y="9151"/>
                        </a:cubicBezTo>
                        <a:cubicBezTo>
                          <a:pt x="73605" y="12201"/>
                          <a:pt x="76277" y="16047"/>
                          <a:pt x="78013" y="20689"/>
                        </a:cubicBezTo>
                        <a:cubicBezTo>
                          <a:pt x="79750" y="25330"/>
                          <a:pt x="80551" y="30768"/>
                          <a:pt x="80551" y="37001"/>
                        </a:cubicBezTo>
                        <a:cubicBezTo>
                          <a:pt x="80551" y="42571"/>
                          <a:pt x="79616" y="47876"/>
                          <a:pt x="77613" y="52783"/>
                        </a:cubicBezTo>
                        <a:cubicBezTo>
                          <a:pt x="75609" y="57689"/>
                          <a:pt x="72803" y="61933"/>
                          <a:pt x="69063" y="65647"/>
                        </a:cubicBezTo>
                        <a:cubicBezTo>
                          <a:pt x="65323" y="69360"/>
                          <a:pt x="60781" y="72278"/>
                          <a:pt x="55438" y="74400"/>
                        </a:cubicBezTo>
                        <a:cubicBezTo>
                          <a:pt x="50094" y="76521"/>
                          <a:pt x="44083" y="77582"/>
                          <a:pt x="37270" y="77715"/>
                        </a:cubicBezTo>
                        <a:cubicBezTo>
                          <a:pt x="35266" y="77715"/>
                          <a:pt x="33129" y="77715"/>
                          <a:pt x="31125" y="77450"/>
                        </a:cubicBezTo>
                        <a:cubicBezTo>
                          <a:pt x="29122" y="77185"/>
                          <a:pt x="26984" y="76787"/>
                          <a:pt x="25114" y="76124"/>
                        </a:cubicBezTo>
                        <a:cubicBezTo>
                          <a:pt x="23244" y="75461"/>
                          <a:pt x="21507" y="74267"/>
                          <a:pt x="20038" y="72808"/>
                        </a:cubicBezTo>
                        <a:cubicBezTo>
                          <a:pt x="18568" y="71349"/>
                          <a:pt x="17366" y="69227"/>
                          <a:pt x="16565" y="66575"/>
                        </a:cubicBezTo>
                        <a:lnTo>
                          <a:pt x="16565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  <a:moveTo>
                          <a:pt x="32594" y="65514"/>
                        </a:moveTo>
                        <a:cubicBezTo>
                          <a:pt x="42480" y="65514"/>
                          <a:pt x="50094" y="63260"/>
                          <a:pt x="55571" y="58618"/>
                        </a:cubicBezTo>
                        <a:cubicBezTo>
                          <a:pt x="61048" y="53976"/>
                          <a:pt x="63853" y="47478"/>
                          <a:pt x="63853" y="38725"/>
                        </a:cubicBezTo>
                        <a:cubicBezTo>
                          <a:pt x="63853" y="29972"/>
                          <a:pt x="61582" y="24004"/>
                          <a:pt x="57174" y="19760"/>
                        </a:cubicBezTo>
                        <a:cubicBezTo>
                          <a:pt x="52766" y="15517"/>
                          <a:pt x="45686" y="13395"/>
                          <a:pt x="36202" y="13395"/>
                        </a:cubicBezTo>
                        <a:lnTo>
                          <a:pt x="16698" y="13395"/>
                        </a:lnTo>
                        <a:lnTo>
                          <a:pt x="16698" y="63923"/>
                        </a:lnTo>
                        <a:cubicBezTo>
                          <a:pt x="19370" y="64453"/>
                          <a:pt x="22042" y="64851"/>
                          <a:pt x="24580" y="65116"/>
                        </a:cubicBezTo>
                        <a:cubicBezTo>
                          <a:pt x="27118" y="65381"/>
                          <a:pt x="29789" y="65514"/>
                          <a:pt x="32594" y="6551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79" name="Forme libre 78">
                    <a:extLst>
                      <a:ext uri="{FF2B5EF4-FFF2-40B4-BE49-F238E27FC236}">
                        <a16:creationId xmlns:a16="http://schemas.microsoft.com/office/drawing/2014/main" id="{AE8E2073-FFCA-F6D1-EF31-22C174B4C64D}"/>
                      </a:ext>
                    </a:extLst>
                  </p:cNvPr>
                  <p:cNvSpPr/>
                  <p:nvPr/>
                </p:nvSpPr>
                <p:spPr>
                  <a:xfrm>
                    <a:off x="7753850" y="1447344"/>
                    <a:ext cx="16564" cy="127314"/>
                  </a:xfrm>
                  <a:custGeom>
                    <a:avLst/>
                    <a:gdLst>
                      <a:gd name="connsiteX0" fmla="*/ 0 w 16564"/>
                      <a:gd name="connsiteY0" fmla="*/ 133 h 127314"/>
                      <a:gd name="connsiteX1" fmla="*/ 8015 w 16564"/>
                      <a:gd name="connsiteY1" fmla="*/ 133 h 127314"/>
                      <a:gd name="connsiteX2" fmla="*/ 11488 w 16564"/>
                      <a:gd name="connsiteY2" fmla="*/ 530 h 127314"/>
                      <a:gd name="connsiteX3" fmla="*/ 14160 w 16564"/>
                      <a:gd name="connsiteY3" fmla="*/ 2122 h 127314"/>
                      <a:gd name="connsiteX4" fmla="*/ 15897 w 16564"/>
                      <a:gd name="connsiteY4" fmla="*/ 5172 h 127314"/>
                      <a:gd name="connsiteX5" fmla="*/ 16564 w 16564"/>
                      <a:gd name="connsiteY5" fmla="*/ 10212 h 127314"/>
                      <a:gd name="connsiteX6" fmla="*/ 16564 w 16564"/>
                      <a:gd name="connsiteY6" fmla="*/ 127315 h 127314"/>
                      <a:gd name="connsiteX7" fmla="*/ 0 w 16564"/>
                      <a:gd name="connsiteY7" fmla="*/ 127315 h 127314"/>
                      <a:gd name="connsiteX8" fmla="*/ 0 w 16564"/>
                      <a:gd name="connsiteY8" fmla="*/ 0 h 1273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564" h="127314">
                        <a:moveTo>
                          <a:pt x="0" y="133"/>
                        </a:moveTo>
                        <a:lnTo>
                          <a:pt x="8015" y="133"/>
                        </a:lnTo>
                        <a:cubicBezTo>
                          <a:pt x="9351" y="133"/>
                          <a:pt x="10420" y="265"/>
                          <a:pt x="11488" y="530"/>
                        </a:cubicBezTo>
                        <a:cubicBezTo>
                          <a:pt x="12557" y="796"/>
                          <a:pt x="13358" y="1326"/>
                          <a:pt x="14160" y="2122"/>
                        </a:cubicBezTo>
                        <a:cubicBezTo>
                          <a:pt x="14961" y="2918"/>
                          <a:pt x="15496" y="3846"/>
                          <a:pt x="15897" y="5172"/>
                        </a:cubicBezTo>
                        <a:cubicBezTo>
                          <a:pt x="16297" y="6498"/>
                          <a:pt x="16564" y="8222"/>
                          <a:pt x="16564" y="10212"/>
                        </a:cubicBezTo>
                        <a:lnTo>
                          <a:pt x="16564" y="127315"/>
                        </a:lnTo>
                        <a:lnTo>
                          <a:pt x="0" y="1273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0" name="Forme libre 79">
                    <a:extLst>
                      <a:ext uri="{FF2B5EF4-FFF2-40B4-BE49-F238E27FC236}">
                        <a16:creationId xmlns:a16="http://schemas.microsoft.com/office/drawing/2014/main" id="{3047DCA4-A251-C0E0-F07E-2A3141EC8A93}"/>
                      </a:ext>
                    </a:extLst>
                  </p:cNvPr>
                  <p:cNvSpPr/>
                  <p:nvPr/>
                </p:nvSpPr>
                <p:spPr>
                  <a:xfrm>
                    <a:off x="7848961" y="1447344"/>
                    <a:ext cx="69196" cy="127712"/>
                  </a:xfrm>
                  <a:custGeom>
                    <a:avLst/>
                    <a:gdLst>
                      <a:gd name="connsiteX0" fmla="*/ 134 w 69196"/>
                      <a:gd name="connsiteY0" fmla="*/ 0 h 127712"/>
                      <a:gd name="connsiteX1" fmla="*/ 69196 w 69196"/>
                      <a:gd name="connsiteY1" fmla="*/ 0 h 127712"/>
                      <a:gd name="connsiteX2" fmla="*/ 69196 w 69196"/>
                      <a:gd name="connsiteY2" fmla="*/ 14986 h 127712"/>
                      <a:gd name="connsiteX3" fmla="*/ 16698 w 69196"/>
                      <a:gd name="connsiteY3" fmla="*/ 14986 h 127712"/>
                      <a:gd name="connsiteX4" fmla="*/ 16698 w 69196"/>
                      <a:gd name="connsiteY4" fmla="*/ 56628 h 127712"/>
                      <a:gd name="connsiteX5" fmla="*/ 64788 w 69196"/>
                      <a:gd name="connsiteY5" fmla="*/ 56628 h 127712"/>
                      <a:gd name="connsiteX6" fmla="*/ 64788 w 69196"/>
                      <a:gd name="connsiteY6" fmla="*/ 57822 h 127712"/>
                      <a:gd name="connsiteX7" fmla="*/ 63853 w 69196"/>
                      <a:gd name="connsiteY7" fmla="*/ 62464 h 127712"/>
                      <a:gd name="connsiteX8" fmla="*/ 61048 w 69196"/>
                      <a:gd name="connsiteY8" fmla="*/ 66840 h 127712"/>
                      <a:gd name="connsiteX9" fmla="*/ 56105 w 69196"/>
                      <a:gd name="connsiteY9" fmla="*/ 70023 h 127712"/>
                      <a:gd name="connsiteX10" fmla="*/ 49025 w 69196"/>
                      <a:gd name="connsiteY10" fmla="*/ 71349 h 127712"/>
                      <a:gd name="connsiteX11" fmla="*/ 16564 w 69196"/>
                      <a:gd name="connsiteY11" fmla="*/ 71349 h 127712"/>
                      <a:gd name="connsiteX12" fmla="*/ 16564 w 69196"/>
                      <a:gd name="connsiteY12" fmla="*/ 127713 h 127712"/>
                      <a:gd name="connsiteX13" fmla="*/ 0 w 69196"/>
                      <a:gd name="connsiteY13" fmla="*/ 127713 h 127712"/>
                      <a:gd name="connsiteX14" fmla="*/ 0 w 69196"/>
                      <a:gd name="connsiteY14" fmla="*/ 265 h 127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9196" h="127712">
                        <a:moveTo>
                          <a:pt x="134" y="0"/>
                        </a:moveTo>
                        <a:lnTo>
                          <a:pt x="69196" y="0"/>
                        </a:lnTo>
                        <a:lnTo>
                          <a:pt x="69196" y="14986"/>
                        </a:lnTo>
                        <a:lnTo>
                          <a:pt x="16698" y="14986"/>
                        </a:lnTo>
                        <a:lnTo>
                          <a:pt x="16698" y="56628"/>
                        </a:lnTo>
                        <a:lnTo>
                          <a:pt x="64788" y="56628"/>
                        </a:lnTo>
                        <a:lnTo>
                          <a:pt x="64788" y="57822"/>
                        </a:lnTo>
                        <a:cubicBezTo>
                          <a:pt x="64788" y="59281"/>
                          <a:pt x="64521" y="60872"/>
                          <a:pt x="63853" y="62464"/>
                        </a:cubicBezTo>
                        <a:cubicBezTo>
                          <a:pt x="63319" y="64055"/>
                          <a:pt x="62383" y="65514"/>
                          <a:pt x="61048" y="66840"/>
                        </a:cubicBezTo>
                        <a:cubicBezTo>
                          <a:pt x="59712" y="68166"/>
                          <a:pt x="58109" y="69227"/>
                          <a:pt x="56105" y="70023"/>
                        </a:cubicBezTo>
                        <a:cubicBezTo>
                          <a:pt x="54101" y="70819"/>
                          <a:pt x="51697" y="71349"/>
                          <a:pt x="49025" y="71349"/>
                        </a:cubicBezTo>
                        <a:lnTo>
                          <a:pt x="16564" y="71349"/>
                        </a:lnTo>
                        <a:lnTo>
                          <a:pt x="16564" y="127713"/>
                        </a:lnTo>
                        <a:lnTo>
                          <a:pt x="0" y="127713"/>
                        </a:lnTo>
                        <a:lnTo>
                          <a:pt x="0" y="265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1" name="Forme libre 80">
                    <a:extLst>
                      <a:ext uri="{FF2B5EF4-FFF2-40B4-BE49-F238E27FC236}">
                        <a16:creationId xmlns:a16="http://schemas.microsoft.com/office/drawing/2014/main" id="{CFF5F550-EAD5-9E25-6ABB-0766822A3597}"/>
                      </a:ext>
                    </a:extLst>
                  </p:cNvPr>
                  <p:cNvSpPr/>
                  <p:nvPr/>
                </p:nvSpPr>
                <p:spPr>
                  <a:xfrm>
                    <a:off x="7935925" y="1476520"/>
                    <a:ext cx="48924" cy="98403"/>
                  </a:xfrm>
                  <a:custGeom>
                    <a:avLst/>
                    <a:gdLst>
                      <a:gd name="connsiteX0" fmla="*/ 133 w 48924"/>
                      <a:gd name="connsiteY0" fmla="*/ 1989 h 98403"/>
                      <a:gd name="connsiteX1" fmla="*/ 7614 w 48924"/>
                      <a:gd name="connsiteY1" fmla="*/ 1724 h 98403"/>
                      <a:gd name="connsiteX2" fmla="*/ 12156 w 48924"/>
                      <a:gd name="connsiteY2" fmla="*/ 3183 h 98403"/>
                      <a:gd name="connsiteX3" fmla="*/ 14427 w 48924"/>
                      <a:gd name="connsiteY3" fmla="*/ 5835 h 98403"/>
                      <a:gd name="connsiteX4" fmla="*/ 15095 w 48924"/>
                      <a:gd name="connsiteY4" fmla="*/ 8885 h 98403"/>
                      <a:gd name="connsiteX5" fmla="*/ 15095 w 48924"/>
                      <a:gd name="connsiteY5" fmla="*/ 17904 h 98403"/>
                      <a:gd name="connsiteX6" fmla="*/ 15495 w 48924"/>
                      <a:gd name="connsiteY6" fmla="*/ 17904 h 98403"/>
                      <a:gd name="connsiteX7" fmla="*/ 18434 w 48924"/>
                      <a:gd name="connsiteY7" fmla="*/ 13395 h 98403"/>
                      <a:gd name="connsiteX8" fmla="*/ 21908 w 48924"/>
                      <a:gd name="connsiteY8" fmla="*/ 8885 h 98403"/>
                      <a:gd name="connsiteX9" fmla="*/ 25782 w 48924"/>
                      <a:gd name="connsiteY9" fmla="*/ 4907 h 98403"/>
                      <a:gd name="connsiteX10" fmla="*/ 29656 w 48924"/>
                      <a:gd name="connsiteY10" fmla="*/ 2122 h 98403"/>
                      <a:gd name="connsiteX11" fmla="*/ 33797 w 48924"/>
                      <a:gd name="connsiteY11" fmla="*/ 530 h 98403"/>
                      <a:gd name="connsiteX12" fmla="*/ 39006 w 48924"/>
                      <a:gd name="connsiteY12" fmla="*/ 0 h 98403"/>
                      <a:gd name="connsiteX13" fmla="*/ 47689 w 48924"/>
                      <a:gd name="connsiteY13" fmla="*/ 4111 h 98403"/>
                      <a:gd name="connsiteX14" fmla="*/ 48224 w 48924"/>
                      <a:gd name="connsiteY14" fmla="*/ 16843 h 98403"/>
                      <a:gd name="connsiteX15" fmla="*/ 47689 w 48924"/>
                      <a:gd name="connsiteY15" fmla="*/ 17241 h 98403"/>
                      <a:gd name="connsiteX16" fmla="*/ 43815 w 48924"/>
                      <a:gd name="connsiteY16" fmla="*/ 16047 h 98403"/>
                      <a:gd name="connsiteX17" fmla="*/ 39941 w 48924"/>
                      <a:gd name="connsiteY17" fmla="*/ 15649 h 98403"/>
                      <a:gd name="connsiteX18" fmla="*/ 32327 w 48924"/>
                      <a:gd name="connsiteY18" fmla="*/ 17108 h 98403"/>
                      <a:gd name="connsiteX19" fmla="*/ 25514 w 48924"/>
                      <a:gd name="connsiteY19" fmla="*/ 21086 h 98403"/>
                      <a:gd name="connsiteX20" fmla="*/ 19770 w 48924"/>
                      <a:gd name="connsiteY20" fmla="*/ 27054 h 98403"/>
                      <a:gd name="connsiteX21" fmla="*/ 15228 w 48924"/>
                      <a:gd name="connsiteY21" fmla="*/ 34481 h 98403"/>
                      <a:gd name="connsiteX22" fmla="*/ 15228 w 48924"/>
                      <a:gd name="connsiteY22" fmla="*/ 98404 h 98403"/>
                      <a:gd name="connsiteX23" fmla="*/ 0 w 48924"/>
                      <a:gd name="connsiteY23" fmla="*/ 98404 h 98403"/>
                      <a:gd name="connsiteX24" fmla="*/ 0 w 48924"/>
                      <a:gd name="connsiteY24" fmla="*/ 2122 h 98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8924" h="98403">
                        <a:moveTo>
                          <a:pt x="133" y="1989"/>
                        </a:moveTo>
                        <a:cubicBezTo>
                          <a:pt x="3206" y="1591"/>
                          <a:pt x="5744" y="1459"/>
                          <a:pt x="7614" y="1724"/>
                        </a:cubicBezTo>
                        <a:cubicBezTo>
                          <a:pt x="9484" y="1989"/>
                          <a:pt x="11087" y="2520"/>
                          <a:pt x="12156" y="3183"/>
                        </a:cubicBezTo>
                        <a:cubicBezTo>
                          <a:pt x="13225" y="3846"/>
                          <a:pt x="14026" y="4774"/>
                          <a:pt x="14427" y="5835"/>
                        </a:cubicBezTo>
                        <a:cubicBezTo>
                          <a:pt x="14828" y="6896"/>
                          <a:pt x="15095" y="7957"/>
                          <a:pt x="15095" y="8885"/>
                        </a:cubicBezTo>
                        <a:lnTo>
                          <a:pt x="15095" y="17904"/>
                        </a:lnTo>
                        <a:lnTo>
                          <a:pt x="15495" y="17904"/>
                        </a:lnTo>
                        <a:cubicBezTo>
                          <a:pt x="16297" y="16445"/>
                          <a:pt x="17366" y="14986"/>
                          <a:pt x="18434" y="13395"/>
                        </a:cubicBezTo>
                        <a:cubicBezTo>
                          <a:pt x="19503" y="11803"/>
                          <a:pt x="20705" y="10344"/>
                          <a:pt x="21908" y="8885"/>
                        </a:cubicBezTo>
                        <a:cubicBezTo>
                          <a:pt x="23110" y="7427"/>
                          <a:pt x="24446" y="6100"/>
                          <a:pt x="25782" y="4907"/>
                        </a:cubicBezTo>
                        <a:cubicBezTo>
                          <a:pt x="27118" y="3713"/>
                          <a:pt x="28453" y="2785"/>
                          <a:pt x="29656" y="2122"/>
                        </a:cubicBezTo>
                        <a:cubicBezTo>
                          <a:pt x="30858" y="1459"/>
                          <a:pt x="32327" y="796"/>
                          <a:pt x="33797" y="530"/>
                        </a:cubicBezTo>
                        <a:cubicBezTo>
                          <a:pt x="35266" y="265"/>
                          <a:pt x="37003" y="0"/>
                          <a:pt x="39006" y="0"/>
                        </a:cubicBezTo>
                        <a:cubicBezTo>
                          <a:pt x="43415" y="0"/>
                          <a:pt x="46220" y="1326"/>
                          <a:pt x="47689" y="4111"/>
                        </a:cubicBezTo>
                        <a:cubicBezTo>
                          <a:pt x="49159" y="6896"/>
                          <a:pt x="49292" y="11140"/>
                          <a:pt x="48224" y="16843"/>
                        </a:cubicBezTo>
                        <a:lnTo>
                          <a:pt x="47689" y="17241"/>
                        </a:lnTo>
                        <a:cubicBezTo>
                          <a:pt x="46354" y="16710"/>
                          <a:pt x="45018" y="16312"/>
                          <a:pt x="43815" y="16047"/>
                        </a:cubicBezTo>
                        <a:cubicBezTo>
                          <a:pt x="42613" y="15782"/>
                          <a:pt x="41144" y="15649"/>
                          <a:pt x="39941" y="15649"/>
                        </a:cubicBezTo>
                        <a:cubicBezTo>
                          <a:pt x="37270" y="15649"/>
                          <a:pt x="34865" y="16047"/>
                          <a:pt x="32327" y="17108"/>
                        </a:cubicBezTo>
                        <a:cubicBezTo>
                          <a:pt x="29789" y="18169"/>
                          <a:pt x="27652" y="19362"/>
                          <a:pt x="25514" y="21086"/>
                        </a:cubicBezTo>
                        <a:cubicBezTo>
                          <a:pt x="23377" y="22811"/>
                          <a:pt x="21507" y="24800"/>
                          <a:pt x="19770" y="27054"/>
                        </a:cubicBezTo>
                        <a:cubicBezTo>
                          <a:pt x="18033" y="29309"/>
                          <a:pt x="16564" y="31829"/>
                          <a:pt x="15228" y="34481"/>
                        </a:cubicBezTo>
                        <a:lnTo>
                          <a:pt x="15228" y="98404"/>
                        </a:lnTo>
                        <a:lnTo>
                          <a:pt x="0" y="98404"/>
                        </a:lnTo>
                        <a:lnTo>
                          <a:pt x="0" y="2122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2" name="Forme libre 81">
                    <a:extLst>
                      <a:ext uri="{FF2B5EF4-FFF2-40B4-BE49-F238E27FC236}">
                        <a16:creationId xmlns:a16="http://schemas.microsoft.com/office/drawing/2014/main" id="{D98CF211-1F83-E766-A57C-6BB5D64FF20E}"/>
                      </a:ext>
                    </a:extLst>
                  </p:cNvPr>
                  <p:cNvSpPr/>
                  <p:nvPr/>
                </p:nvSpPr>
                <p:spPr>
                  <a:xfrm>
                    <a:off x="7992297" y="1476123"/>
                    <a:ext cx="77612" cy="100525"/>
                  </a:xfrm>
                  <a:custGeom>
                    <a:avLst/>
                    <a:gdLst>
                      <a:gd name="connsiteX0" fmla="*/ 31659 w 77612"/>
                      <a:gd name="connsiteY0" fmla="*/ 100526 h 100525"/>
                      <a:gd name="connsiteX1" fmla="*/ 17633 w 77612"/>
                      <a:gd name="connsiteY1" fmla="*/ 98271 h 100525"/>
                      <a:gd name="connsiteX2" fmla="*/ 7748 w 77612"/>
                      <a:gd name="connsiteY2" fmla="*/ 92303 h 100525"/>
                      <a:gd name="connsiteX3" fmla="*/ 1870 w 77612"/>
                      <a:gd name="connsiteY3" fmla="*/ 83816 h 100525"/>
                      <a:gd name="connsiteX4" fmla="*/ 0 w 77612"/>
                      <a:gd name="connsiteY4" fmla="*/ 73869 h 100525"/>
                      <a:gd name="connsiteX5" fmla="*/ 2271 w 77612"/>
                      <a:gd name="connsiteY5" fmla="*/ 61535 h 100525"/>
                      <a:gd name="connsiteX6" fmla="*/ 9351 w 77612"/>
                      <a:gd name="connsiteY6" fmla="*/ 51456 h 100525"/>
                      <a:gd name="connsiteX7" fmla="*/ 15629 w 77612"/>
                      <a:gd name="connsiteY7" fmla="*/ 47478 h 100525"/>
                      <a:gd name="connsiteX8" fmla="*/ 23110 w 77612"/>
                      <a:gd name="connsiteY8" fmla="*/ 45091 h 100525"/>
                      <a:gd name="connsiteX9" fmla="*/ 32461 w 77612"/>
                      <a:gd name="connsiteY9" fmla="*/ 44030 h 100525"/>
                      <a:gd name="connsiteX10" fmla="*/ 44216 w 77612"/>
                      <a:gd name="connsiteY10" fmla="*/ 43764 h 100525"/>
                      <a:gd name="connsiteX11" fmla="*/ 52632 w 77612"/>
                      <a:gd name="connsiteY11" fmla="*/ 43764 h 100525"/>
                      <a:gd name="connsiteX12" fmla="*/ 62250 w 77612"/>
                      <a:gd name="connsiteY12" fmla="*/ 44030 h 100525"/>
                      <a:gd name="connsiteX13" fmla="*/ 62250 w 77612"/>
                      <a:gd name="connsiteY13" fmla="*/ 37797 h 100525"/>
                      <a:gd name="connsiteX14" fmla="*/ 61849 w 77612"/>
                      <a:gd name="connsiteY14" fmla="*/ 31696 h 100525"/>
                      <a:gd name="connsiteX15" fmla="*/ 60380 w 77612"/>
                      <a:gd name="connsiteY15" fmla="*/ 26524 h 100525"/>
                      <a:gd name="connsiteX16" fmla="*/ 57441 w 77612"/>
                      <a:gd name="connsiteY16" fmla="*/ 21086 h 100525"/>
                      <a:gd name="connsiteX17" fmla="*/ 52765 w 77612"/>
                      <a:gd name="connsiteY17" fmla="*/ 16843 h 100525"/>
                      <a:gd name="connsiteX18" fmla="*/ 45952 w 77612"/>
                      <a:gd name="connsiteY18" fmla="*/ 14190 h 100525"/>
                      <a:gd name="connsiteX19" fmla="*/ 37003 w 77612"/>
                      <a:gd name="connsiteY19" fmla="*/ 13262 h 100525"/>
                      <a:gd name="connsiteX20" fmla="*/ 30590 w 77612"/>
                      <a:gd name="connsiteY20" fmla="*/ 13660 h 100525"/>
                      <a:gd name="connsiteX21" fmla="*/ 23377 w 77612"/>
                      <a:gd name="connsiteY21" fmla="*/ 14853 h 100525"/>
                      <a:gd name="connsiteX22" fmla="*/ 16164 w 77612"/>
                      <a:gd name="connsiteY22" fmla="*/ 16975 h 100525"/>
                      <a:gd name="connsiteX23" fmla="*/ 9618 w 77612"/>
                      <a:gd name="connsiteY23" fmla="*/ 20423 h 100525"/>
                      <a:gd name="connsiteX24" fmla="*/ 9084 w 77612"/>
                      <a:gd name="connsiteY24" fmla="*/ 20423 h 100525"/>
                      <a:gd name="connsiteX25" fmla="*/ 9084 w 77612"/>
                      <a:gd name="connsiteY25" fmla="*/ 15914 h 100525"/>
                      <a:gd name="connsiteX26" fmla="*/ 10553 w 77612"/>
                      <a:gd name="connsiteY26" fmla="*/ 8222 h 100525"/>
                      <a:gd name="connsiteX27" fmla="*/ 16030 w 77612"/>
                      <a:gd name="connsiteY27" fmla="*/ 3979 h 100525"/>
                      <a:gd name="connsiteX28" fmla="*/ 26984 w 77612"/>
                      <a:gd name="connsiteY28" fmla="*/ 928 h 100525"/>
                      <a:gd name="connsiteX29" fmla="*/ 38472 w 77612"/>
                      <a:gd name="connsiteY29" fmla="*/ 0 h 100525"/>
                      <a:gd name="connsiteX30" fmla="*/ 52765 w 77612"/>
                      <a:gd name="connsiteY30" fmla="*/ 1591 h 100525"/>
                      <a:gd name="connsiteX31" fmla="*/ 63986 w 77612"/>
                      <a:gd name="connsiteY31" fmla="*/ 6233 h 100525"/>
                      <a:gd name="connsiteX32" fmla="*/ 74005 w 77612"/>
                      <a:gd name="connsiteY32" fmla="*/ 18567 h 100525"/>
                      <a:gd name="connsiteX33" fmla="*/ 77612 w 77612"/>
                      <a:gd name="connsiteY33" fmla="*/ 37797 h 100525"/>
                      <a:gd name="connsiteX34" fmla="*/ 77612 w 77612"/>
                      <a:gd name="connsiteY34" fmla="*/ 98404 h 100525"/>
                      <a:gd name="connsiteX35" fmla="*/ 71868 w 77612"/>
                      <a:gd name="connsiteY35" fmla="*/ 98404 h 100525"/>
                      <a:gd name="connsiteX36" fmla="*/ 65189 w 77612"/>
                      <a:gd name="connsiteY36" fmla="*/ 95486 h 100525"/>
                      <a:gd name="connsiteX37" fmla="*/ 63185 w 77612"/>
                      <a:gd name="connsiteY37" fmla="*/ 86866 h 100525"/>
                      <a:gd name="connsiteX38" fmla="*/ 63185 w 77612"/>
                      <a:gd name="connsiteY38" fmla="*/ 84346 h 100525"/>
                      <a:gd name="connsiteX39" fmla="*/ 62650 w 77612"/>
                      <a:gd name="connsiteY39" fmla="*/ 84346 h 100525"/>
                      <a:gd name="connsiteX40" fmla="*/ 59178 w 77612"/>
                      <a:gd name="connsiteY40" fmla="*/ 91640 h 100525"/>
                      <a:gd name="connsiteX41" fmla="*/ 52365 w 77612"/>
                      <a:gd name="connsiteY41" fmla="*/ 96547 h 100525"/>
                      <a:gd name="connsiteX42" fmla="*/ 43014 w 77612"/>
                      <a:gd name="connsiteY42" fmla="*/ 99465 h 100525"/>
                      <a:gd name="connsiteX43" fmla="*/ 31926 w 77612"/>
                      <a:gd name="connsiteY43" fmla="*/ 100393 h 100525"/>
                      <a:gd name="connsiteX44" fmla="*/ 36602 w 77612"/>
                      <a:gd name="connsiteY44" fmla="*/ 88722 h 100525"/>
                      <a:gd name="connsiteX45" fmla="*/ 52098 w 77612"/>
                      <a:gd name="connsiteY45" fmla="*/ 86866 h 100525"/>
                      <a:gd name="connsiteX46" fmla="*/ 62383 w 77612"/>
                      <a:gd name="connsiteY46" fmla="*/ 80367 h 100525"/>
                      <a:gd name="connsiteX47" fmla="*/ 62383 w 77612"/>
                      <a:gd name="connsiteY47" fmla="*/ 56098 h 100525"/>
                      <a:gd name="connsiteX48" fmla="*/ 54368 w 77612"/>
                      <a:gd name="connsiteY48" fmla="*/ 55833 h 100525"/>
                      <a:gd name="connsiteX49" fmla="*/ 47155 w 77612"/>
                      <a:gd name="connsiteY49" fmla="*/ 55833 h 100525"/>
                      <a:gd name="connsiteX50" fmla="*/ 33129 w 77612"/>
                      <a:gd name="connsiteY50" fmla="*/ 56496 h 100525"/>
                      <a:gd name="connsiteX51" fmla="*/ 23377 w 77612"/>
                      <a:gd name="connsiteY51" fmla="*/ 58883 h 100525"/>
                      <a:gd name="connsiteX52" fmla="*/ 17633 w 77612"/>
                      <a:gd name="connsiteY52" fmla="*/ 63790 h 100525"/>
                      <a:gd name="connsiteX53" fmla="*/ 15763 w 77612"/>
                      <a:gd name="connsiteY53" fmla="*/ 72145 h 100525"/>
                      <a:gd name="connsiteX54" fmla="*/ 21373 w 77612"/>
                      <a:gd name="connsiteY54" fmla="*/ 84346 h 100525"/>
                      <a:gd name="connsiteX55" fmla="*/ 36736 w 77612"/>
                      <a:gd name="connsiteY55" fmla="*/ 88722 h 100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77612" h="100525">
                        <a:moveTo>
                          <a:pt x="31659" y="100526"/>
                        </a:moveTo>
                        <a:cubicBezTo>
                          <a:pt x="26316" y="100526"/>
                          <a:pt x="21641" y="99730"/>
                          <a:pt x="17633" y="98271"/>
                        </a:cubicBezTo>
                        <a:cubicBezTo>
                          <a:pt x="13625" y="96812"/>
                          <a:pt x="10420" y="94823"/>
                          <a:pt x="7748" y="92303"/>
                        </a:cubicBezTo>
                        <a:cubicBezTo>
                          <a:pt x="5076" y="89916"/>
                          <a:pt x="3206" y="86998"/>
                          <a:pt x="1870" y="83816"/>
                        </a:cubicBezTo>
                        <a:cubicBezTo>
                          <a:pt x="534" y="80633"/>
                          <a:pt x="0" y="77317"/>
                          <a:pt x="0" y="73869"/>
                        </a:cubicBezTo>
                        <a:cubicBezTo>
                          <a:pt x="0" y="69625"/>
                          <a:pt x="801" y="65514"/>
                          <a:pt x="2271" y="61535"/>
                        </a:cubicBezTo>
                        <a:cubicBezTo>
                          <a:pt x="3740" y="57557"/>
                          <a:pt x="6145" y="54241"/>
                          <a:pt x="9351" y="51456"/>
                        </a:cubicBezTo>
                        <a:cubicBezTo>
                          <a:pt x="11354" y="49865"/>
                          <a:pt x="13358" y="48539"/>
                          <a:pt x="15629" y="47478"/>
                        </a:cubicBezTo>
                        <a:cubicBezTo>
                          <a:pt x="17900" y="46417"/>
                          <a:pt x="20438" y="45621"/>
                          <a:pt x="23110" y="45091"/>
                        </a:cubicBezTo>
                        <a:cubicBezTo>
                          <a:pt x="25915" y="44560"/>
                          <a:pt x="28987" y="44162"/>
                          <a:pt x="32461" y="44030"/>
                        </a:cubicBezTo>
                        <a:cubicBezTo>
                          <a:pt x="35934" y="43897"/>
                          <a:pt x="39808" y="43764"/>
                          <a:pt x="44216" y="43764"/>
                        </a:cubicBezTo>
                        <a:cubicBezTo>
                          <a:pt x="46888" y="43764"/>
                          <a:pt x="49693" y="43764"/>
                          <a:pt x="52632" y="43764"/>
                        </a:cubicBezTo>
                        <a:cubicBezTo>
                          <a:pt x="55571" y="43764"/>
                          <a:pt x="58777" y="43897"/>
                          <a:pt x="62250" y="44030"/>
                        </a:cubicBezTo>
                        <a:lnTo>
                          <a:pt x="62250" y="37797"/>
                        </a:lnTo>
                        <a:cubicBezTo>
                          <a:pt x="62250" y="35542"/>
                          <a:pt x="62250" y="33553"/>
                          <a:pt x="61849" y="31696"/>
                        </a:cubicBezTo>
                        <a:cubicBezTo>
                          <a:pt x="61448" y="29839"/>
                          <a:pt x="61048" y="28115"/>
                          <a:pt x="60380" y="26524"/>
                        </a:cubicBezTo>
                        <a:cubicBezTo>
                          <a:pt x="59712" y="24535"/>
                          <a:pt x="58643" y="22811"/>
                          <a:pt x="57441" y="21086"/>
                        </a:cubicBezTo>
                        <a:cubicBezTo>
                          <a:pt x="56239" y="19495"/>
                          <a:pt x="54636" y="18036"/>
                          <a:pt x="52765" y="16843"/>
                        </a:cubicBezTo>
                        <a:cubicBezTo>
                          <a:pt x="50895" y="15649"/>
                          <a:pt x="48624" y="14721"/>
                          <a:pt x="45952" y="14190"/>
                        </a:cubicBezTo>
                        <a:cubicBezTo>
                          <a:pt x="43281" y="13527"/>
                          <a:pt x="40342" y="13262"/>
                          <a:pt x="37003" y="13262"/>
                        </a:cubicBezTo>
                        <a:cubicBezTo>
                          <a:pt x="34999" y="13262"/>
                          <a:pt x="32862" y="13262"/>
                          <a:pt x="30590" y="13660"/>
                        </a:cubicBezTo>
                        <a:cubicBezTo>
                          <a:pt x="28186" y="13925"/>
                          <a:pt x="25915" y="14323"/>
                          <a:pt x="23377" y="14853"/>
                        </a:cubicBezTo>
                        <a:cubicBezTo>
                          <a:pt x="20972" y="15384"/>
                          <a:pt x="18568" y="16180"/>
                          <a:pt x="16164" y="16975"/>
                        </a:cubicBezTo>
                        <a:cubicBezTo>
                          <a:pt x="13759" y="17771"/>
                          <a:pt x="11622" y="18965"/>
                          <a:pt x="9618" y="20423"/>
                        </a:cubicBezTo>
                        <a:lnTo>
                          <a:pt x="9084" y="20423"/>
                        </a:lnTo>
                        <a:lnTo>
                          <a:pt x="9084" y="15914"/>
                        </a:lnTo>
                        <a:cubicBezTo>
                          <a:pt x="9084" y="12599"/>
                          <a:pt x="9618" y="10079"/>
                          <a:pt x="10553" y="8222"/>
                        </a:cubicBezTo>
                        <a:cubicBezTo>
                          <a:pt x="11488" y="6366"/>
                          <a:pt x="13358" y="5040"/>
                          <a:pt x="16030" y="3979"/>
                        </a:cubicBezTo>
                        <a:cubicBezTo>
                          <a:pt x="19770" y="2652"/>
                          <a:pt x="23377" y="1591"/>
                          <a:pt x="26984" y="928"/>
                        </a:cubicBezTo>
                        <a:cubicBezTo>
                          <a:pt x="30590" y="265"/>
                          <a:pt x="34331" y="0"/>
                          <a:pt x="38472" y="0"/>
                        </a:cubicBezTo>
                        <a:cubicBezTo>
                          <a:pt x="43415" y="0"/>
                          <a:pt x="48224" y="530"/>
                          <a:pt x="52765" y="1591"/>
                        </a:cubicBezTo>
                        <a:cubicBezTo>
                          <a:pt x="57307" y="2652"/>
                          <a:pt x="61048" y="4244"/>
                          <a:pt x="63986" y="6233"/>
                        </a:cubicBezTo>
                        <a:cubicBezTo>
                          <a:pt x="68261" y="9151"/>
                          <a:pt x="71601" y="13262"/>
                          <a:pt x="74005" y="18567"/>
                        </a:cubicBezTo>
                        <a:cubicBezTo>
                          <a:pt x="76410" y="23871"/>
                          <a:pt x="77612" y="30237"/>
                          <a:pt x="77612" y="37797"/>
                        </a:cubicBezTo>
                        <a:lnTo>
                          <a:pt x="77612" y="98404"/>
                        </a:lnTo>
                        <a:lnTo>
                          <a:pt x="71868" y="98404"/>
                        </a:lnTo>
                        <a:cubicBezTo>
                          <a:pt x="68796" y="98404"/>
                          <a:pt x="66524" y="97475"/>
                          <a:pt x="65189" y="95486"/>
                        </a:cubicBezTo>
                        <a:cubicBezTo>
                          <a:pt x="63853" y="93497"/>
                          <a:pt x="63185" y="90712"/>
                          <a:pt x="63185" y="86866"/>
                        </a:cubicBezTo>
                        <a:lnTo>
                          <a:pt x="63185" y="84346"/>
                        </a:lnTo>
                        <a:lnTo>
                          <a:pt x="62650" y="84346"/>
                        </a:lnTo>
                        <a:cubicBezTo>
                          <a:pt x="62116" y="87131"/>
                          <a:pt x="60914" y="89651"/>
                          <a:pt x="59178" y="91640"/>
                        </a:cubicBezTo>
                        <a:cubicBezTo>
                          <a:pt x="57307" y="93629"/>
                          <a:pt x="55036" y="95353"/>
                          <a:pt x="52365" y="96547"/>
                        </a:cubicBezTo>
                        <a:cubicBezTo>
                          <a:pt x="49693" y="97873"/>
                          <a:pt x="46487" y="98801"/>
                          <a:pt x="43014" y="99465"/>
                        </a:cubicBezTo>
                        <a:cubicBezTo>
                          <a:pt x="39541" y="100128"/>
                          <a:pt x="35800" y="100393"/>
                          <a:pt x="31926" y="100393"/>
                        </a:cubicBezTo>
                        <a:close/>
                        <a:moveTo>
                          <a:pt x="36602" y="88722"/>
                        </a:moveTo>
                        <a:cubicBezTo>
                          <a:pt x="42613" y="88722"/>
                          <a:pt x="47823" y="88059"/>
                          <a:pt x="52098" y="86866"/>
                        </a:cubicBezTo>
                        <a:cubicBezTo>
                          <a:pt x="56372" y="85672"/>
                          <a:pt x="59845" y="83418"/>
                          <a:pt x="62383" y="80367"/>
                        </a:cubicBezTo>
                        <a:lnTo>
                          <a:pt x="62383" y="56098"/>
                        </a:lnTo>
                        <a:cubicBezTo>
                          <a:pt x="59578" y="56098"/>
                          <a:pt x="56906" y="55833"/>
                          <a:pt x="54368" y="55833"/>
                        </a:cubicBezTo>
                        <a:cubicBezTo>
                          <a:pt x="51830" y="55833"/>
                          <a:pt x="49426" y="55833"/>
                          <a:pt x="47155" y="55833"/>
                        </a:cubicBezTo>
                        <a:cubicBezTo>
                          <a:pt x="41678" y="55833"/>
                          <a:pt x="37003" y="56098"/>
                          <a:pt x="33129" y="56496"/>
                        </a:cubicBezTo>
                        <a:cubicBezTo>
                          <a:pt x="29254" y="56894"/>
                          <a:pt x="25915" y="57689"/>
                          <a:pt x="23377" y="58883"/>
                        </a:cubicBezTo>
                        <a:cubicBezTo>
                          <a:pt x="20839" y="60077"/>
                          <a:pt x="18835" y="61668"/>
                          <a:pt x="17633" y="63790"/>
                        </a:cubicBezTo>
                        <a:cubicBezTo>
                          <a:pt x="16431" y="65912"/>
                          <a:pt x="15763" y="68697"/>
                          <a:pt x="15763" y="72145"/>
                        </a:cubicBezTo>
                        <a:cubicBezTo>
                          <a:pt x="15763" y="77317"/>
                          <a:pt x="17633" y="81428"/>
                          <a:pt x="21373" y="84346"/>
                        </a:cubicBezTo>
                        <a:cubicBezTo>
                          <a:pt x="25113" y="87264"/>
                          <a:pt x="30190" y="88722"/>
                          <a:pt x="36736" y="88722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3" name="Forme libre 82">
                    <a:extLst>
                      <a:ext uri="{FF2B5EF4-FFF2-40B4-BE49-F238E27FC236}">
                        <a16:creationId xmlns:a16="http://schemas.microsoft.com/office/drawing/2014/main" id="{F80A69DE-9E7D-D889-E049-5A5ADB1138C5}"/>
                      </a:ext>
                    </a:extLst>
                  </p:cNvPr>
                  <p:cNvSpPr/>
                  <p:nvPr/>
                </p:nvSpPr>
                <p:spPr>
                  <a:xfrm>
                    <a:off x="8095691" y="1476388"/>
                    <a:ext cx="83356" cy="98403"/>
                  </a:xfrm>
                  <a:custGeom>
                    <a:avLst/>
                    <a:gdLst>
                      <a:gd name="connsiteX0" fmla="*/ 134 w 83356"/>
                      <a:gd name="connsiteY0" fmla="*/ 2122 h 98403"/>
                      <a:gd name="connsiteX1" fmla="*/ 7748 w 83356"/>
                      <a:gd name="connsiteY1" fmla="*/ 1724 h 98403"/>
                      <a:gd name="connsiteX2" fmla="*/ 12289 w 83356"/>
                      <a:gd name="connsiteY2" fmla="*/ 3183 h 98403"/>
                      <a:gd name="connsiteX3" fmla="*/ 14561 w 83356"/>
                      <a:gd name="connsiteY3" fmla="*/ 5835 h 98403"/>
                      <a:gd name="connsiteX4" fmla="*/ 15095 w 83356"/>
                      <a:gd name="connsiteY4" fmla="*/ 8885 h 98403"/>
                      <a:gd name="connsiteX5" fmla="*/ 15095 w 83356"/>
                      <a:gd name="connsiteY5" fmla="*/ 12997 h 98403"/>
                      <a:gd name="connsiteX6" fmla="*/ 15496 w 83356"/>
                      <a:gd name="connsiteY6" fmla="*/ 12997 h 98403"/>
                      <a:gd name="connsiteX7" fmla="*/ 22041 w 83356"/>
                      <a:gd name="connsiteY7" fmla="*/ 8355 h 98403"/>
                      <a:gd name="connsiteX8" fmla="*/ 30323 w 83356"/>
                      <a:gd name="connsiteY8" fmla="*/ 4244 h 98403"/>
                      <a:gd name="connsiteX9" fmla="*/ 40610 w 83356"/>
                      <a:gd name="connsiteY9" fmla="*/ 1194 h 98403"/>
                      <a:gd name="connsiteX10" fmla="*/ 52899 w 83356"/>
                      <a:gd name="connsiteY10" fmla="*/ 0 h 98403"/>
                      <a:gd name="connsiteX11" fmla="*/ 67994 w 83356"/>
                      <a:gd name="connsiteY11" fmla="*/ 2652 h 98403"/>
                      <a:gd name="connsiteX12" fmla="*/ 77345 w 83356"/>
                      <a:gd name="connsiteY12" fmla="*/ 10079 h 98403"/>
                      <a:gd name="connsiteX13" fmla="*/ 82020 w 83356"/>
                      <a:gd name="connsiteY13" fmla="*/ 22015 h 98403"/>
                      <a:gd name="connsiteX14" fmla="*/ 83356 w 83356"/>
                      <a:gd name="connsiteY14" fmla="*/ 37797 h 98403"/>
                      <a:gd name="connsiteX15" fmla="*/ 83356 w 83356"/>
                      <a:gd name="connsiteY15" fmla="*/ 98404 h 98403"/>
                      <a:gd name="connsiteX16" fmla="*/ 76944 w 83356"/>
                      <a:gd name="connsiteY16" fmla="*/ 98404 h 98403"/>
                      <a:gd name="connsiteX17" fmla="*/ 69998 w 83356"/>
                      <a:gd name="connsiteY17" fmla="*/ 96149 h 98403"/>
                      <a:gd name="connsiteX18" fmla="*/ 67994 w 83356"/>
                      <a:gd name="connsiteY18" fmla="*/ 88325 h 98403"/>
                      <a:gd name="connsiteX19" fmla="*/ 67994 w 83356"/>
                      <a:gd name="connsiteY19" fmla="*/ 36868 h 98403"/>
                      <a:gd name="connsiteX20" fmla="*/ 66926 w 83356"/>
                      <a:gd name="connsiteY20" fmla="*/ 25198 h 98403"/>
                      <a:gd name="connsiteX21" fmla="*/ 63452 w 83356"/>
                      <a:gd name="connsiteY21" fmla="*/ 17771 h 98403"/>
                      <a:gd name="connsiteX22" fmla="*/ 57040 w 83356"/>
                      <a:gd name="connsiteY22" fmla="*/ 13792 h 98403"/>
                      <a:gd name="connsiteX23" fmla="*/ 47021 w 83356"/>
                      <a:gd name="connsiteY23" fmla="*/ 12599 h 98403"/>
                      <a:gd name="connsiteX24" fmla="*/ 38739 w 83356"/>
                      <a:gd name="connsiteY24" fmla="*/ 13792 h 98403"/>
                      <a:gd name="connsiteX25" fmla="*/ 30190 w 83356"/>
                      <a:gd name="connsiteY25" fmla="*/ 16975 h 98403"/>
                      <a:gd name="connsiteX26" fmla="*/ 22175 w 83356"/>
                      <a:gd name="connsiteY26" fmla="*/ 21617 h 98403"/>
                      <a:gd name="connsiteX27" fmla="*/ 15228 w 83356"/>
                      <a:gd name="connsiteY27" fmla="*/ 27187 h 98403"/>
                      <a:gd name="connsiteX28" fmla="*/ 15228 w 83356"/>
                      <a:gd name="connsiteY28" fmla="*/ 98404 h 98403"/>
                      <a:gd name="connsiteX29" fmla="*/ 0 w 83356"/>
                      <a:gd name="connsiteY29" fmla="*/ 98404 h 98403"/>
                      <a:gd name="connsiteX30" fmla="*/ 0 w 83356"/>
                      <a:gd name="connsiteY30" fmla="*/ 2122 h 98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3356" h="98403">
                        <a:moveTo>
                          <a:pt x="134" y="2122"/>
                        </a:moveTo>
                        <a:cubicBezTo>
                          <a:pt x="3206" y="1591"/>
                          <a:pt x="5744" y="1459"/>
                          <a:pt x="7748" y="1724"/>
                        </a:cubicBezTo>
                        <a:cubicBezTo>
                          <a:pt x="9751" y="1989"/>
                          <a:pt x="11221" y="2520"/>
                          <a:pt x="12289" y="3183"/>
                        </a:cubicBezTo>
                        <a:cubicBezTo>
                          <a:pt x="13358" y="3846"/>
                          <a:pt x="14160" y="4774"/>
                          <a:pt x="14561" y="5835"/>
                        </a:cubicBezTo>
                        <a:cubicBezTo>
                          <a:pt x="14961" y="6896"/>
                          <a:pt x="15095" y="7825"/>
                          <a:pt x="15095" y="8885"/>
                        </a:cubicBezTo>
                        <a:lnTo>
                          <a:pt x="15095" y="12997"/>
                        </a:lnTo>
                        <a:lnTo>
                          <a:pt x="15496" y="12997"/>
                        </a:lnTo>
                        <a:cubicBezTo>
                          <a:pt x="17366" y="11405"/>
                          <a:pt x="19637" y="9946"/>
                          <a:pt x="22041" y="8355"/>
                        </a:cubicBezTo>
                        <a:cubicBezTo>
                          <a:pt x="24446" y="6764"/>
                          <a:pt x="27251" y="5437"/>
                          <a:pt x="30323" y="4244"/>
                        </a:cubicBezTo>
                        <a:cubicBezTo>
                          <a:pt x="33396" y="3050"/>
                          <a:pt x="36869" y="1989"/>
                          <a:pt x="40610" y="1194"/>
                        </a:cubicBezTo>
                        <a:cubicBezTo>
                          <a:pt x="44350" y="398"/>
                          <a:pt x="48491" y="0"/>
                          <a:pt x="52899" y="0"/>
                        </a:cubicBezTo>
                        <a:cubicBezTo>
                          <a:pt x="59044" y="0"/>
                          <a:pt x="64120" y="928"/>
                          <a:pt x="67994" y="2652"/>
                        </a:cubicBezTo>
                        <a:cubicBezTo>
                          <a:pt x="71868" y="4376"/>
                          <a:pt x="75074" y="6896"/>
                          <a:pt x="77345" y="10079"/>
                        </a:cubicBezTo>
                        <a:cubicBezTo>
                          <a:pt x="79616" y="13262"/>
                          <a:pt x="81219" y="17241"/>
                          <a:pt x="82020" y="22015"/>
                        </a:cubicBezTo>
                        <a:cubicBezTo>
                          <a:pt x="82822" y="26789"/>
                          <a:pt x="83356" y="31961"/>
                          <a:pt x="83356" y="37797"/>
                        </a:cubicBezTo>
                        <a:lnTo>
                          <a:pt x="83356" y="98404"/>
                        </a:lnTo>
                        <a:lnTo>
                          <a:pt x="76944" y="98404"/>
                        </a:lnTo>
                        <a:cubicBezTo>
                          <a:pt x="73738" y="98404"/>
                          <a:pt x="71467" y="97608"/>
                          <a:pt x="69998" y="96149"/>
                        </a:cubicBezTo>
                        <a:cubicBezTo>
                          <a:pt x="68529" y="94690"/>
                          <a:pt x="67994" y="92038"/>
                          <a:pt x="67994" y="88325"/>
                        </a:cubicBezTo>
                        <a:lnTo>
                          <a:pt x="67994" y="36868"/>
                        </a:lnTo>
                        <a:cubicBezTo>
                          <a:pt x="67994" y="32094"/>
                          <a:pt x="67593" y="28248"/>
                          <a:pt x="66926" y="25198"/>
                        </a:cubicBezTo>
                        <a:cubicBezTo>
                          <a:pt x="66257" y="22147"/>
                          <a:pt x="65055" y="19628"/>
                          <a:pt x="63452" y="17771"/>
                        </a:cubicBezTo>
                        <a:cubicBezTo>
                          <a:pt x="61849" y="15914"/>
                          <a:pt x="59712" y="14588"/>
                          <a:pt x="57040" y="13792"/>
                        </a:cubicBezTo>
                        <a:cubicBezTo>
                          <a:pt x="54369" y="12997"/>
                          <a:pt x="51029" y="12599"/>
                          <a:pt x="47021" y="12599"/>
                        </a:cubicBezTo>
                        <a:cubicBezTo>
                          <a:pt x="44350" y="12599"/>
                          <a:pt x="41544" y="12997"/>
                          <a:pt x="38739" y="13792"/>
                        </a:cubicBezTo>
                        <a:cubicBezTo>
                          <a:pt x="35934" y="14588"/>
                          <a:pt x="32995" y="15649"/>
                          <a:pt x="30190" y="16975"/>
                        </a:cubicBezTo>
                        <a:cubicBezTo>
                          <a:pt x="27385" y="18302"/>
                          <a:pt x="24713" y="19893"/>
                          <a:pt x="22175" y="21617"/>
                        </a:cubicBezTo>
                        <a:cubicBezTo>
                          <a:pt x="19637" y="23341"/>
                          <a:pt x="17366" y="25198"/>
                          <a:pt x="15228" y="27187"/>
                        </a:cubicBezTo>
                        <a:lnTo>
                          <a:pt x="15228" y="98404"/>
                        </a:lnTo>
                        <a:lnTo>
                          <a:pt x="0" y="98404"/>
                        </a:lnTo>
                        <a:lnTo>
                          <a:pt x="0" y="2122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4" name="Forme libre 83">
                    <a:extLst>
                      <a:ext uri="{FF2B5EF4-FFF2-40B4-BE49-F238E27FC236}">
                        <a16:creationId xmlns:a16="http://schemas.microsoft.com/office/drawing/2014/main" id="{A2ED8552-93EA-F47D-D531-491F5DAF14F5}"/>
                      </a:ext>
                    </a:extLst>
                  </p:cNvPr>
                  <p:cNvSpPr/>
                  <p:nvPr/>
                </p:nvSpPr>
                <p:spPr>
                  <a:xfrm>
                    <a:off x="8199218" y="1476388"/>
                    <a:ext cx="80016" cy="100392"/>
                  </a:xfrm>
                  <a:custGeom>
                    <a:avLst/>
                    <a:gdLst>
                      <a:gd name="connsiteX0" fmla="*/ 46086 w 80016"/>
                      <a:gd name="connsiteY0" fmla="*/ 100260 h 100392"/>
                      <a:gd name="connsiteX1" fmla="*/ 25247 w 80016"/>
                      <a:gd name="connsiteY1" fmla="*/ 96282 h 100392"/>
                      <a:gd name="connsiteX2" fmla="*/ 10954 w 80016"/>
                      <a:gd name="connsiteY2" fmla="*/ 85540 h 100392"/>
                      <a:gd name="connsiteX3" fmla="*/ 2671 w 80016"/>
                      <a:gd name="connsiteY3" fmla="*/ 69493 h 100392"/>
                      <a:gd name="connsiteX4" fmla="*/ 0 w 80016"/>
                      <a:gd name="connsiteY4" fmla="*/ 49998 h 100392"/>
                      <a:gd name="connsiteX5" fmla="*/ 3607 w 80016"/>
                      <a:gd name="connsiteY5" fmla="*/ 30635 h 100392"/>
                      <a:gd name="connsiteX6" fmla="*/ 13759 w 80016"/>
                      <a:gd name="connsiteY6" fmla="*/ 14721 h 100392"/>
                      <a:gd name="connsiteX7" fmla="*/ 29388 w 80016"/>
                      <a:gd name="connsiteY7" fmla="*/ 3979 h 100392"/>
                      <a:gd name="connsiteX8" fmla="*/ 49426 w 80016"/>
                      <a:gd name="connsiteY8" fmla="*/ 0 h 100392"/>
                      <a:gd name="connsiteX9" fmla="*/ 61315 w 80016"/>
                      <a:gd name="connsiteY9" fmla="*/ 928 h 100392"/>
                      <a:gd name="connsiteX10" fmla="*/ 70933 w 80016"/>
                      <a:gd name="connsiteY10" fmla="*/ 3581 h 100392"/>
                      <a:gd name="connsiteX11" fmla="*/ 75341 w 80016"/>
                      <a:gd name="connsiteY11" fmla="*/ 6100 h 100392"/>
                      <a:gd name="connsiteX12" fmla="*/ 77612 w 80016"/>
                      <a:gd name="connsiteY12" fmla="*/ 9283 h 100392"/>
                      <a:gd name="connsiteX13" fmla="*/ 78280 w 80016"/>
                      <a:gd name="connsiteY13" fmla="*/ 12731 h 100392"/>
                      <a:gd name="connsiteX14" fmla="*/ 77612 w 80016"/>
                      <a:gd name="connsiteY14" fmla="*/ 16180 h 100392"/>
                      <a:gd name="connsiteX15" fmla="*/ 76410 w 80016"/>
                      <a:gd name="connsiteY15" fmla="*/ 20954 h 100392"/>
                      <a:gd name="connsiteX16" fmla="*/ 64120 w 80016"/>
                      <a:gd name="connsiteY16" fmla="*/ 14588 h 100392"/>
                      <a:gd name="connsiteX17" fmla="*/ 49960 w 80016"/>
                      <a:gd name="connsiteY17" fmla="*/ 12334 h 100392"/>
                      <a:gd name="connsiteX18" fmla="*/ 36736 w 80016"/>
                      <a:gd name="connsiteY18" fmla="*/ 14456 h 100392"/>
                      <a:gd name="connsiteX19" fmla="*/ 25782 w 80016"/>
                      <a:gd name="connsiteY19" fmla="*/ 21087 h 100392"/>
                      <a:gd name="connsiteX20" fmla="*/ 18301 w 80016"/>
                      <a:gd name="connsiteY20" fmla="*/ 32624 h 100392"/>
                      <a:gd name="connsiteX21" fmla="*/ 15496 w 80016"/>
                      <a:gd name="connsiteY21" fmla="*/ 49334 h 100392"/>
                      <a:gd name="connsiteX22" fmla="*/ 24045 w 80016"/>
                      <a:gd name="connsiteY22" fmla="*/ 77582 h 100392"/>
                      <a:gd name="connsiteX23" fmla="*/ 49025 w 80016"/>
                      <a:gd name="connsiteY23" fmla="*/ 87264 h 100392"/>
                      <a:gd name="connsiteX24" fmla="*/ 63719 w 80016"/>
                      <a:gd name="connsiteY24" fmla="*/ 85274 h 100392"/>
                      <a:gd name="connsiteX25" fmla="*/ 76543 w 80016"/>
                      <a:gd name="connsiteY25" fmla="*/ 78378 h 100392"/>
                      <a:gd name="connsiteX26" fmla="*/ 80017 w 80016"/>
                      <a:gd name="connsiteY26" fmla="*/ 90049 h 100392"/>
                      <a:gd name="connsiteX27" fmla="*/ 74139 w 80016"/>
                      <a:gd name="connsiteY27" fmla="*/ 93762 h 100392"/>
                      <a:gd name="connsiteX28" fmla="*/ 66792 w 80016"/>
                      <a:gd name="connsiteY28" fmla="*/ 97077 h 100392"/>
                      <a:gd name="connsiteX29" fmla="*/ 57441 w 80016"/>
                      <a:gd name="connsiteY29" fmla="*/ 99465 h 100392"/>
                      <a:gd name="connsiteX30" fmla="*/ 45685 w 80016"/>
                      <a:gd name="connsiteY30" fmla="*/ 100393 h 100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0016" h="100392">
                        <a:moveTo>
                          <a:pt x="46086" y="100260"/>
                        </a:moveTo>
                        <a:cubicBezTo>
                          <a:pt x="37938" y="100260"/>
                          <a:pt x="30992" y="98934"/>
                          <a:pt x="25247" y="96282"/>
                        </a:cubicBezTo>
                        <a:cubicBezTo>
                          <a:pt x="19503" y="93629"/>
                          <a:pt x="14694" y="90049"/>
                          <a:pt x="10954" y="85540"/>
                        </a:cubicBezTo>
                        <a:cubicBezTo>
                          <a:pt x="7214" y="81031"/>
                          <a:pt x="4408" y="75593"/>
                          <a:pt x="2671" y="69493"/>
                        </a:cubicBezTo>
                        <a:cubicBezTo>
                          <a:pt x="935" y="63392"/>
                          <a:pt x="0" y="56894"/>
                          <a:pt x="0" y="49998"/>
                        </a:cubicBezTo>
                        <a:cubicBezTo>
                          <a:pt x="0" y="43101"/>
                          <a:pt x="1202" y="36736"/>
                          <a:pt x="3607" y="30635"/>
                        </a:cubicBezTo>
                        <a:cubicBezTo>
                          <a:pt x="6011" y="24535"/>
                          <a:pt x="9484" y="19230"/>
                          <a:pt x="13759" y="14721"/>
                        </a:cubicBezTo>
                        <a:cubicBezTo>
                          <a:pt x="18167" y="10212"/>
                          <a:pt x="23377" y="6631"/>
                          <a:pt x="29388" y="3979"/>
                        </a:cubicBezTo>
                        <a:cubicBezTo>
                          <a:pt x="35400" y="1326"/>
                          <a:pt x="42213" y="0"/>
                          <a:pt x="49426" y="0"/>
                        </a:cubicBezTo>
                        <a:cubicBezTo>
                          <a:pt x="53834" y="0"/>
                          <a:pt x="57842" y="265"/>
                          <a:pt x="61315" y="928"/>
                        </a:cubicBezTo>
                        <a:cubicBezTo>
                          <a:pt x="64788" y="1591"/>
                          <a:pt x="67994" y="2520"/>
                          <a:pt x="70933" y="3581"/>
                        </a:cubicBezTo>
                        <a:cubicBezTo>
                          <a:pt x="72803" y="4244"/>
                          <a:pt x="74273" y="5172"/>
                          <a:pt x="75341" y="6100"/>
                        </a:cubicBezTo>
                        <a:cubicBezTo>
                          <a:pt x="76410" y="7029"/>
                          <a:pt x="77211" y="8090"/>
                          <a:pt x="77612" y="9283"/>
                        </a:cubicBezTo>
                        <a:cubicBezTo>
                          <a:pt x="78013" y="10477"/>
                          <a:pt x="78280" y="11538"/>
                          <a:pt x="78280" y="12731"/>
                        </a:cubicBezTo>
                        <a:cubicBezTo>
                          <a:pt x="78280" y="13925"/>
                          <a:pt x="78013" y="14986"/>
                          <a:pt x="77612" y="16180"/>
                        </a:cubicBezTo>
                        <a:lnTo>
                          <a:pt x="76410" y="20954"/>
                        </a:lnTo>
                        <a:cubicBezTo>
                          <a:pt x="72402" y="18302"/>
                          <a:pt x="68261" y="16180"/>
                          <a:pt x="64120" y="14588"/>
                        </a:cubicBezTo>
                        <a:cubicBezTo>
                          <a:pt x="59979" y="12997"/>
                          <a:pt x="55304" y="12334"/>
                          <a:pt x="49960" y="12334"/>
                        </a:cubicBezTo>
                        <a:cubicBezTo>
                          <a:pt x="45285" y="12334"/>
                          <a:pt x="41010" y="12997"/>
                          <a:pt x="36736" y="14456"/>
                        </a:cubicBezTo>
                        <a:cubicBezTo>
                          <a:pt x="32461" y="15914"/>
                          <a:pt x="28987" y="18036"/>
                          <a:pt x="25782" y="21087"/>
                        </a:cubicBezTo>
                        <a:cubicBezTo>
                          <a:pt x="22576" y="24137"/>
                          <a:pt x="20171" y="27983"/>
                          <a:pt x="18301" y="32624"/>
                        </a:cubicBezTo>
                        <a:cubicBezTo>
                          <a:pt x="16431" y="37266"/>
                          <a:pt x="15496" y="42836"/>
                          <a:pt x="15496" y="49334"/>
                        </a:cubicBezTo>
                        <a:cubicBezTo>
                          <a:pt x="15496" y="61801"/>
                          <a:pt x="18301" y="71217"/>
                          <a:pt x="24045" y="77582"/>
                        </a:cubicBezTo>
                        <a:cubicBezTo>
                          <a:pt x="29789" y="83948"/>
                          <a:pt x="38071" y="87264"/>
                          <a:pt x="49025" y="87264"/>
                        </a:cubicBezTo>
                        <a:cubicBezTo>
                          <a:pt x="54235" y="87264"/>
                          <a:pt x="59178" y="86601"/>
                          <a:pt x="63719" y="85274"/>
                        </a:cubicBezTo>
                        <a:cubicBezTo>
                          <a:pt x="68261" y="83948"/>
                          <a:pt x="72536" y="81561"/>
                          <a:pt x="76543" y="78378"/>
                        </a:cubicBezTo>
                        <a:lnTo>
                          <a:pt x="80017" y="90049"/>
                        </a:lnTo>
                        <a:cubicBezTo>
                          <a:pt x="78280" y="91242"/>
                          <a:pt x="76276" y="92436"/>
                          <a:pt x="74139" y="93762"/>
                        </a:cubicBezTo>
                        <a:cubicBezTo>
                          <a:pt x="72001" y="95088"/>
                          <a:pt x="69463" y="96149"/>
                          <a:pt x="66792" y="97077"/>
                        </a:cubicBezTo>
                        <a:cubicBezTo>
                          <a:pt x="64120" y="98006"/>
                          <a:pt x="60914" y="98802"/>
                          <a:pt x="57441" y="99465"/>
                        </a:cubicBezTo>
                        <a:cubicBezTo>
                          <a:pt x="53968" y="100128"/>
                          <a:pt x="50094" y="100393"/>
                          <a:pt x="45685" y="100393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85" name="Forme libre 84">
                    <a:extLst>
                      <a:ext uri="{FF2B5EF4-FFF2-40B4-BE49-F238E27FC236}">
                        <a16:creationId xmlns:a16="http://schemas.microsoft.com/office/drawing/2014/main" id="{6DB7D543-8CE7-2752-D504-D6DA7A33463C}"/>
                      </a:ext>
                    </a:extLst>
                  </p:cNvPr>
                  <p:cNvSpPr/>
                  <p:nvPr/>
                </p:nvSpPr>
                <p:spPr>
                  <a:xfrm>
                    <a:off x="8290723" y="1476520"/>
                    <a:ext cx="84291" cy="100127"/>
                  </a:xfrm>
                  <a:custGeom>
                    <a:avLst/>
                    <a:gdLst>
                      <a:gd name="connsiteX0" fmla="*/ 45953 w 84291"/>
                      <a:gd name="connsiteY0" fmla="*/ 100128 h 100127"/>
                      <a:gd name="connsiteX1" fmla="*/ 25247 w 84291"/>
                      <a:gd name="connsiteY1" fmla="*/ 96282 h 100127"/>
                      <a:gd name="connsiteX2" fmla="*/ 10954 w 84291"/>
                      <a:gd name="connsiteY2" fmla="*/ 85540 h 100127"/>
                      <a:gd name="connsiteX3" fmla="*/ 2671 w 84291"/>
                      <a:gd name="connsiteY3" fmla="*/ 69360 h 100127"/>
                      <a:gd name="connsiteX4" fmla="*/ 0 w 84291"/>
                      <a:gd name="connsiteY4" fmla="*/ 48937 h 100127"/>
                      <a:gd name="connsiteX5" fmla="*/ 2805 w 84291"/>
                      <a:gd name="connsiteY5" fmla="*/ 30370 h 100127"/>
                      <a:gd name="connsiteX6" fmla="*/ 11087 w 84291"/>
                      <a:gd name="connsiteY6" fmla="*/ 14721 h 100127"/>
                      <a:gd name="connsiteX7" fmla="*/ 24713 w 84291"/>
                      <a:gd name="connsiteY7" fmla="*/ 3979 h 100127"/>
                      <a:gd name="connsiteX8" fmla="*/ 43415 w 84291"/>
                      <a:gd name="connsiteY8" fmla="*/ 0 h 100127"/>
                      <a:gd name="connsiteX9" fmla="*/ 61849 w 84291"/>
                      <a:gd name="connsiteY9" fmla="*/ 3050 h 100127"/>
                      <a:gd name="connsiteX10" fmla="*/ 74540 w 84291"/>
                      <a:gd name="connsiteY10" fmla="*/ 12201 h 100127"/>
                      <a:gd name="connsiteX11" fmla="*/ 81887 w 84291"/>
                      <a:gd name="connsiteY11" fmla="*/ 27320 h 100127"/>
                      <a:gd name="connsiteX12" fmla="*/ 84291 w 84291"/>
                      <a:gd name="connsiteY12" fmla="*/ 48141 h 100127"/>
                      <a:gd name="connsiteX13" fmla="*/ 84291 w 84291"/>
                      <a:gd name="connsiteY13" fmla="*/ 52252 h 100127"/>
                      <a:gd name="connsiteX14" fmla="*/ 15897 w 84291"/>
                      <a:gd name="connsiteY14" fmla="*/ 52252 h 100127"/>
                      <a:gd name="connsiteX15" fmla="*/ 18167 w 84291"/>
                      <a:gd name="connsiteY15" fmla="*/ 66045 h 100127"/>
                      <a:gd name="connsiteX16" fmla="*/ 24179 w 84291"/>
                      <a:gd name="connsiteY16" fmla="*/ 77052 h 100127"/>
                      <a:gd name="connsiteX17" fmla="*/ 34464 w 84291"/>
                      <a:gd name="connsiteY17" fmla="*/ 84346 h 100127"/>
                      <a:gd name="connsiteX18" fmla="*/ 49559 w 84291"/>
                      <a:gd name="connsiteY18" fmla="*/ 86998 h 100127"/>
                      <a:gd name="connsiteX19" fmla="*/ 65189 w 84291"/>
                      <a:gd name="connsiteY19" fmla="*/ 84611 h 100127"/>
                      <a:gd name="connsiteX20" fmla="*/ 76944 w 84291"/>
                      <a:gd name="connsiteY20" fmla="*/ 78113 h 100127"/>
                      <a:gd name="connsiteX21" fmla="*/ 80551 w 84291"/>
                      <a:gd name="connsiteY21" fmla="*/ 89783 h 100127"/>
                      <a:gd name="connsiteX22" fmla="*/ 72937 w 84291"/>
                      <a:gd name="connsiteY22" fmla="*/ 94425 h 100127"/>
                      <a:gd name="connsiteX23" fmla="*/ 64922 w 84291"/>
                      <a:gd name="connsiteY23" fmla="*/ 97608 h 100127"/>
                      <a:gd name="connsiteX24" fmla="*/ 56105 w 84291"/>
                      <a:gd name="connsiteY24" fmla="*/ 99465 h 100127"/>
                      <a:gd name="connsiteX25" fmla="*/ 46220 w 84291"/>
                      <a:gd name="connsiteY25" fmla="*/ 99995 h 100127"/>
                      <a:gd name="connsiteX26" fmla="*/ 15496 w 84291"/>
                      <a:gd name="connsiteY26" fmla="*/ 48141 h 100127"/>
                      <a:gd name="connsiteX27" fmla="*/ 18702 w 84291"/>
                      <a:gd name="connsiteY27" fmla="*/ 44560 h 100127"/>
                      <a:gd name="connsiteX28" fmla="*/ 22843 w 84291"/>
                      <a:gd name="connsiteY28" fmla="*/ 42173 h 100127"/>
                      <a:gd name="connsiteX29" fmla="*/ 28320 w 84291"/>
                      <a:gd name="connsiteY29" fmla="*/ 40847 h 100127"/>
                      <a:gd name="connsiteX30" fmla="*/ 35400 w 84291"/>
                      <a:gd name="connsiteY30" fmla="*/ 40449 h 100127"/>
                      <a:gd name="connsiteX31" fmla="*/ 68395 w 84291"/>
                      <a:gd name="connsiteY31" fmla="*/ 40449 h 100127"/>
                      <a:gd name="connsiteX32" fmla="*/ 66658 w 84291"/>
                      <a:gd name="connsiteY32" fmla="*/ 28115 h 100127"/>
                      <a:gd name="connsiteX33" fmla="*/ 62250 w 84291"/>
                      <a:gd name="connsiteY33" fmla="*/ 19097 h 100127"/>
                      <a:gd name="connsiteX34" fmla="*/ 54769 w 84291"/>
                      <a:gd name="connsiteY34" fmla="*/ 13660 h 100127"/>
                      <a:gd name="connsiteX35" fmla="*/ 43815 w 84291"/>
                      <a:gd name="connsiteY35" fmla="*/ 11803 h 100127"/>
                      <a:gd name="connsiteX36" fmla="*/ 32594 w 84291"/>
                      <a:gd name="connsiteY36" fmla="*/ 14058 h 100127"/>
                      <a:gd name="connsiteX37" fmla="*/ 24179 w 84291"/>
                      <a:gd name="connsiteY37" fmla="*/ 20026 h 100127"/>
                      <a:gd name="connsiteX38" fmla="*/ 18568 w 84291"/>
                      <a:gd name="connsiteY38" fmla="*/ 28646 h 100127"/>
                      <a:gd name="connsiteX39" fmla="*/ 16030 w 84291"/>
                      <a:gd name="connsiteY39" fmla="*/ 38858 h 100127"/>
                      <a:gd name="connsiteX40" fmla="*/ 15629 w 84291"/>
                      <a:gd name="connsiteY40" fmla="*/ 43499 h 100127"/>
                      <a:gd name="connsiteX41" fmla="*/ 15496 w 84291"/>
                      <a:gd name="connsiteY41" fmla="*/ 48141 h 100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4291" h="100127">
                        <a:moveTo>
                          <a:pt x="45953" y="100128"/>
                        </a:moveTo>
                        <a:cubicBezTo>
                          <a:pt x="37938" y="100128"/>
                          <a:pt x="30991" y="98801"/>
                          <a:pt x="25247" y="96282"/>
                        </a:cubicBezTo>
                        <a:cubicBezTo>
                          <a:pt x="19503" y="93762"/>
                          <a:pt x="14694" y="90181"/>
                          <a:pt x="10954" y="85540"/>
                        </a:cubicBezTo>
                        <a:cubicBezTo>
                          <a:pt x="7213" y="81031"/>
                          <a:pt x="4408" y="75593"/>
                          <a:pt x="2671" y="69360"/>
                        </a:cubicBezTo>
                        <a:cubicBezTo>
                          <a:pt x="935" y="63127"/>
                          <a:pt x="0" y="56363"/>
                          <a:pt x="0" y="48937"/>
                        </a:cubicBezTo>
                        <a:cubicBezTo>
                          <a:pt x="0" y="42438"/>
                          <a:pt x="935" y="36338"/>
                          <a:pt x="2805" y="30370"/>
                        </a:cubicBezTo>
                        <a:cubicBezTo>
                          <a:pt x="4675" y="24402"/>
                          <a:pt x="7481" y="19230"/>
                          <a:pt x="11087" y="14721"/>
                        </a:cubicBezTo>
                        <a:cubicBezTo>
                          <a:pt x="14694" y="10212"/>
                          <a:pt x="19369" y="6631"/>
                          <a:pt x="24713" y="3979"/>
                        </a:cubicBezTo>
                        <a:cubicBezTo>
                          <a:pt x="30056" y="1326"/>
                          <a:pt x="36335" y="0"/>
                          <a:pt x="43415" y="0"/>
                        </a:cubicBezTo>
                        <a:cubicBezTo>
                          <a:pt x="50495" y="0"/>
                          <a:pt x="56773" y="1061"/>
                          <a:pt x="61849" y="3050"/>
                        </a:cubicBezTo>
                        <a:cubicBezTo>
                          <a:pt x="66925" y="5040"/>
                          <a:pt x="71200" y="8222"/>
                          <a:pt x="74540" y="12201"/>
                        </a:cubicBezTo>
                        <a:cubicBezTo>
                          <a:pt x="77879" y="16180"/>
                          <a:pt x="80284" y="21352"/>
                          <a:pt x="81887" y="27320"/>
                        </a:cubicBezTo>
                        <a:cubicBezTo>
                          <a:pt x="83490" y="33288"/>
                          <a:pt x="84291" y="40316"/>
                          <a:pt x="84291" y="48141"/>
                        </a:cubicBezTo>
                        <a:lnTo>
                          <a:pt x="84291" y="52252"/>
                        </a:lnTo>
                        <a:lnTo>
                          <a:pt x="15897" y="52252"/>
                        </a:lnTo>
                        <a:cubicBezTo>
                          <a:pt x="16030" y="57159"/>
                          <a:pt x="16831" y="61801"/>
                          <a:pt x="18167" y="66045"/>
                        </a:cubicBezTo>
                        <a:cubicBezTo>
                          <a:pt x="19503" y="70288"/>
                          <a:pt x="21507" y="74002"/>
                          <a:pt x="24179" y="77052"/>
                        </a:cubicBezTo>
                        <a:cubicBezTo>
                          <a:pt x="26850" y="80102"/>
                          <a:pt x="30323" y="82622"/>
                          <a:pt x="34464" y="84346"/>
                        </a:cubicBezTo>
                        <a:cubicBezTo>
                          <a:pt x="38606" y="86070"/>
                          <a:pt x="43682" y="86998"/>
                          <a:pt x="49559" y="86998"/>
                        </a:cubicBezTo>
                        <a:cubicBezTo>
                          <a:pt x="55437" y="86998"/>
                          <a:pt x="60647" y="86203"/>
                          <a:pt x="65189" y="84611"/>
                        </a:cubicBezTo>
                        <a:cubicBezTo>
                          <a:pt x="69731" y="83020"/>
                          <a:pt x="73604" y="80898"/>
                          <a:pt x="76944" y="78113"/>
                        </a:cubicBezTo>
                        <a:lnTo>
                          <a:pt x="80551" y="89783"/>
                        </a:lnTo>
                        <a:cubicBezTo>
                          <a:pt x="78013" y="91640"/>
                          <a:pt x="75475" y="93099"/>
                          <a:pt x="72937" y="94425"/>
                        </a:cubicBezTo>
                        <a:cubicBezTo>
                          <a:pt x="70399" y="95751"/>
                          <a:pt x="67727" y="96812"/>
                          <a:pt x="64922" y="97608"/>
                        </a:cubicBezTo>
                        <a:cubicBezTo>
                          <a:pt x="62116" y="98404"/>
                          <a:pt x="59178" y="99067"/>
                          <a:pt x="56105" y="99465"/>
                        </a:cubicBezTo>
                        <a:cubicBezTo>
                          <a:pt x="53033" y="99862"/>
                          <a:pt x="49693" y="99995"/>
                          <a:pt x="46220" y="99995"/>
                        </a:cubicBezTo>
                        <a:close/>
                        <a:moveTo>
                          <a:pt x="15496" y="48141"/>
                        </a:moveTo>
                        <a:cubicBezTo>
                          <a:pt x="16431" y="46815"/>
                          <a:pt x="17499" y="45621"/>
                          <a:pt x="18702" y="44560"/>
                        </a:cubicBezTo>
                        <a:cubicBezTo>
                          <a:pt x="19904" y="43499"/>
                          <a:pt x="21240" y="42703"/>
                          <a:pt x="22843" y="42173"/>
                        </a:cubicBezTo>
                        <a:cubicBezTo>
                          <a:pt x="24446" y="41643"/>
                          <a:pt x="26182" y="41112"/>
                          <a:pt x="28320" y="40847"/>
                        </a:cubicBezTo>
                        <a:cubicBezTo>
                          <a:pt x="30457" y="40582"/>
                          <a:pt x="32728" y="40449"/>
                          <a:pt x="35400" y="40449"/>
                        </a:cubicBezTo>
                        <a:lnTo>
                          <a:pt x="68395" y="40449"/>
                        </a:lnTo>
                        <a:cubicBezTo>
                          <a:pt x="68395" y="35807"/>
                          <a:pt x="67727" y="31696"/>
                          <a:pt x="66658" y="28115"/>
                        </a:cubicBezTo>
                        <a:cubicBezTo>
                          <a:pt x="65590" y="24535"/>
                          <a:pt x="64120" y="21617"/>
                          <a:pt x="62250" y="19097"/>
                        </a:cubicBezTo>
                        <a:cubicBezTo>
                          <a:pt x="60380" y="16577"/>
                          <a:pt x="57842" y="14853"/>
                          <a:pt x="54769" y="13660"/>
                        </a:cubicBezTo>
                        <a:cubicBezTo>
                          <a:pt x="51697" y="12466"/>
                          <a:pt x="48090" y="11803"/>
                          <a:pt x="43815" y="11803"/>
                        </a:cubicBezTo>
                        <a:cubicBezTo>
                          <a:pt x="39541" y="11803"/>
                          <a:pt x="35934" y="12599"/>
                          <a:pt x="32594" y="14058"/>
                        </a:cubicBezTo>
                        <a:cubicBezTo>
                          <a:pt x="29255" y="15516"/>
                          <a:pt x="26449" y="17506"/>
                          <a:pt x="24179" y="20026"/>
                        </a:cubicBezTo>
                        <a:cubicBezTo>
                          <a:pt x="21908" y="22545"/>
                          <a:pt x="19904" y="25330"/>
                          <a:pt x="18568" y="28646"/>
                        </a:cubicBezTo>
                        <a:cubicBezTo>
                          <a:pt x="17232" y="31961"/>
                          <a:pt x="16297" y="35409"/>
                          <a:pt x="16030" y="38858"/>
                        </a:cubicBezTo>
                        <a:cubicBezTo>
                          <a:pt x="16030" y="40316"/>
                          <a:pt x="15763" y="41908"/>
                          <a:pt x="15629" y="43499"/>
                        </a:cubicBezTo>
                        <a:cubicBezTo>
                          <a:pt x="15496" y="45091"/>
                          <a:pt x="15496" y="46682"/>
                          <a:pt x="15496" y="48141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66" name="Graphique 29">
                  <a:extLst>
                    <a:ext uri="{FF2B5EF4-FFF2-40B4-BE49-F238E27FC236}">
                      <a16:creationId xmlns:a16="http://schemas.microsoft.com/office/drawing/2014/main" id="{7FAAC68A-90FC-16FA-52BA-07A913A21A8D}"/>
                    </a:ext>
                  </a:extLst>
                </p:cNvPr>
                <p:cNvGrpSpPr/>
                <p:nvPr/>
              </p:nvGrpSpPr>
              <p:grpSpPr>
                <a:xfrm>
                  <a:off x="7237874" y="896973"/>
                  <a:ext cx="1315266" cy="379291"/>
                  <a:chOff x="7237874" y="896973"/>
                  <a:chExt cx="1315266" cy="379291"/>
                </a:xfrm>
                <a:grpFill/>
              </p:grpSpPr>
              <p:sp>
                <p:nvSpPr>
                  <p:cNvPr id="67" name="Forme libre 66">
                    <a:extLst>
                      <a:ext uri="{FF2B5EF4-FFF2-40B4-BE49-F238E27FC236}">
                        <a16:creationId xmlns:a16="http://schemas.microsoft.com/office/drawing/2014/main" id="{C72A1064-A329-B76C-3171-93B1A6571C24}"/>
                      </a:ext>
                    </a:extLst>
                  </p:cNvPr>
                  <p:cNvSpPr/>
                  <p:nvPr/>
                </p:nvSpPr>
                <p:spPr>
                  <a:xfrm>
                    <a:off x="7237874" y="901217"/>
                    <a:ext cx="214401" cy="367753"/>
                  </a:xfrm>
                  <a:custGeom>
                    <a:avLst/>
                    <a:gdLst>
                      <a:gd name="connsiteX0" fmla="*/ 155892 w 214401"/>
                      <a:gd name="connsiteY0" fmla="*/ 0 h 367753"/>
                      <a:gd name="connsiteX1" fmla="*/ 58509 w 214401"/>
                      <a:gd name="connsiteY1" fmla="*/ 116175 h 367753"/>
                      <a:gd name="connsiteX2" fmla="*/ 58509 w 214401"/>
                      <a:gd name="connsiteY2" fmla="*/ 135537 h 367753"/>
                      <a:gd name="connsiteX3" fmla="*/ 19503 w 214401"/>
                      <a:gd name="connsiteY3" fmla="*/ 135537 h 367753"/>
                      <a:gd name="connsiteX4" fmla="*/ 0 w 214401"/>
                      <a:gd name="connsiteY4" fmla="*/ 154900 h 367753"/>
                      <a:gd name="connsiteX5" fmla="*/ 0 w 214401"/>
                      <a:gd name="connsiteY5" fmla="*/ 193624 h 367753"/>
                      <a:gd name="connsiteX6" fmla="*/ 58376 w 214401"/>
                      <a:gd name="connsiteY6" fmla="*/ 193624 h 367753"/>
                      <a:gd name="connsiteX7" fmla="*/ 58376 w 214401"/>
                      <a:gd name="connsiteY7" fmla="*/ 348391 h 367753"/>
                      <a:gd name="connsiteX8" fmla="*/ 77879 w 214401"/>
                      <a:gd name="connsiteY8" fmla="*/ 367754 h 367753"/>
                      <a:gd name="connsiteX9" fmla="*/ 116752 w 214401"/>
                      <a:gd name="connsiteY9" fmla="*/ 367754 h 367753"/>
                      <a:gd name="connsiteX10" fmla="*/ 116752 w 214401"/>
                      <a:gd name="connsiteY10" fmla="*/ 193624 h 367753"/>
                      <a:gd name="connsiteX11" fmla="*/ 175262 w 214401"/>
                      <a:gd name="connsiteY11" fmla="*/ 193624 h 367753"/>
                      <a:gd name="connsiteX12" fmla="*/ 194899 w 214401"/>
                      <a:gd name="connsiteY12" fmla="*/ 174262 h 367753"/>
                      <a:gd name="connsiteX13" fmla="*/ 194899 w 214401"/>
                      <a:gd name="connsiteY13" fmla="*/ 135537 h 367753"/>
                      <a:gd name="connsiteX14" fmla="*/ 116886 w 214401"/>
                      <a:gd name="connsiteY14" fmla="*/ 135537 h 367753"/>
                      <a:gd name="connsiteX15" fmla="*/ 116886 w 214401"/>
                      <a:gd name="connsiteY15" fmla="*/ 96812 h 367753"/>
                      <a:gd name="connsiteX16" fmla="*/ 155892 w 214401"/>
                      <a:gd name="connsiteY16" fmla="*/ 58220 h 367753"/>
                      <a:gd name="connsiteX17" fmla="*/ 194899 w 214401"/>
                      <a:gd name="connsiteY17" fmla="*/ 58220 h 367753"/>
                      <a:gd name="connsiteX18" fmla="*/ 214402 w 214401"/>
                      <a:gd name="connsiteY18" fmla="*/ 38858 h 367753"/>
                      <a:gd name="connsiteX19" fmla="*/ 214402 w 214401"/>
                      <a:gd name="connsiteY19" fmla="*/ 133 h 367753"/>
                      <a:gd name="connsiteX20" fmla="*/ 155892 w 214401"/>
                      <a:gd name="connsiteY20" fmla="*/ 133 h 367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14401" h="367753">
                        <a:moveTo>
                          <a:pt x="155892" y="0"/>
                        </a:moveTo>
                        <a:cubicBezTo>
                          <a:pt x="97917" y="0"/>
                          <a:pt x="58509" y="39388"/>
                          <a:pt x="58509" y="116175"/>
                        </a:cubicBezTo>
                        <a:lnTo>
                          <a:pt x="58509" y="135537"/>
                        </a:lnTo>
                        <a:lnTo>
                          <a:pt x="19503" y="135537"/>
                        </a:lnTo>
                        <a:cubicBezTo>
                          <a:pt x="9351" y="135537"/>
                          <a:pt x="0" y="144953"/>
                          <a:pt x="0" y="154900"/>
                        </a:cubicBezTo>
                        <a:lnTo>
                          <a:pt x="0" y="193624"/>
                        </a:lnTo>
                        <a:lnTo>
                          <a:pt x="58376" y="193624"/>
                        </a:lnTo>
                        <a:lnTo>
                          <a:pt x="58376" y="348391"/>
                        </a:lnTo>
                        <a:cubicBezTo>
                          <a:pt x="58376" y="358470"/>
                          <a:pt x="67727" y="367754"/>
                          <a:pt x="77879" y="367754"/>
                        </a:cubicBezTo>
                        <a:lnTo>
                          <a:pt x="116752" y="367754"/>
                        </a:lnTo>
                        <a:lnTo>
                          <a:pt x="116752" y="193624"/>
                        </a:lnTo>
                        <a:lnTo>
                          <a:pt x="175262" y="193624"/>
                        </a:lnTo>
                        <a:cubicBezTo>
                          <a:pt x="185414" y="193624"/>
                          <a:pt x="194899" y="184208"/>
                          <a:pt x="194899" y="174262"/>
                        </a:cubicBezTo>
                        <a:lnTo>
                          <a:pt x="194899" y="135537"/>
                        </a:lnTo>
                        <a:lnTo>
                          <a:pt x="116886" y="135537"/>
                        </a:lnTo>
                        <a:lnTo>
                          <a:pt x="116886" y="96812"/>
                        </a:lnTo>
                        <a:cubicBezTo>
                          <a:pt x="116886" y="75593"/>
                          <a:pt x="134519" y="58220"/>
                          <a:pt x="155892" y="58220"/>
                        </a:cubicBezTo>
                        <a:lnTo>
                          <a:pt x="194899" y="58220"/>
                        </a:lnTo>
                        <a:cubicBezTo>
                          <a:pt x="201311" y="58220"/>
                          <a:pt x="214402" y="53844"/>
                          <a:pt x="214402" y="38858"/>
                        </a:cubicBezTo>
                        <a:lnTo>
                          <a:pt x="214402" y="133"/>
                        </a:lnTo>
                        <a:lnTo>
                          <a:pt x="155892" y="133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8" name="Forme libre 67">
                    <a:extLst>
                      <a:ext uri="{FF2B5EF4-FFF2-40B4-BE49-F238E27FC236}">
                        <a16:creationId xmlns:a16="http://schemas.microsoft.com/office/drawing/2014/main" id="{816D18D9-D800-F9D7-ED77-A02D48C212EA}"/>
                      </a:ext>
                    </a:extLst>
                  </p:cNvPr>
                  <p:cNvSpPr/>
                  <p:nvPr/>
                </p:nvSpPr>
                <p:spPr>
                  <a:xfrm>
                    <a:off x="7578780" y="896973"/>
                    <a:ext cx="477695" cy="379291"/>
                  </a:xfrm>
                  <a:custGeom>
                    <a:avLst/>
                    <a:gdLst>
                      <a:gd name="connsiteX0" fmla="*/ 477696 w 477695"/>
                      <a:gd name="connsiteY0" fmla="*/ 44428 h 379291"/>
                      <a:gd name="connsiteX1" fmla="*/ 428003 w 477695"/>
                      <a:gd name="connsiteY1" fmla="*/ 95088 h 379291"/>
                      <a:gd name="connsiteX2" fmla="*/ 428003 w 477695"/>
                      <a:gd name="connsiteY2" fmla="*/ 106759 h 379291"/>
                      <a:gd name="connsiteX3" fmla="*/ 149347 w 477695"/>
                      <a:gd name="connsiteY3" fmla="*/ 379292 h 379291"/>
                      <a:gd name="connsiteX4" fmla="*/ 0 w 477695"/>
                      <a:gd name="connsiteY4" fmla="*/ 336456 h 379291"/>
                      <a:gd name="connsiteX5" fmla="*/ 23912 w 477695"/>
                      <a:gd name="connsiteY5" fmla="*/ 338445 h 379291"/>
                      <a:gd name="connsiteX6" fmla="*/ 145339 w 477695"/>
                      <a:gd name="connsiteY6" fmla="*/ 297598 h 379291"/>
                      <a:gd name="connsiteX7" fmla="*/ 53834 w 477695"/>
                      <a:gd name="connsiteY7" fmla="*/ 231421 h 379291"/>
                      <a:gd name="connsiteX8" fmla="*/ 71734 w 477695"/>
                      <a:gd name="connsiteY8" fmla="*/ 233410 h 379291"/>
                      <a:gd name="connsiteX9" fmla="*/ 97650 w 477695"/>
                      <a:gd name="connsiteY9" fmla="*/ 229564 h 379291"/>
                      <a:gd name="connsiteX10" fmla="*/ 20038 w 477695"/>
                      <a:gd name="connsiteY10" fmla="*/ 136068 h 379291"/>
                      <a:gd name="connsiteX11" fmla="*/ 20038 w 477695"/>
                      <a:gd name="connsiteY11" fmla="*/ 134211 h 379291"/>
                      <a:gd name="connsiteX12" fmla="*/ 63853 w 477695"/>
                      <a:gd name="connsiteY12" fmla="*/ 145881 h 379291"/>
                      <a:gd name="connsiteX13" fmla="*/ 20038 w 477695"/>
                      <a:gd name="connsiteY13" fmla="*/ 66044 h 379291"/>
                      <a:gd name="connsiteX14" fmla="*/ 33930 w 477695"/>
                      <a:gd name="connsiteY14" fmla="*/ 17373 h 379291"/>
                      <a:gd name="connsiteX15" fmla="*/ 234974 w 477695"/>
                      <a:gd name="connsiteY15" fmla="*/ 116705 h 379291"/>
                      <a:gd name="connsiteX16" fmla="*/ 232970 w 477695"/>
                      <a:gd name="connsiteY16" fmla="*/ 95353 h 379291"/>
                      <a:gd name="connsiteX17" fmla="*/ 330486 w 477695"/>
                      <a:gd name="connsiteY17" fmla="*/ 0 h 379291"/>
                      <a:gd name="connsiteX18" fmla="*/ 404091 w 477695"/>
                      <a:gd name="connsiteY18" fmla="*/ 31166 h 379291"/>
                      <a:gd name="connsiteX19" fmla="*/ 465807 w 477695"/>
                      <a:gd name="connsiteY19" fmla="*/ 7825 h 379291"/>
                      <a:gd name="connsiteX20" fmla="*/ 421991 w 477695"/>
                      <a:gd name="connsiteY20" fmla="*/ 60474 h 379291"/>
                      <a:gd name="connsiteX21" fmla="*/ 477696 w 477695"/>
                      <a:gd name="connsiteY21" fmla="*/ 44825 h 379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77695" h="379291">
                        <a:moveTo>
                          <a:pt x="477696" y="44428"/>
                        </a:moveTo>
                        <a:cubicBezTo>
                          <a:pt x="463803" y="63923"/>
                          <a:pt x="447773" y="81428"/>
                          <a:pt x="428003" y="95088"/>
                        </a:cubicBezTo>
                        <a:lnTo>
                          <a:pt x="428003" y="106759"/>
                        </a:lnTo>
                        <a:cubicBezTo>
                          <a:pt x="428003" y="233278"/>
                          <a:pt x="330486" y="379292"/>
                          <a:pt x="149347" y="379292"/>
                        </a:cubicBezTo>
                        <a:cubicBezTo>
                          <a:pt x="95512" y="379292"/>
                          <a:pt x="43815" y="363775"/>
                          <a:pt x="0" y="336456"/>
                        </a:cubicBezTo>
                        <a:cubicBezTo>
                          <a:pt x="8015" y="338445"/>
                          <a:pt x="15897" y="338445"/>
                          <a:pt x="23912" y="338445"/>
                        </a:cubicBezTo>
                        <a:cubicBezTo>
                          <a:pt x="69731" y="338445"/>
                          <a:pt x="111543" y="322796"/>
                          <a:pt x="145339" y="297598"/>
                        </a:cubicBezTo>
                        <a:cubicBezTo>
                          <a:pt x="101524" y="297598"/>
                          <a:pt x="65723" y="270279"/>
                          <a:pt x="53834" y="231421"/>
                        </a:cubicBezTo>
                        <a:cubicBezTo>
                          <a:pt x="59712" y="233410"/>
                          <a:pt x="65723" y="233410"/>
                          <a:pt x="71734" y="233410"/>
                        </a:cubicBezTo>
                        <a:cubicBezTo>
                          <a:pt x="81753" y="233410"/>
                          <a:pt x="89635" y="231421"/>
                          <a:pt x="97650" y="229564"/>
                        </a:cubicBezTo>
                        <a:cubicBezTo>
                          <a:pt x="53968" y="221740"/>
                          <a:pt x="20038" y="182882"/>
                          <a:pt x="20038" y="136068"/>
                        </a:cubicBezTo>
                        <a:lnTo>
                          <a:pt x="20038" y="134211"/>
                        </a:lnTo>
                        <a:cubicBezTo>
                          <a:pt x="31927" y="140046"/>
                          <a:pt x="47957" y="143892"/>
                          <a:pt x="63853" y="145881"/>
                        </a:cubicBezTo>
                        <a:cubicBezTo>
                          <a:pt x="37938" y="128243"/>
                          <a:pt x="20038" y="99199"/>
                          <a:pt x="20038" y="66044"/>
                        </a:cubicBezTo>
                        <a:cubicBezTo>
                          <a:pt x="20038" y="48406"/>
                          <a:pt x="24045" y="30900"/>
                          <a:pt x="33930" y="17373"/>
                        </a:cubicBezTo>
                        <a:cubicBezTo>
                          <a:pt x="81753" y="75726"/>
                          <a:pt x="153354" y="112727"/>
                          <a:pt x="234974" y="116705"/>
                        </a:cubicBezTo>
                        <a:cubicBezTo>
                          <a:pt x="232970" y="110870"/>
                          <a:pt x="232970" y="103045"/>
                          <a:pt x="232970" y="95353"/>
                        </a:cubicBezTo>
                        <a:cubicBezTo>
                          <a:pt x="232970" y="42836"/>
                          <a:pt x="276786" y="0"/>
                          <a:pt x="330486" y="0"/>
                        </a:cubicBezTo>
                        <a:cubicBezTo>
                          <a:pt x="358405" y="0"/>
                          <a:pt x="384187" y="11671"/>
                          <a:pt x="404091" y="31166"/>
                        </a:cubicBezTo>
                        <a:cubicBezTo>
                          <a:pt x="425999" y="27320"/>
                          <a:pt x="445903" y="19495"/>
                          <a:pt x="465807" y="7825"/>
                        </a:cubicBezTo>
                        <a:cubicBezTo>
                          <a:pt x="457792" y="29176"/>
                          <a:pt x="441895" y="48671"/>
                          <a:pt x="421991" y="60474"/>
                        </a:cubicBezTo>
                        <a:cubicBezTo>
                          <a:pt x="441895" y="58485"/>
                          <a:pt x="459796" y="52650"/>
                          <a:pt x="477696" y="44825"/>
                        </a:cubicBezTo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9" name="Forme libre 68">
                    <a:extLst>
                      <a:ext uri="{FF2B5EF4-FFF2-40B4-BE49-F238E27FC236}">
                        <a16:creationId xmlns:a16="http://schemas.microsoft.com/office/drawing/2014/main" id="{02E12887-A1C6-5C1D-74D7-4BD66B6990A4}"/>
                      </a:ext>
                    </a:extLst>
                  </p:cNvPr>
                  <p:cNvSpPr/>
                  <p:nvPr/>
                </p:nvSpPr>
                <p:spPr>
                  <a:xfrm>
                    <a:off x="8183113" y="901350"/>
                    <a:ext cx="370027" cy="367621"/>
                  </a:xfrm>
                  <a:custGeom>
                    <a:avLst/>
                    <a:gdLst>
                      <a:gd name="connsiteX0" fmla="*/ 342643 w 370027"/>
                      <a:gd name="connsiteY0" fmla="*/ 0 h 367621"/>
                      <a:gd name="connsiteX1" fmla="*/ 27251 w 370027"/>
                      <a:gd name="connsiteY1" fmla="*/ 0 h 367621"/>
                      <a:gd name="connsiteX2" fmla="*/ 0 w 370027"/>
                      <a:gd name="connsiteY2" fmla="*/ 26524 h 367621"/>
                      <a:gd name="connsiteX3" fmla="*/ 0 w 370027"/>
                      <a:gd name="connsiteY3" fmla="*/ 341097 h 367621"/>
                      <a:gd name="connsiteX4" fmla="*/ 27251 w 370027"/>
                      <a:gd name="connsiteY4" fmla="*/ 367621 h 367621"/>
                      <a:gd name="connsiteX5" fmla="*/ 342643 w 370027"/>
                      <a:gd name="connsiteY5" fmla="*/ 367621 h 367621"/>
                      <a:gd name="connsiteX6" fmla="*/ 370027 w 370027"/>
                      <a:gd name="connsiteY6" fmla="*/ 341097 h 367621"/>
                      <a:gd name="connsiteX7" fmla="*/ 370027 w 370027"/>
                      <a:gd name="connsiteY7" fmla="*/ 26524 h 367621"/>
                      <a:gd name="connsiteX8" fmla="*/ 342643 w 370027"/>
                      <a:gd name="connsiteY8" fmla="*/ 0 h 367621"/>
                      <a:gd name="connsiteX9" fmla="*/ 109673 w 370027"/>
                      <a:gd name="connsiteY9" fmla="*/ 313247 h 367621"/>
                      <a:gd name="connsiteX10" fmla="*/ 54636 w 370027"/>
                      <a:gd name="connsiteY10" fmla="*/ 313247 h 367621"/>
                      <a:gd name="connsiteX11" fmla="*/ 54636 w 370027"/>
                      <a:gd name="connsiteY11" fmla="*/ 137792 h 367621"/>
                      <a:gd name="connsiteX12" fmla="*/ 109673 w 370027"/>
                      <a:gd name="connsiteY12" fmla="*/ 137792 h 367621"/>
                      <a:gd name="connsiteX13" fmla="*/ 109673 w 370027"/>
                      <a:gd name="connsiteY13" fmla="*/ 313247 h 367621"/>
                      <a:gd name="connsiteX14" fmla="*/ 82154 w 370027"/>
                      <a:gd name="connsiteY14" fmla="*/ 113787 h 367621"/>
                      <a:gd name="connsiteX15" fmla="*/ 50228 w 370027"/>
                      <a:gd name="connsiteY15" fmla="*/ 82091 h 367621"/>
                      <a:gd name="connsiteX16" fmla="*/ 82154 w 370027"/>
                      <a:gd name="connsiteY16" fmla="*/ 50528 h 367621"/>
                      <a:gd name="connsiteX17" fmla="*/ 113947 w 370027"/>
                      <a:gd name="connsiteY17" fmla="*/ 82091 h 367621"/>
                      <a:gd name="connsiteX18" fmla="*/ 82154 w 370027"/>
                      <a:gd name="connsiteY18" fmla="*/ 113787 h 367621"/>
                      <a:gd name="connsiteX19" fmla="*/ 315258 w 370027"/>
                      <a:gd name="connsiteY19" fmla="*/ 313247 h 367621"/>
                      <a:gd name="connsiteX20" fmla="*/ 260355 w 370027"/>
                      <a:gd name="connsiteY20" fmla="*/ 313247 h 367621"/>
                      <a:gd name="connsiteX21" fmla="*/ 260355 w 370027"/>
                      <a:gd name="connsiteY21" fmla="*/ 227973 h 367621"/>
                      <a:gd name="connsiteX22" fmla="*/ 231768 w 370027"/>
                      <a:gd name="connsiteY22" fmla="*/ 181423 h 367621"/>
                      <a:gd name="connsiteX23" fmla="*/ 198907 w 370027"/>
                      <a:gd name="connsiteY23" fmla="*/ 226514 h 367621"/>
                      <a:gd name="connsiteX24" fmla="*/ 198907 w 370027"/>
                      <a:gd name="connsiteY24" fmla="*/ 313247 h 367621"/>
                      <a:gd name="connsiteX25" fmla="*/ 144003 w 370027"/>
                      <a:gd name="connsiteY25" fmla="*/ 313247 h 367621"/>
                      <a:gd name="connsiteX26" fmla="*/ 144003 w 370027"/>
                      <a:gd name="connsiteY26" fmla="*/ 137792 h 367621"/>
                      <a:gd name="connsiteX27" fmla="*/ 196635 w 370027"/>
                      <a:gd name="connsiteY27" fmla="*/ 137792 h 367621"/>
                      <a:gd name="connsiteX28" fmla="*/ 196635 w 370027"/>
                      <a:gd name="connsiteY28" fmla="*/ 161796 h 367621"/>
                      <a:gd name="connsiteX29" fmla="*/ 197437 w 370027"/>
                      <a:gd name="connsiteY29" fmla="*/ 161796 h 367621"/>
                      <a:gd name="connsiteX30" fmla="*/ 249401 w 370027"/>
                      <a:gd name="connsiteY30" fmla="*/ 133415 h 367621"/>
                      <a:gd name="connsiteX31" fmla="*/ 315258 w 370027"/>
                      <a:gd name="connsiteY31" fmla="*/ 216965 h 367621"/>
                      <a:gd name="connsiteX32" fmla="*/ 315258 w 370027"/>
                      <a:gd name="connsiteY32" fmla="*/ 313247 h 36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370027" h="367621">
                        <a:moveTo>
                          <a:pt x="342643" y="0"/>
                        </a:moveTo>
                        <a:lnTo>
                          <a:pt x="27251" y="0"/>
                        </a:lnTo>
                        <a:cubicBezTo>
                          <a:pt x="12156" y="0"/>
                          <a:pt x="0" y="11803"/>
                          <a:pt x="0" y="26524"/>
                        </a:cubicBezTo>
                        <a:lnTo>
                          <a:pt x="0" y="341097"/>
                        </a:lnTo>
                        <a:cubicBezTo>
                          <a:pt x="0" y="355685"/>
                          <a:pt x="12290" y="367621"/>
                          <a:pt x="27251" y="367621"/>
                        </a:cubicBezTo>
                        <a:lnTo>
                          <a:pt x="342643" y="367621"/>
                        </a:lnTo>
                        <a:cubicBezTo>
                          <a:pt x="357738" y="367621"/>
                          <a:pt x="370027" y="355685"/>
                          <a:pt x="370027" y="341097"/>
                        </a:cubicBezTo>
                        <a:lnTo>
                          <a:pt x="370027" y="26524"/>
                        </a:lnTo>
                        <a:cubicBezTo>
                          <a:pt x="370027" y="11936"/>
                          <a:pt x="357738" y="0"/>
                          <a:pt x="342643" y="0"/>
                        </a:cubicBezTo>
                        <a:moveTo>
                          <a:pt x="109673" y="313247"/>
                        </a:moveTo>
                        <a:lnTo>
                          <a:pt x="54636" y="313247"/>
                        </a:lnTo>
                        <a:lnTo>
                          <a:pt x="54636" y="137792"/>
                        </a:lnTo>
                        <a:lnTo>
                          <a:pt x="109673" y="137792"/>
                        </a:lnTo>
                        <a:lnTo>
                          <a:pt x="109673" y="313247"/>
                        </a:lnTo>
                        <a:close/>
                        <a:moveTo>
                          <a:pt x="82154" y="113787"/>
                        </a:moveTo>
                        <a:cubicBezTo>
                          <a:pt x="64521" y="113787"/>
                          <a:pt x="50228" y="99597"/>
                          <a:pt x="50228" y="82091"/>
                        </a:cubicBezTo>
                        <a:cubicBezTo>
                          <a:pt x="50228" y="64586"/>
                          <a:pt x="64521" y="50528"/>
                          <a:pt x="82154" y="50528"/>
                        </a:cubicBezTo>
                        <a:cubicBezTo>
                          <a:pt x="99787" y="50528"/>
                          <a:pt x="113947" y="64718"/>
                          <a:pt x="113947" y="82091"/>
                        </a:cubicBezTo>
                        <a:cubicBezTo>
                          <a:pt x="113947" y="99465"/>
                          <a:pt x="99654" y="113787"/>
                          <a:pt x="82154" y="113787"/>
                        </a:cubicBezTo>
                        <a:moveTo>
                          <a:pt x="315258" y="313247"/>
                        </a:moveTo>
                        <a:lnTo>
                          <a:pt x="260355" y="313247"/>
                        </a:lnTo>
                        <a:lnTo>
                          <a:pt x="260355" y="227973"/>
                        </a:lnTo>
                        <a:cubicBezTo>
                          <a:pt x="260355" y="207682"/>
                          <a:pt x="259954" y="181423"/>
                          <a:pt x="231768" y="181423"/>
                        </a:cubicBezTo>
                        <a:cubicBezTo>
                          <a:pt x="203582" y="181423"/>
                          <a:pt x="198907" y="203571"/>
                          <a:pt x="198907" y="226514"/>
                        </a:cubicBezTo>
                        <a:lnTo>
                          <a:pt x="198907" y="313247"/>
                        </a:lnTo>
                        <a:lnTo>
                          <a:pt x="144003" y="313247"/>
                        </a:lnTo>
                        <a:lnTo>
                          <a:pt x="144003" y="137792"/>
                        </a:lnTo>
                        <a:lnTo>
                          <a:pt x="196635" y="137792"/>
                        </a:lnTo>
                        <a:lnTo>
                          <a:pt x="196635" y="161796"/>
                        </a:lnTo>
                        <a:lnTo>
                          <a:pt x="197437" y="161796"/>
                        </a:lnTo>
                        <a:cubicBezTo>
                          <a:pt x="204784" y="148003"/>
                          <a:pt x="222684" y="133415"/>
                          <a:pt x="249401" y="133415"/>
                        </a:cubicBezTo>
                        <a:cubicBezTo>
                          <a:pt x="304972" y="133415"/>
                          <a:pt x="315258" y="169753"/>
                          <a:pt x="315258" y="216965"/>
                        </a:cubicBezTo>
                        <a:lnTo>
                          <a:pt x="315258" y="313247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</p:grpSp>
          <p:grpSp>
            <p:nvGrpSpPr>
              <p:cNvPr id="10" name="Graphique 29">
                <a:extLst>
                  <a:ext uri="{FF2B5EF4-FFF2-40B4-BE49-F238E27FC236}">
                    <a16:creationId xmlns:a16="http://schemas.microsoft.com/office/drawing/2014/main" id="{E24E5E63-01D6-CCE8-2625-55923050B4EA}"/>
                  </a:ext>
                </a:extLst>
              </p:cNvPr>
              <p:cNvGrpSpPr/>
              <p:nvPr/>
            </p:nvGrpSpPr>
            <p:grpSpPr>
              <a:xfrm>
                <a:off x="4902428" y="646720"/>
                <a:ext cx="1889009" cy="1129254"/>
                <a:chOff x="4902428" y="646720"/>
                <a:chExt cx="1889009" cy="1129254"/>
              </a:xfrm>
              <a:grpFill/>
            </p:grpSpPr>
            <p:sp>
              <p:nvSpPr>
                <p:cNvPr id="13" name="Forme libre 12">
                  <a:extLst>
                    <a:ext uri="{FF2B5EF4-FFF2-40B4-BE49-F238E27FC236}">
                      <a16:creationId xmlns:a16="http://schemas.microsoft.com/office/drawing/2014/main" id="{E74F3EBE-D91F-90BA-70FE-A6B40159F660}"/>
                    </a:ext>
                  </a:extLst>
                </p:cNvPr>
                <p:cNvSpPr/>
                <p:nvPr/>
              </p:nvSpPr>
              <p:spPr>
                <a:xfrm>
                  <a:off x="5736525" y="711306"/>
                  <a:ext cx="260087" cy="393747"/>
                </a:xfrm>
                <a:custGeom>
                  <a:avLst/>
                  <a:gdLst>
                    <a:gd name="connsiteX0" fmla="*/ 32461 w 260087"/>
                    <a:gd name="connsiteY0" fmla="*/ 32227 h 393747"/>
                    <a:gd name="connsiteX1" fmla="*/ 227493 w 260087"/>
                    <a:gd name="connsiteY1" fmla="*/ 32227 h 393747"/>
                    <a:gd name="connsiteX2" fmla="*/ 227493 w 260087"/>
                    <a:gd name="connsiteY2" fmla="*/ 308473 h 393747"/>
                    <a:gd name="connsiteX3" fmla="*/ 174193 w 260087"/>
                    <a:gd name="connsiteY3" fmla="*/ 361388 h 393747"/>
                    <a:gd name="connsiteX4" fmla="*/ 32461 w 260087"/>
                    <a:gd name="connsiteY4" fmla="*/ 361388 h 393747"/>
                    <a:gd name="connsiteX5" fmla="*/ 32461 w 260087"/>
                    <a:gd name="connsiteY5" fmla="*/ 32227 h 393747"/>
                    <a:gd name="connsiteX6" fmla="*/ 260088 w 260087"/>
                    <a:gd name="connsiteY6" fmla="*/ 308473 h 393747"/>
                    <a:gd name="connsiteX7" fmla="*/ 260088 w 260087"/>
                    <a:gd name="connsiteY7" fmla="*/ 0 h 393747"/>
                    <a:gd name="connsiteX8" fmla="*/ 0 w 260087"/>
                    <a:gd name="connsiteY8" fmla="*/ 0 h 393747"/>
                    <a:gd name="connsiteX9" fmla="*/ 0 w 260087"/>
                    <a:gd name="connsiteY9" fmla="*/ 393747 h 393747"/>
                    <a:gd name="connsiteX10" fmla="*/ 174327 w 260087"/>
                    <a:gd name="connsiteY10" fmla="*/ 393747 h 393747"/>
                    <a:gd name="connsiteX11" fmla="*/ 260088 w 260087"/>
                    <a:gd name="connsiteY11" fmla="*/ 308606 h 393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60087" h="393747">
                      <a:moveTo>
                        <a:pt x="32461" y="32227"/>
                      </a:moveTo>
                      <a:lnTo>
                        <a:pt x="227493" y="32227"/>
                      </a:lnTo>
                      <a:lnTo>
                        <a:pt x="227493" y="308473"/>
                      </a:lnTo>
                      <a:cubicBezTo>
                        <a:pt x="227493" y="337649"/>
                        <a:pt x="203582" y="361388"/>
                        <a:pt x="174193" y="361388"/>
                      </a:cubicBezTo>
                      <a:lnTo>
                        <a:pt x="32461" y="361388"/>
                      </a:lnTo>
                      <a:lnTo>
                        <a:pt x="32461" y="32227"/>
                      </a:lnTo>
                      <a:close/>
                      <a:moveTo>
                        <a:pt x="260088" y="308473"/>
                      </a:moveTo>
                      <a:lnTo>
                        <a:pt x="260088" y="0"/>
                      </a:lnTo>
                      <a:lnTo>
                        <a:pt x="0" y="0"/>
                      </a:lnTo>
                      <a:lnTo>
                        <a:pt x="0" y="393747"/>
                      </a:lnTo>
                      <a:lnTo>
                        <a:pt x="174327" y="393747"/>
                      </a:lnTo>
                      <a:cubicBezTo>
                        <a:pt x="221749" y="393747"/>
                        <a:pt x="260088" y="355553"/>
                        <a:pt x="260088" y="308606"/>
                      </a:cubicBez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orme libre 13">
                  <a:extLst>
                    <a:ext uri="{FF2B5EF4-FFF2-40B4-BE49-F238E27FC236}">
                      <a16:creationId xmlns:a16="http://schemas.microsoft.com/office/drawing/2014/main" id="{F7CA5E89-8B20-FB34-7BF7-ACEE438138D1}"/>
                    </a:ext>
                  </a:extLst>
                </p:cNvPr>
                <p:cNvSpPr/>
                <p:nvPr/>
              </p:nvSpPr>
              <p:spPr>
                <a:xfrm>
                  <a:off x="5834042" y="1137943"/>
                  <a:ext cx="65055" cy="64585"/>
                </a:xfrm>
                <a:custGeom>
                  <a:avLst/>
                  <a:gdLst>
                    <a:gd name="connsiteX0" fmla="*/ 0 w 65055"/>
                    <a:gd name="connsiteY0" fmla="*/ 32227 h 64585"/>
                    <a:gd name="connsiteX1" fmla="*/ 32461 w 65055"/>
                    <a:gd name="connsiteY1" fmla="*/ 64586 h 64585"/>
                    <a:gd name="connsiteX2" fmla="*/ 65055 w 65055"/>
                    <a:gd name="connsiteY2" fmla="*/ 32227 h 64585"/>
                    <a:gd name="connsiteX3" fmla="*/ 32461 w 65055"/>
                    <a:gd name="connsiteY3" fmla="*/ 0 h 64585"/>
                    <a:gd name="connsiteX4" fmla="*/ 0 w 65055"/>
                    <a:gd name="connsiteY4" fmla="*/ 32227 h 6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55" h="64585">
                      <a:moveTo>
                        <a:pt x="0" y="32227"/>
                      </a:moveTo>
                      <a:cubicBezTo>
                        <a:pt x="0" y="50130"/>
                        <a:pt x="14561" y="64586"/>
                        <a:pt x="32461" y="64586"/>
                      </a:cubicBezTo>
                      <a:cubicBezTo>
                        <a:pt x="50361" y="64586"/>
                        <a:pt x="65055" y="50130"/>
                        <a:pt x="65055" y="32227"/>
                      </a:cubicBezTo>
                      <a:cubicBezTo>
                        <a:pt x="65055" y="14323"/>
                        <a:pt x="50495" y="0"/>
                        <a:pt x="32461" y="0"/>
                      </a:cubicBezTo>
                      <a:cubicBezTo>
                        <a:pt x="14427" y="0"/>
                        <a:pt x="0" y="14456"/>
                        <a:pt x="0" y="32227"/>
                      </a:cubicBezTo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orme libre 14">
                  <a:extLst>
                    <a:ext uri="{FF2B5EF4-FFF2-40B4-BE49-F238E27FC236}">
                      <a16:creationId xmlns:a16="http://schemas.microsoft.com/office/drawing/2014/main" id="{12B6A205-1ACB-DB1F-9629-F05A1F44DAA1}"/>
                    </a:ext>
                  </a:extLst>
                </p:cNvPr>
                <p:cNvSpPr/>
                <p:nvPr/>
              </p:nvSpPr>
              <p:spPr>
                <a:xfrm>
                  <a:off x="5671337" y="646720"/>
                  <a:ext cx="390198" cy="619730"/>
                </a:xfrm>
                <a:custGeom>
                  <a:avLst/>
                  <a:gdLst>
                    <a:gd name="connsiteX0" fmla="*/ 134 w 390198"/>
                    <a:gd name="connsiteY0" fmla="*/ 545862 h 619730"/>
                    <a:gd name="connsiteX1" fmla="*/ 29923 w 390198"/>
                    <a:gd name="connsiteY1" fmla="*/ 506606 h 619730"/>
                    <a:gd name="connsiteX2" fmla="*/ 29923 w 390198"/>
                    <a:gd name="connsiteY2" fmla="*/ 32227 h 619730"/>
                    <a:gd name="connsiteX3" fmla="*/ 360409 w 390198"/>
                    <a:gd name="connsiteY3" fmla="*/ 32227 h 619730"/>
                    <a:gd name="connsiteX4" fmla="*/ 360409 w 390198"/>
                    <a:gd name="connsiteY4" fmla="*/ 498782 h 619730"/>
                    <a:gd name="connsiteX5" fmla="*/ 278522 w 390198"/>
                    <a:gd name="connsiteY5" fmla="*/ 587372 h 619730"/>
                    <a:gd name="connsiteX6" fmla="*/ 24312 w 390198"/>
                    <a:gd name="connsiteY6" fmla="*/ 587372 h 619730"/>
                    <a:gd name="connsiteX7" fmla="*/ 0 w 390198"/>
                    <a:gd name="connsiteY7" fmla="*/ 615620 h 619730"/>
                    <a:gd name="connsiteX8" fmla="*/ 0 w 390198"/>
                    <a:gd name="connsiteY8" fmla="*/ 619731 h 619730"/>
                    <a:gd name="connsiteX9" fmla="*/ 278522 w 390198"/>
                    <a:gd name="connsiteY9" fmla="*/ 619731 h 619730"/>
                    <a:gd name="connsiteX10" fmla="*/ 390198 w 390198"/>
                    <a:gd name="connsiteY10" fmla="*/ 498782 h 619730"/>
                    <a:gd name="connsiteX11" fmla="*/ 390198 w 390198"/>
                    <a:gd name="connsiteY11" fmla="*/ 0 h 619730"/>
                    <a:gd name="connsiteX12" fmla="*/ 134 w 390198"/>
                    <a:gd name="connsiteY12" fmla="*/ 0 h 619730"/>
                    <a:gd name="connsiteX13" fmla="*/ 134 w 390198"/>
                    <a:gd name="connsiteY13" fmla="*/ 545862 h 619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198" h="619730">
                      <a:moveTo>
                        <a:pt x="134" y="545862"/>
                      </a:moveTo>
                      <a:cubicBezTo>
                        <a:pt x="26984" y="536313"/>
                        <a:pt x="29655" y="512707"/>
                        <a:pt x="29923" y="506606"/>
                      </a:cubicBezTo>
                      <a:lnTo>
                        <a:pt x="29923" y="32227"/>
                      </a:lnTo>
                      <a:lnTo>
                        <a:pt x="360409" y="32227"/>
                      </a:lnTo>
                      <a:lnTo>
                        <a:pt x="360409" y="498782"/>
                      </a:lnTo>
                      <a:cubicBezTo>
                        <a:pt x="360409" y="547718"/>
                        <a:pt x="323674" y="587372"/>
                        <a:pt x="278522" y="587372"/>
                      </a:cubicBezTo>
                      <a:lnTo>
                        <a:pt x="24312" y="587372"/>
                      </a:lnTo>
                      <a:cubicBezTo>
                        <a:pt x="17766" y="589494"/>
                        <a:pt x="2137" y="596390"/>
                        <a:pt x="0" y="615620"/>
                      </a:cubicBezTo>
                      <a:lnTo>
                        <a:pt x="0" y="619731"/>
                      </a:lnTo>
                      <a:lnTo>
                        <a:pt x="278522" y="619731"/>
                      </a:lnTo>
                      <a:cubicBezTo>
                        <a:pt x="340238" y="619731"/>
                        <a:pt x="390198" y="565622"/>
                        <a:pt x="390198" y="498782"/>
                      </a:cubicBezTo>
                      <a:lnTo>
                        <a:pt x="390198" y="0"/>
                      </a:lnTo>
                      <a:lnTo>
                        <a:pt x="134" y="0"/>
                      </a:lnTo>
                      <a:lnTo>
                        <a:pt x="134" y="545862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grpSp>
              <p:nvGrpSpPr>
                <p:cNvPr id="16" name="Graphique 29">
                  <a:extLst>
                    <a:ext uri="{FF2B5EF4-FFF2-40B4-BE49-F238E27FC236}">
                      <a16:creationId xmlns:a16="http://schemas.microsoft.com/office/drawing/2014/main" id="{2FCBF27B-D7B0-9D1D-BB8F-E5432B04E6C0}"/>
                    </a:ext>
                  </a:extLst>
                </p:cNvPr>
                <p:cNvGrpSpPr/>
                <p:nvPr/>
              </p:nvGrpSpPr>
              <p:grpSpPr>
                <a:xfrm>
                  <a:off x="4978437" y="1561162"/>
                  <a:ext cx="1705999" cy="159828"/>
                  <a:chOff x="4978437" y="1561162"/>
                  <a:chExt cx="1705999" cy="159828"/>
                </a:xfrm>
                <a:grpFill/>
              </p:grpSpPr>
              <p:sp>
                <p:nvSpPr>
                  <p:cNvPr id="29" name="Forme libre 28">
                    <a:extLst>
                      <a:ext uri="{FF2B5EF4-FFF2-40B4-BE49-F238E27FC236}">
                        <a16:creationId xmlns:a16="http://schemas.microsoft.com/office/drawing/2014/main" id="{DD9E4DDD-E4FE-BFE6-8F7D-B9DD179E3897}"/>
                      </a:ext>
                    </a:extLst>
                  </p:cNvPr>
                  <p:cNvSpPr/>
                  <p:nvPr/>
                </p:nvSpPr>
                <p:spPr>
                  <a:xfrm>
                    <a:off x="4978437" y="1597204"/>
                    <a:ext cx="104061" cy="103310"/>
                  </a:xfrm>
                  <a:custGeom>
                    <a:avLst/>
                    <a:gdLst>
                      <a:gd name="connsiteX0" fmla="*/ 42213 w 104061"/>
                      <a:gd name="connsiteY0" fmla="*/ 61403 h 103310"/>
                      <a:gd name="connsiteX1" fmla="*/ 0 w 104061"/>
                      <a:gd name="connsiteY1" fmla="*/ 61403 h 103310"/>
                      <a:gd name="connsiteX2" fmla="*/ 0 w 104061"/>
                      <a:gd name="connsiteY2" fmla="*/ 41908 h 103310"/>
                      <a:gd name="connsiteX3" fmla="*/ 42213 w 104061"/>
                      <a:gd name="connsiteY3" fmla="*/ 41908 h 103310"/>
                      <a:gd name="connsiteX4" fmla="*/ 42213 w 104061"/>
                      <a:gd name="connsiteY4" fmla="*/ 0 h 103310"/>
                      <a:gd name="connsiteX5" fmla="*/ 61849 w 104061"/>
                      <a:gd name="connsiteY5" fmla="*/ 0 h 103310"/>
                      <a:gd name="connsiteX6" fmla="*/ 61849 w 104061"/>
                      <a:gd name="connsiteY6" fmla="*/ 41908 h 103310"/>
                      <a:gd name="connsiteX7" fmla="*/ 104062 w 104061"/>
                      <a:gd name="connsiteY7" fmla="*/ 41908 h 103310"/>
                      <a:gd name="connsiteX8" fmla="*/ 104062 w 104061"/>
                      <a:gd name="connsiteY8" fmla="*/ 61403 h 103310"/>
                      <a:gd name="connsiteX9" fmla="*/ 61849 w 104061"/>
                      <a:gd name="connsiteY9" fmla="*/ 61403 h 103310"/>
                      <a:gd name="connsiteX10" fmla="*/ 61849 w 104061"/>
                      <a:gd name="connsiteY10" fmla="*/ 103311 h 103310"/>
                      <a:gd name="connsiteX11" fmla="*/ 42213 w 104061"/>
                      <a:gd name="connsiteY11" fmla="*/ 103311 h 103310"/>
                      <a:gd name="connsiteX12" fmla="*/ 42213 w 104061"/>
                      <a:gd name="connsiteY12" fmla="*/ 61403 h 1033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4061" h="103310">
                        <a:moveTo>
                          <a:pt x="42213" y="61403"/>
                        </a:moveTo>
                        <a:lnTo>
                          <a:pt x="0" y="61403"/>
                        </a:lnTo>
                        <a:lnTo>
                          <a:pt x="0" y="41908"/>
                        </a:lnTo>
                        <a:lnTo>
                          <a:pt x="42213" y="41908"/>
                        </a:lnTo>
                        <a:lnTo>
                          <a:pt x="42213" y="0"/>
                        </a:lnTo>
                        <a:lnTo>
                          <a:pt x="61849" y="0"/>
                        </a:lnTo>
                        <a:lnTo>
                          <a:pt x="61849" y="41908"/>
                        </a:lnTo>
                        <a:lnTo>
                          <a:pt x="104062" y="41908"/>
                        </a:lnTo>
                        <a:lnTo>
                          <a:pt x="104062" y="61403"/>
                        </a:lnTo>
                        <a:lnTo>
                          <a:pt x="61849" y="61403"/>
                        </a:lnTo>
                        <a:lnTo>
                          <a:pt x="61849" y="103311"/>
                        </a:lnTo>
                        <a:lnTo>
                          <a:pt x="42213" y="103311"/>
                        </a:lnTo>
                        <a:lnTo>
                          <a:pt x="42213" y="61403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30" name="Forme libre 29">
                    <a:extLst>
                      <a:ext uri="{FF2B5EF4-FFF2-40B4-BE49-F238E27FC236}">
                        <a16:creationId xmlns:a16="http://schemas.microsoft.com/office/drawing/2014/main" id="{A939E083-FAC4-99E7-C18B-30E995333B74}"/>
                      </a:ext>
                    </a:extLst>
                  </p:cNvPr>
                  <p:cNvSpPr/>
                  <p:nvPr/>
                </p:nvSpPr>
                <p:spPr>
                  <a:xfrm>
                    <a:off x="5100042" y="1577311"/>
                    <a:ext cx="87854" cy="127182"/>
                  </a:xfrm>
                  <a:custGeom>
                    <a:avLst/>
                    <a:gdLst>
                      <a:gd name="connsiteX0" fmla="*/ 5834 w 87854"/>
                      <a:gd name="connsiteY0" fmla="*/ 120021 h 127182"/>
                      <a:gd name="connsiteX1" fmla="*/ 4097 w 87854"/>
                      <a:gd name="connsiteY1" fmla="*/ 94690 h 127182"/>
                      <a:gd name="connsiteX2" fmla="*/ 4498 w 87854"/>
                      <a:gd name="connsiteY2" fmla="*/ 93895 h 127182"/>
                      <a:gd name="connsiteX3" fmla="*/ 33753 w 87854"/>
                      <a:gd name="connsiteY3" fmla="*/ 105035 h 127182"/>
                      <a:gd name="connsiteX4" fmla="*/ 59668 w 87854"/>
                      <a:gd name="connsiteY4" fmla="*/ 87529 h 127182"/>
                      <a:gd name="connsiteX5" fmla="*/ 27875 w 87854"/>
                      <a:gd name="connsiteY5" fmla="*/ 68830 h 127182"/>
                      <a:gd name="connsiteX6" fmla="*/ 12914 w 87854"/>
                      <a:gd name="connsiteY6" fmla="*/ 70421 h 127182"/>
                      <a:gd name="connsiteX7" fmla="*/ 12914 w 87854"/>
                      <a:gd name="connsiteY7" fmla="*/ 55965 h 127182"/>
                      <a:gd name="connsiteX8" fmla="*/ 46844 w 87854"/>
                      <a:gd name="connsiteY8" fmla="*/ 23208 h 127182"/>
                      <a:gd name="connsiteX9" fmla="*/ 3296 w 87854"/>
                      <a:gd name="connsiteY9" fmla="*/ 23208 h 127182"/>
                      <a:gd name="connsiteX10" fmla="*/ 3296 w 87854"/>
                      <a:gd name="connsiteY10" fmla="*/ 0 h 127182"/>
                      <a:gd name="connsiteX11" fmla="*/ 81977 w 87854"/>
                      <a:gd name="connsiteY11" fmla="*/ 0 h 127182"/>
                      <a:gd name="connsiteX12" fmla="*/ 81977 w 87854"/>
                      <a:gd name="connsiteY12" fmla="*/ 17373 h 127182"/>
                      <a:gd name="connsiteX13" fmla="*/ 46978 w 87854"/>
                      <a:gd name="connsiteY13" fmla="*/ 50926 h 127182"/>
                      <a:gd name="connsiteX14" fmla="*/ 87854 w 87854"/>
                      <a:gd name="connsiteY14" fmla="*/ 86998 h 127182"/>
                      <a:gd name="connsiteX15" fmla="*/ 34822 w 87854"/>
                      <a:gd name="connsiteY15" fmla="*/ 127182 h 127182"/>
                      <a:gd name="connsiteX16" fmla="*/ 5834 w 87854"/>
                      <a:gd name="connsiteY16" fmla="*/ 120153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7854" h="127182">
                        <a:moveTo>
                          <a:pt x="5834" y="120021"/>
                        </a:moveTo>
                        <a:cubicBezTo>
                          <a:pt x="-2048" y="114716"/>
                          <a:pt x="-1246" y="103045"/>
                          <a:pt x="4097" y="94690"/>
                        </a:cubicBezTo>
                        <a:lnTo>
                          <a:pt x="4498" y="93895"/>
                        </a:lnTo>
                        <a:cubicBezTo>
                          <a:pt x="11578" y="101056"/>
                          <a:pt x="23467" y="105035"/>
                          <a:pt x="33753" y="105035"/>
                        </a:cubicBezTo>
                        <a:cubicBezTo>
                          <a:pt x="52588" y="105035"/>
                          <a:pt x="59668" y="97077"/>
                          <a:pt x="59668" y="87529"/>
                        </a:cubicBezTo>
                        <a:cubicBezTo>
                          <a:pt x="59668" y="76256"/>
                          <a:pt x="51787" y="68830"/>
                          <a:pt x="27875" y="68830"/>
                        </a:cubicBezTo>
                        <a:cubicBezTo>
                          <a:pt x="23333" y="68830"/>
                          <a:pt x="18124" y="69227"/>
                          <a:pt x="12914" y="70421"/>
                        </a:cubicBezTo>
                        <a:lnTo>
                          <a:pt x="12914" y="55965"/>
                        </a:lnTo>
                        <a:lnTo>
                          <a:pt x="46844" y="23208"/>
                        </a:lnTo>
                        <a:lnTo>
                          <a:pt x="3296" y="23208"/>
                        </a:lnTo>
                        <a:lnTo>
                          <a:pt x="3296" y="0"/>
                        </a:lnTo>
                        <a:lnTo>
                          <a:pt x="81977" y="0"/>
                        </a:lnTo>
                        <a:lnTo>
                          <a:pt x="81977" y="17373"/>
                        </a:lnTo>
                        <a:lnTo>
                          <a:pt x="46978" y="50926"/>
                        </a:lnTo>
                        <a:cubicBezTo>
                          <a:pt x="74229" y="52119"/>
                          <a:pt x="87854" y="65116"/>
                          <a:pt x="87854" y="86998"/>
                        </a:cubicBezTo>
                        <a:cubicBezTo>
                          <a:pt x="87854" y="103045"/>
                          <a:pt x="73694" y="127182"/>
                          <a:pt x="34822" y="127182"/>
                        </a:cubicBezTo>
                        <a:cubicBezTo>
                          <a:pt x="22665" y="127182"/>
                          <a:pt x="11311" y="124132"/>
                          <a:pt x="5834" y="120153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31" name="Forme libre 30">
                    <a:extLst>
                      <a:ext uri="{FF2B5EF4-FFF2-40B4-BE49-F238E27FC236}">
                        <a16:creationId xmlns:a16="http://schemas.microsoft.com/office/drawing/2014/main" id="{C14EE633-33D4-A89E-7FFF-17E77FAD960B}"/>
                      </a:ext>
                    </a:extLst>
                  </p:cNvPr>
                  <p:cNvSpPr/>
                  <p:nvPr/>
                </p:nvSpPr>
                <p:spPr>
                  <a:xfrm>
                    <a:off x="5201299" y="1577311"/>
                    <a:ext cx="87854" cy="127182"/>
                  </a:xfrm>
                  <a:custGeom>
                    <a:avLst/>
                    <a:gdLst>
                      <a:gd name="connsiteX0" fmla="*/ 5834 w 87854"/>
                      <a:gd name="connsiteY0" fmla="*/ 120021 h 127182"/>
                      <a:gd name="connsiteX1" fmla="*/ 4097 w 87854"/>
                      <a:gd name="connsiteY1" fmla="*/ 94690 h 127182"/>
                      <a:gd name="connsiteX2" fmla="*/ 4498 w 87854"/>
                      <a:gd name="connsiteY2" fmla="*/ 93895 h 127182"/>
                      <a:gd name="connsiteX3" fmla="*/ 33753 w 87854"/>
                      <a:gd name="connsiteY3" fmla="*/ 105035 h 127182"/>
                      <a:gd name="connsiteX4" fmla="*/ 59668 w 87854"/>
                      <a:gd name="connsiteY4" fmla="*/ 87529 h 127182"/>
                      <a:gd name="connsiteX5" fmla="*/ 27875 w 87854"/>
                      <a:gd name="connsiteY5" fmla="*/ 68830 h 127182"/>
                      <a:gd name="connsiteX6" fmla="*/ 12914 w 87854"/>
                      <a:gd name="connsiteY6" fmla="*/ 70421 h 127182"/>
                      <a:gd name="connsiteX7" fmla="*/ 12914 w 87854"/>
                      <a:gd name="connsiteY7" fmla="*/ 55965 h 127182"/>
                      <a:gd name="connsiteX8" fmla="*/ 46844 w 87854"/>
                      <a:gd name="connsiteY8" fmla="*/ 23208 h 127182"/>
                      <a:gd name="connsiteX9" fmla="*/ 3296 w 87854"/>
                      <a:gd name="connsiteY9" fmla="*/ 23208 h 127182"/>
                      <a:gd name="connsiteX10" fmla="*/ 3296 w 87854"/>
                      <a:gd name="connsiteY10" fmla="*/ 0 h 127182"/>
                      <a:gd name="connsiteX11" fmla="*/ 81977 w 87854"/>
                      <a:gd name="connsiteY11" fmla="*/ 0 h 127182"/>
                      <a:gd name="connsiteX12" fmla="*/ 81977 w 87854"/>
                      <a:gd name="connsiteY12" fmla="*/ 17373 h 127182"/>
                      <a:gd name="connsiteX13" fmla="*/ 46978 w 87854"/>
                      <a:gd name="connsiteY13" fmla="*/ 50926 h 127182"/>
                      <a:gd name="connsiteX14" fmla="*/ 87854 w 87854"/>
                      <a:gd name="connsiteY14" fmla="*/ 86998 h 127182"/>
                      <a:gd name="connsiteX15" fmla="*/ 34822 w 87854"/>
                      <a:gd name="connsiteY15" fmla="*/ 127182 h 127182"/>
                      <a:gd name="connsiteX16" fmla="*/ 5834 w 87854"/>
                      <a:gd name="connsiteY16" fmla="*/ 120153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7854" h="127182">
                        <a:moveTo>
                          <a:pt x="5834" y="120021"/>
                        </a:moveTo>
                        <a:cubicBezTo>
                          <a:pt x="-2048" y="114716"/>
                          <a:pt x="-1246" y="103045"/>
                          <a:pt x="4097" y="94690"/>
                        </a:cubicBezTo>
                        <a:lnTo>
                          <a:pt x="4498" y="93895"/>
                        </a:lnTo>
                        <a:cubicBezTo>
                          <a:pt x="11578" y="101056"/>
                          <a:pt x="23467" y="105035"/>
                          <a:pt x="33753" y="105035"/>
                        </a:cubicBezTo>
                        <a:cubicBezTo>
                          <a:pt x="52588" y="105035"/>
                          <a:pt x="59668" y="97077"/>
                          <a:pt x="59668" y="87529"/>
                        </a:cubicBezTo>
                        <a:cubicBezTo>
                          <a:pt x="59668" y="76256"/>
                          <a:pt x="51787" y="68830"/>
                          <a:pt x="27875" y="68830"/>
                        </a:cubicBezTo>
                        <a:cubicBezTo>
                          <a:pt x="23333" y="68830"/>
                          <a:pt x="18124" y="69227"/>
                          <a:pt x="12914" y="70421"/>
                        </a:cubicBezTo>
                        <a:lnTo>
                          <a:pt x="12914" y="55965"/>
                        </a:lnTo>
                        <a:lnTo>
                          <a:pt x="46844" y="23208"/>
                        </a:lnTo>
                        <a:lnTo>
                          <a:pt x="3296" y="23208"/>
                        </a:lnTo>
                        <a:lnTo>
                          <a:pt x="3296" y="0"/>
                        </a:lnTo>
                        <a:lnTo>
                          <a:pt x="81977" y="0"/>
                        </a:lnTo>
                        <a:lnTo>
                          <a:pt x="81977" y="17373"/>
                        </a:lnTo>
                        <a:lnTo>
                          <a:pt x="46978" y="50926"/>
                        </a:lnTo>
                        <a:cubicBezTo>
                          <a:pt x="74229" y="52119"/>
                          <a:pt x="87854" y="65116"/>
                          <a:pt x="87854" y="86998"/>
                        </a:cubicBezTo>
                        <a:cubicBezTo>
                          <a:pt x="87854" y="103045"/>
                          <a:pt x="73694" y="127182"/>
                          <a:pt x="34822" y="127182"/>
                        </a:cubicBezTo>
                        <a:cubicBezTo>
                          <a:pt x="22665" y="127182"/>
                          <a:pt x="11311" y="124132"/>
                          <a:pt x="5834" y="120153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3" name="Forme libre 52">
                    <a:extLst>
                      <a:ext uri="{FF2B5EF4-FFF2-40B4-BE49-F238E27FC236}">
                        <a16:creationId xmlns:a16="http://schemas.microsoft.com/office/drawing/2014/main" id="{60419ECE-4835-436A-97DF-6AFF9C3E4325}"/>
                      </a:ext>
                    </a:extLst>
                  </p:cNvPr>
                  <p:cNvSpPr/>
                  <p:nvPr/>
                </p:nvSpPr>
                <p:spPr>
                  <a:xfrm>
                    <a:off x="5354476" y="1561248"/>
                    <a:ext cx="37937" cy="159743"/>
                  </a:xfrm>
                  <a:custGeom>
                    <a:avLst/>
                    <a:gdLst>
                      <a:gd name="connsiteX0" fmla="*/ 22843 w 37937"/>
                      <a:gd name="connsiteY0" fmla="*/ 155181 h 159743"/>
                      <a:gd name="connsiteX1" fmla="*/ 0 w 37937"/>
                      <a:gd name="connsiteY1" fmla="*/ 79986 h 159743"/>
                      <a:gd name="connsiteX2" fmla="*/ 22041 w 37937"/>
                      <a:gd name="connsiteY2" fmla="*/ 5321 h 159743"/>
                      <a:gd name="connsiteX3" fmla="*/ 37938 w 37937"/>
                      <a:gd name="connsiteY3" fmla="*/ 282 h 159743"/>
                      <a:gd name="connsiteX4" fmla="*/ 13358 w 37937"/>
                      <a:gd name="connsiteY4" fmla="*/ 80251 h 159743"/>
                      <a:gd name="connsiteX5" fmla="*/ 37938 w 37937"/>
                      <a:gd name="connsiteY5" fmla="*/ 159160 h 159743"/>
                      <a:gd name="connsiteX6" fmla="*/ 22843 w 37937"/>
                      <a:gd name="connsiteY6" fmla="*/ 155314 h 159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937" h="159743">
                        <a:moveTo>
                          <a:pt x="22843" y="155181"/>
                        </a:moveTo>
                        <a:cubicBezTo>
                          <a:pt x="11488" y="139002"/>
                          <a:pt x="0" y="114998"/>
                          <a:pt x="0" y="79986"/>
                        </a:cubicBezTo>
                        <a:cubicBezTo>
                          <a:pt x="134" y="45505"/>
                          <a:pt x="10820" y="21501"/>
                          <a:pt x="22041" y="5321"/>
                        </a:cubicBezTo>
                        <a:cubicBezTo>
                          <a:pt x="24980" y="1210"/>
                          <a:pt x="29255" y="-779"/>
                          <a:pt x="37938" y="282"/>
                        </a:cubicBezTo>
                        <a:cubicBezTo>
                          <a:pt x="23644" y="19644"/>
                          <a:pt x="13358" y="44709"/>
                          <a:pt x="13358" y="80251"/>
                        </a:cubicBezTo>
                        <a:cubicBezTo>
                          <a:pt x="13358" y="115793"/>
                          <a:pt x="24179" y="139665"/>
                          <a:pt x="37938" y="159160"/>
                        </a:cubicBezTo>
                        <a:cubicBezTo>
                          <a:pt x="32461" y="160486"/>
                          <a:pt x="25915" y="159690"/>
                          <a:pt x="22843" y="15531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4" name="Forme libre 53">
                    <a:extLst>
                      <a:ext uri="{FF2B5EF4-FFF2-40B4-BE49-F238E27FC236}">
                        <a16:creationId xmlns:a16="http://schemas.microsoft.com/office/drawing/2014/main" id="{00670C78-A876-5A3B-FC1D-FE382CD90404}"/>
                      </a:ext>
                    </a:extLst>
                  </p:cNvPr>
                  <p:cNvSpPr/>
                  <p:nvPr/>
                </p:nvSpPr>
                <p:spPr>
                  <a:xfrm>
                    <a:off x="5390143" y="1575322"/>
                    <a:ext cx="108870" cy="129038"/>
                  </a:xfrm>
                  <a:custGeom>
                    <a:avLst/>
                    <a:gdLst>
                      <a:gd name="connsiteX0" fmla="*/ 0 w 108870"/>
                      <a:gd name="connsiteY0" fmla="*/ 64718 h 129038"/>
                      <a:gd name="connsiteX1" fmla="*/ 55304 w 108870"/>
                      <a:gd name="connsiteY1" fmla="*/ 0 h 129038"/>
                      <a:gd name="connsiteX2" fmla="*/ 108871 w 108870"/>
                      <a:gd name="connsiteY2" fmla="*/ 65116 h 129038"/>
                      <a:gd name="connsiteX3" fmla="*/ 55304 w 108870"/>
                      <a:gd name="connsiteY3" fmla="*/ 129039 h 129038"/>
                      <a:gd name="connsiteX4" fmla="*/ 0 w 108870"/>
                      <a:gd name="connsiteY4" fmla="*/ 64718 h 129038"/>
                      <a:gd name="connsiteX5" fmla="*/ 80818 w 108870"/>
                      <a:gd name="connsiteY5" fmla="*/ 65647 h 129038"/>
                      <a:gd name="connsiteX6" fmla="*/ 55304 w 108870"/>
                      <a:gd name="connsiteY6" fmla="*/ 23208 h 129038"/>
                      <a:gd name="connsiteX7" fmla="*/ 28186 w 108870"/>
                      <a:gd name="connsiteY7" fmla="*/ 64851 h 129038"/>
                      <a:gd name="connsiteX8" fmla="*/ 55304 w 108870"/>
                      <a:gd name="connsiteY8" fmla="*/ 105963 h 129038"/>
                      <a:gd name="connsiteX9" fmla="*/ 80818 w 108870"/>
                      <a:gd name="connsiteY9" fmla="*/ 65647 h 129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8870" h="129038">
                        <a:moveTo>
                          <a:pt x="0" y="64718"/>
                        </a:moveTo>
                        <a:cubicBezTo>
                          <a:pt x="0" y="21617"/>
                          <a:pt x="25648" y="0"/>
                          <a:pt x="55304" y="0"/>
                        </a:cubicBezTo>
                        <a:cubicBezTo>
                          <a:pt x="86562" y="0"/>
                          <a:pt x="108871" y="21484"/>
                          <a:pt x="108871" y="65116"/>
                        </a:cubicBezTo>
                        <a:cubicBezTo>
                          <a:pt x="108871" y="104106"/>
                          <a:pt x="87631" y="129039"/>
                          <a:pt x="55304" y="129039"/>
                        </a:cubicBezTo>
                        <a:cubicBezTo>
                          <a:pt x="18034" y="129039"/>
                          <a:pt x="0" y="102515"/>
                          <a:pt x="0" y="64718"/>
                        </a:cubicBezTo>
                        <a:close/>
                        <a:moveTo>
                          <a:pt x="80818" y="65647"/>
                        </a:moveTo>
                        <a:cubicBezTo>
                          <a:pt x="80818" y="34879"/>
                          <a:pt x="70666" y="23208"/>
                          <a:pt x="55304" y="23208"/>
                        </a:cubicBezTo>
                        <a:cubicBezTo>
                          <a:pt x="38873" y="23208"/>
                          <a:pt x="28186" y="36603"/>
                          <a:pt x="28186" y="64851"/>
                        </a:cubicBezTo>
                        <a:cubicBezTo>
                          <a:pt x="28186" y="93099"/>
                          <a:pt x="36869" y="105963"/>
                          <a:pt x="55304" y="105963"/>
                        </a:cubicBezTo>
                        <a:cubicBezTo>
                          <a:pt x="73738" y="105963"/>
                          <a:pt x="80818" y="90977"/>
                          <a:pt x="80818" y="65647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5" name="Forme libre 54">
                    <a:extLst>
                      <a:ext uri="{FF2B5EF4-FFF2-40B4-BE49-F238E27FC236}">
                        <a16:creationId xmlns:a16="http://schemas.microsoft.com/office/drawing/2014/main" id="{916EB770-457B-6961-8B40-0945E80900D4}"/>
                      </a:ext>
                    </a:extLst>
                  </p:cNvPr>
                  <p:cNvSpPr/>
                  <p:nvPr/>
                </p:nvSpPr>
                <p:spPr>
                  <a:xfrm>
                    <a:off x="5496742" y="1561162"/>
                    <a:ext cx="37937" cy="159645"/>
                  </a:xfrm>
                  <a:custGeom>
                    <a:avLst/>
                    <a:gdLst>
                      <a:gd name="connsiteX0" fmla="*/ 24579 w 37937"/>
                      <a:gd name="connsiteY0" fmla="*/ 80204 h 159645"/>
                      <a:gd name="connsiteX1" fmla="*/ 0 w 37937"/>
                      <a:gd name="connsiteY1" fmla="*/ 235 h 159645"/>
                      <a:gd name="connsiteX2" fmla="*/ 15897 w 37937"/>
                      <a:gd name="connsiteY2" fmla="*/ 5274 h 159645"/>
                      <a:gd name="connsiteX3" fmla="*/ 37938 w 37937"/>
                      <a:gd name="connsiteY3" fmla="*/ 79939 h 159645"/>
                      <a:gd name="connsiteX4" fmla="*/ 15229 w 37937"/>
                      <a:gd name="connsiteY4" fmla="*/ 155134 h 159645"/>
                      <a:gd name="connsiteX5" fmla="*/ 134 w 37937"/>
                      <a:gd name="connsiteY5" fmla="*/ 158980 h 159645"/>
                      <a:gd name="connsiteX6" fmla="*/ 24713 w 37937"/>
                      <a:gd name="connsiteY6" fmla="*/ 80071 h 1596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937" h="159645">
                        <a:moveTo>
                          <a:pt x="24579" y="80204"/>
                        </a:moveTo>
                        <a:cubicBezTo>
                          <a:pt x="24579" y="44795"/>
                          <a:pt x="14427" y="19597"/>
                          <a:pt x="0" y="235"/>
                        </a:cubicBezTo>
                        <a:cubicBezTo>
                          <a:pt x="8683" y="-694"/>
                          <a:pt x="12958" y="1163"/>
                          <a:pt x="15897" y="5274"/>
                        </a:cubicBezTo>
                        <a:cubicBezTo>
                          <a:pt x="27118" y="21454"/>
                          <a:pt x="37671" y="45458"/>
                          <a:pt x="37938" y="79939"/>
                        </a:cubicBezTo>
                        <a:cubicBezTo>
                          <a:pt x="37938" y="114950"/>
                          <a:pt x="26583" y="138955"/>
                          <a:pt x="15229" y="155134"/>
                        </a:cubicBezTo>
                        <a:cubicBezTo>
                          <a:pt x="12022" y="159643"/>
                          <a:pt x="5610" y="160439"/>
                          <a:pt x="134" y="158980"/>
                        </a:cubicBezTo>
                        <a:cubicBezTo>
                          <a:pt x="13893" y="139485"/>
                          <a:pt x="24713" y="114685"/>
                          <a:pt x="24713" y="80071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6" name="Forme libre 55">
                    <a:extLst>
                      <a:ext uri="{FF2B5EF4-FFF2-40B4-BE49-F238E27FC236}">
                        <a16:creationId xmlns:a16="http://schemas.microsoft.com/office/drawing/2014/main" id="{1FADF715-1414-B735-F973-0FEAD9EF6601}"/>
                      </a:ext>
                    </a:extLst>
                  </p:cNvPr>
                  <p:cNvSpPr/>
                  <p:nvPr/>
                </p:nvSpPr>
                <p:spPr>
                  <a:xfrm>
                    <a:off x="5551245" y="1577444"/>
                    <a:ext cx="51162" cy="124927"/>
                  </a:xfrm>
                  <a:custGeom>
                    <a:avLst/>
                    <a:gdLst>
                      <a:gd name="connsiteX0" fmla="*/ 24179 w 51162"/>
                      <a:gd name="connsiteY0" fmla="*/ 27320 h 124927"/>
                      <a:gd name="connsiteX1" fmla="*/ 0 w 51162"/>
                      <a:gd name="connsiteY1" fmla="*/ 35940 h 124927"/>
                      <a:gd name="connsiteX2" fmla="*/ 0 w 51162"/>
                      <a:gd name="connsiteY2" fmla="*/ 27187 h 124927"/>
                      <a:gd name="connsiteX3" fmla="*/ 11355 w 51162"/>
                      <a:gd name="connsiteY3" fmla="*/ 11936 h 124927"/>
                      <a:gd name="connsiteX4" fmla="*/ 28587 w 51162"/>
                      <a:gd name="connsiteY4" fmla="*/ 0 h 124927"/>
                      <a:gd name="connsiteX5" fmla="*/ 51163 w 51162"/>
                      <a:gd name="connsiteY5" fmla="*/ 0 h 124927"/>
                      <a:gd name="connsiteX6" fmla="*/ 51163 w 51162"/>
                      <a:gd name="connsiteY6" fmla="*/ 124928 h 124927"/>
                      <a:gd name="connsiteX7" fmla="*/ 24045 w 51162"/>
                      <a:gd name="connsiteY7" fmla="*/ 124928 h 124927"/>
                      <a:gd name="connsiteX8" fmla="*/ 24045 w 51162"/>
                      <a:gd name="connsiteY8" fmla="*/ 27320 h 124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1162" h="124927">
                        <a:moveTo>
                          <a:pt x="24179" y="27320"/>
                        </a:moveTo>
                        <a:lnTo>
                          <a:pt x="0" y="35940"/>
                        </a:lnTo>
                        <a:lnTo>
                          <a:pt x="0" y="27187"/>
                        </a:lnTo>
                        <a:cubicBezTo>
                          <a:pt x="0" y="18832"/>
                          <a:pt x="4141" y="14323"/>
                          <a:pt x="11355" y="11936"/>
                        </a:cubicBezTo>
                        <a:cubicBezTo>
                          <a:pt x="18034" y="9549"/>
                          <a:pt x="24579" y="5835"/>
                          <a:pt x="28587" y="0"/>
                        </a:cubicBezTo>
                        <a:lnTo>
                          <a:pt x="51163" y="0"/>
                        </a:lnTo>
                        <a:lnTo>
                          <a:pt x="51163" y="124928"/>
                        </a:lnTo>
                        <a:lnTo>
                          <a:pt x="24045" y="124928"/>
                        </a:lnTo>
                        <a:lnTo>
                          <a:pt x="24045" y="27320"/>
                        </a:ln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7" name="Forme libre 56">
                    <a:extLst>
                      <a:ext uri="{FF2B5EF4-FFF2-40B4-BE49-F238E27FC236}">
                        <a16:creationId xmlns:a16="http://schemas.microsoft.com/office/drawing/2014/main" id="{4E82DB2B-F9EA-C4FF-5D4C-09069B106E7D}"/>
                      </a:ext>
                    </a:extLst>
                  </p:cNvPr>
                  <p:cNvSpPr/>
                  <p:nvPr/>
                </p:nvSpPr>
                <p:spPr>
                  <a:xfrm>
                    <a:off x="5692407" y="1577311"/>
                    <a:ext cx="81922" cy="127182"/>
                  </a:xfrm>
                  <a:custGeom>
                    <a:avLst/>
                    <a:gdLst>
                      <a:gd name="connsiteX0" fmla="*/ 5780 w 81922"/>
                      <a:gd name="connsiteY0" fmla="*/ 120684 h 127182"/>
                      <a:gd name="connsiteX1" fmla="*/ 3242 w 81922"/>
                      <a:gd name="connsiteY1" fmla="*/ 96282 h 127182"/>
                      <a:gd name="connsiteX2" fmla="*/ 30760 w 81922"/>
                      <a:gd name="connsiteY2" fmla="*/ 104239 h 127182"/>
                      <a:gd name="connsiteX3" fmla="*/ 54271 w 81922"/>
                      <a:gd name="connsiteY3" fmla="*/ 85672 h 127182"/>
                      <a:gd name="connsiteX4" fmla="*/ 24615 w 81922"/>
                      <a:gd name="connsiteY4" fmla="*/ 64453 h 127182"/>
                      <a:gd name="connsiteX5" fmla="*/ 4978 w 81922"/>
                      <a:gd name="connsiteY5" fmla="*/ 66575 h 127182"/>
                      <a:gd name="connsiteX6" fmla="*/ 4444 w 81922"/>
                      <a:gd name="connsiteY6" fmla="*/ 66442 h 127182"/>
                      <a:gd name="connsiteX7" fmla="*/ 4444 w 81922"/>
                      <a:gd name="connsiteY7" fmla="*/ 0 h 127182"/>
                      <a:gd name="connsiteX8" fmla="*/ 76445 w 81922"/>
                      <a:gd name="connsiteY8" fmla="*/ 0 h 127182"/>
                      <a:gd name="connsiteX9" fmla="*/ 76445 w 81922"/>
                      <a:gd name="connsiteY9" fmla="*/ 23208 h 127182"/>
                      <a:gd name="connsiteX10" fmla="*/ 25951 w 81922"/>
                      <a:gd name="connsiteY10" fmla="*/ 23208 h 127182"/>
                      <a:gd name="connsiteX11" fmla="*/ 25951 w 81922"/>
                      <a:gd name="connsiteY11" fmla="*/ 44693 h 127182"/>
                      <a:gd name="connsiteX12" fmla="*/ 38107 w 81922"/>
                      <a:gd name="connsiteY12" fmla="*/ 43897 h 127182"/>
                      <a:gd name="connsiteX13" fmla="*/ 81922 w 81922"/>
                      <a:gd name="connsiteY13" fmla="*/ 84081 h 127182"/>
                      <a:gd name="connsiteX14" fmla="*/ 33565 w 81922"/>
                      <a:gd name="connsiteY14" fmla="*/ 127182 h 127182"/>
                      <a:gd name="connsiteX15" fmla="*/ 5646 w 81922"/>
                      <a:gd name="connsiteY15" fmla="*/ 120816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1922" h="127182">
                        <a:moveTo>
                          <a:pt x="5780" y="120684"/>
                        </a:moveTo>
                        <a:cubicBezTo>
                          <a:pt x="-2502" y="114451"/>
                          <a:pt x="-499" y="102382"/>
                          <a:pt x="3242" y="96282"/>
                        </a:cubicBezTo>
                        <a:cubicBezTo>
                          <a:pt x="10054" y="100526"/>
                          <a:pt x="19940" y="104239"/>
                          <a:pt x="30760" y="104239"/>
                        </a:cubicBezTo>
                        <a:cubicBezTo>
                          <a:pt x="46122" y="104239"/>
                          <a:pt x="54271" y="96282"/>
                          <a:pt x="54271" y="85672"/>
                        </a:cubicBezTo>
                        <a:cubicBezTo>
                          <a:pt x="54271" y="73206"/>
                          <a:pt x="46656" y="64453"/>
                          <a:pt x="24615" y="64453"/>
                        </a:cubicBezTo>
                        <a:cubicBezTo>
                          <a:pt x="17401" y="64453"/>
                          <a:pt x="11524" y="64984"/>
                          <a:pt x="4978" y="66575"/>
                        </a:cubicBezTo>
                        <a:cubicBezTo>
                          <a:pt x="4845" y="66575"/>
                          <a:pt x="4578" y="66575"/>
                          <a:pt x="4444" y="66442"/>
                        </a:cubicBezTo>
                        <a:lnTo>
                          <a:pt x="4444" y="0"/>
                        </a:lnTo>
                        <a:lnTo>
                          <a:pt x="76445" y="0"/>
                        </a:lnTo>
                        <a:lnTo>
                          <a:pt x="76445" y="23208"/>
                        </a:lnTo>
                        <a:lnTo>
                          <a:pt x="25951" y="23208"/>
                        </a:lnTo>
                        <a:lnTo>
                          <a:pt x="25951" y="44693"/>
                        </a:lnTo>
                        <a:cubicBezTo>
                          <a:pt x="29825" y="44162"/>
                          <a:pt x="33565" y="43897"/>
                          <a:pt x="38107" y="43897"/>
                        </a:cubicBezTo>
                        <a:cubicBezTo>
                          <a:pt x="67763" y="43897"/>
                          <a:pt x="81922" y="60474"/>
                          <a:pt x="81922" y="84081"/>
                        </a:cubicBezTo>
                        <a:cubicBezTo>
                          <a:pt x="81922" y="107687"/>
                          <a:pt x="62286" y="127182"/>
                          <a:pt x="33565" y="127182"/>
                        </a:cubicBezTo>
                        <a:cubicBezTo>
                          <a:pt x="19005" y="127182"/>
                          <a:pt x="10455" y="124264"/>
                          <a:pt x="5646" y="120816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8" name="Forme libre 57">
                    <a:extLst>
                      <a:ext uri="{FF2B5EF4-FFF2-40B4-BE49-F238E27FC236}">
                        <a16:creationId xmlns:a16="http://schemas.microsoft.com/office/drawing/2014/main" id="{151802FA-CAD3-AC28-8063-667602866D77}"/>
                      </a:ext>
                    </a:extLst>
                  </p:cNvPr>
                  <p:cNvSpPr/>
                  <p:nvPr/>
                </p:nvSpPr>
                <p:spPr>
                  <a:xfrm>
                    <a:off x="5794501" y="1575322"/>
                    <a:ext cx="94711" cy="129038"/>
                  </a:xfrm>
                  <a:custGeom>
                    <a:avLst/>
                    <a:gdLst>
                      <a:gd name="connsiteX0" fmla="*/ 134 w 94711"/>
                      <a:gd name="connsiteY0" fmla="*/ 81296 h 129038"/>
                      <a:gd name="connsiteX1" fmla="*/ 68662 w 94711"/>
                      <a:gd name="connsiteY1" fmla="*/ 0 h 129038"/>
                      <a:gd name="connsiteX2" fmla="*/ 86963 w 94711"/>
                      <a:gd name="connsiteY2" fmla="*/ 2387 h 129038"/>
                      <a:gd name="connsiteX3" fmla="*/ 82822 w 94711"/>
                      <a:gd name="connsiteY3" fmla="*/ 24269 h 129038"/>
                      <a:gd name="connsiteX4" fmla="*/ 72670 w 94711"/>
                      <a:gd name="connsiteY4" fmla="*/ 22943 h 129038"/>
                      <a:gd name="connsiteX5" fmla="*/ 32594 w 94711"/>
                      <a:gd name="connsiteY5" fmla="*/ 58618 h 129038"/>
                      <a:gd name="connsiteX6" fmla="*/ 33129 w 94711"/>
                      <a:gd name="connsiteY6" fmla="*/ 58618 h 129038"/>
                      <a:gd name="connsiteX7" fmla="*/ 58644 w 94711"/>
                      <a:gd name="connsiteY7" fmla="*/ 46284 h 129038"/>
                      <a:gd name="connsiteX8" fmla="*/ 94711 w 94711"/>
                      <a:gd name="connsiteY8" fmla="*/ 86203 h 129038"/>
                      <a:gd name="connsiteX9" fmla="*/ 47155 w 94711"/>
                      <a:gd name="connsiteY9" fmla="*/ 129039 h 129038"/>
                      <a:gd name="connsiteX10" fmla="*/ 0 w 94711"/>
                      <a:gd name="connsiteY10" fmla="*/ 81296 h 129038"/>
                      <a:gd name="connsiteX11" fmla="*/ 66926 w 94711"/>
                      <a:gd name="connsiteY11" fmla="*/ 85937 h 129038"/>
                      <a:gd name="connsiteX12" fmla="*/ 47422 w 94711"/>
                      <a:gd name="connsiteY12" fmla="*/ 65514 h 129038"/>
                      <a:gd name="connsiteX13" fmla="*/ 27251 w 94711"/>
                      <a:gd name="connsiteY13" fmla="*/ 85937 h 129038"/>
                      <a:gd name="connsiteX14" fmla="*/ 47690 w 94711"/>
                      <a:gd name="connsiteY14" fmla="*/ 108615 h 129038"/>
                      <a:gd name="connsiteX15" fmla="*/ 66926 w 94711"/>
                      <a:gd name="connsiteY15" fmla="*/ 85937 h 129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711" h="129038">
                        <a:moveTo>
                          <a:pt x="134" y="81296"/>
                        </a:moveTo>
                        <a:cubicBezTo>
                          <a:pt x="0" y="34879"/>
                          <a:pt x="28854" y="265"/>
                          <a:pt x="68662" y="0"/>
                        </a:cubicBezTo>
                        <a:cubicBezTo>
                          <a:pt x="75876" y="0"/>
                          <a:pt x="82555" y="928"/>
                          <a:pt x="86963" y="2387"/>
                        </a:cubicBezTo>
                        <a:lnTo>
                          <a:pt x="82822" y="24269"/>
                        </a:lnTo>
                        <a:cubicBezTo>
                          <a:pt x="80017" y="23474"/>
                          <a:pt x="76677" y="22943"/>
                          <a:pt x="72670" y="22943"/>
                        </a:cubicBezTo>
                        <a:cubicBezTo>
                          <a:pt x="55437" y="22943"/>
                          <a:pt x="35801" y="30503"/>
                          <a:pt x="32594" y="58618"/>
                        </a:cubicBezTo>
                        <a:lnTo>
                          <a:pt x="33129" y="58618"/>
                        </a:lnTo>
                        <a:cubicBezTo>
                          <a:pt x="37804" y="50661"/>
                          <a:pt x="48758" y="46284"/>
                          <a:pt x="58644" y="46284"/>
                        </a:cubicBezTo>
                        <a:cubicBezTo>
                          <a:pt x="84024" y="46019"/>
                          <a:pt x="94711" y="63260"/>
                          <a:pt x="94711" y="86203"/>
                        </a:cubicBezTo>
                        <a:cubicBezTo>
                          <a:pt x="94711" y="107024"/>
                          <a:pt x="80818" y="129039"/>
                          <a:pt x="47155" y="129039"/>
                        </a:cubicBezTo>
                        <a:cubicBezTo>
                          <a:pt x="13492" y="129039"/>
                          <a:pt x="267" y="108218"/>
                          <a:pt x="0" y="81296"/>
                        </a:cubicBezTo>
                        <a:close/>
                        <a:moveTo>
                          <a:pt x="66926" y="85937"/>
                        </a:moveTo>
                        <a:cubicBezTo>
                          <a:pt x="66926" y="72543"/>
                          <a:pt x="58911" y="65514"/>
                          <a:pt x="47422" y="65514"/>
                        </a:cubicBezTo>
                        <a:cubicBezTo>
                          <a:pt x="34598" y="65514"/>
                          <a:pt x="27251" y="74665"/>
                          <a:pt x="27251" y="85937"/>
                        </a:cubicBezTo>
                        <a:cubicBezTo>
                          <a:pt x="27251" y="98802"/>
                          <a:pt x="32594" y="108615"/>
                          <a:pt x="47690" y="108615"/>
                        </a:cubicBezTo>
                        <a:cubicBezTo>
                          <a:pt x="59846" y="108615"/>
                          <a:pt x="66926" y="98271"/>
                          <a:pt x="66926" y="85937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59" name="Forme libre 58">
                    <a:extLst>
                      <a:ext uri="{FF2B5EF4-FFF2-40B4-BE49-F238E27FC236}">
                        <a16:creationId xmlns:a16="http://schemas.microsoft.com/office/drawing/2014/main" id="{1FF88003-BCA6-56F9-5B5E-AA9499DE6203}"/>
                      </a:ext>
                    </a:extLst>
                  </p:cNvPr>
                  <p:cNvSpPr/>
                  <p:nvPr/>
                </p:nvSpPr>
                <p:spPr>
                  <a:xfrm>
                    <a:off x="5952931" y="1575322"/>
                    <a:ext cx="94711" cy="129038"/>
                  </a:xfrm>
                  <a:custGeom>
                    <a:avLst/>
                    <a:gdLst>
                      <a:gd name="connsiteX0" fmla="*/ 134 w 94711"/>
                      <a:gd name="connsiteY0" fmla="*/ 81296 h 129038"/>
                      <a:gd name="connsiteX1" fmla="*/ 68662 w 94711"/>
                      <a:gd name="connsiteY1" fmla="*/ 0 h 129038"/>
                      <a:gd name="connsiteX2" fmla="*/ 86963 w 94711"/>
                      <a:gd name="connsiteY2" fmla="*/ 2387 h 129038"/>
                      <a:gd name="connsiteX3" fmla="*/ 82822 w 94711"/>
                      <a:gd name="connsiteY3" fmla="*/ 24269 h 129038"/>
                      <a:gd name="connsiteX4" fmla="*/ 72670 w 94711"/>
                      <a:gd name="connsiteY4" fmla="*/ 22943 h 129038"/>
                      <a:gd name="connsiteX5" fmla="*/ 32594 w 94711"/>
                      <a:gd name="connsiteY5" fmla="*/ 58618 h 129038"/>
                      <a:gd name="connsiteX6" fmla="*/ 33129 w 94711"/>
                      <a:gd name="connsiteY6" fmla="*/ 58618 h 129038"/>
                      <a:gd name="connsiteX7" fmla="*/ 58643 w 94711"/>
                      <a:gd name="connsiteY7" fmla="*/ 46284 h 129038"/>
                      <a:gd name="connsiteX8" fmla="*/ 94711 w 94711"/>
                      <a:gd name="connsiteY8" fmla="*/ 86203 h 129038"/>
                      <a:gd name="connsiteX9" fmla="*/ 47155 w 94711"/>
                      <a:gd name="connsiteY9" fmla="*/ 129039 h 129038"/>
                      <a:gd name="connsiteX10" fmla="*/ 0 w 94711"/>
                      <a:gd name="connsiteY10" fmla="*/ 81296 h 129038"/>
                      <a:gd name="connsiteX11" fmla="*/ 66926 w 94711"/>
                      <a:gd name="connsiteY11" fmla="*/ 85937 h 129038"/>
                      <a:gd name="connsiteX12" fmla="*/ 47422 w 94711"/>
                      <a:gd name="connsiteY12" fmla="*/ 65514 h 129038"/>
                      <a:gd name="connsiteX13" fmla="*/ 27251 w 94711"/>
                      <a:gd name="connsiteY13" fmla="*/ 85937 h 129038"/>
                      <a:gd name="connsiteX14" fmla="*/ 47690 w 94711"/>
                      <a:gd name="connsiteY14" fmla="*/ 108615 h 129038"/>
                      <a:gd name="connsiteX15" fmla="*/ 66926 w 94711"/>
                      <a:gd name="connsiteY15" fmla="*/ 85937 h 129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711" h="129038">
                        <a:moveTo>
                          <a:pt x="134" y="81296"/>
                        </a:moveTo>
                        <a:cubicBezTo>
                          <a:pt x="0" y="34879"/>
                          <a:pt x="28854" y="265"/>
                          <a:pt x="68662" y="0"/>
                        </a:cubicBezTo>
                        <a:cubicBezTo>
                          <a:pt x="75876" y="0"/>
                          <a:pt x="82555" y="928"/>
                          <a:pt x="86963" y="2387"/>
                        </a:cubicBezTo>
                        <a:lnTo>
                          <a:pt x="82822" y="24269"/>
                        </a:lnTo>
                        <a:cubicBezTo>
                          <a:pt x="80017" y="23474"/>
                          <a:pt x="76677" y="22943"/>
                          <a:pt x="72670" y="22943"/>
                        </a:cubicBezTo>
                        <a:cubicBezTo>
                          <a:pt x="55437" y="22943"/>
                          <a:pt x="35801" y="30503"/>
                          <a:pt x="32594" y="58618"/>
                        </a:cubicBezTo>
                        <a:lnTo>
                          <a:pt x="33129" y="58618"/>
                        </a:lnTo>
                        <a:cubicBezTo>
                          <a:pt x="37804" y="50661"/>
                          <a:pt x="48758" y="46284"/>
                          <a:pt x="58643" y="46284"/>
                        </a:cubicBezTo>
                        <a:cubicBezTo>
                          <a:pt x="84024" y="46019"/>
                          <a:pt x="94711" y="63260"/>
                          <a:pt x="94711" y="86203"/>
                        </a:cubicBezTo>
                        <a:cubicBezTo>
                          <a:pt x="94711" y="107024"/>
                          <a:pt x="80818" y="129039"/>
                          <a:pt x="47155" y="129039"/>
                        </a:cubicBezTo>
                        <a:cubicBezTo>
                          <a:pt x="13492" y="129039"/>
                          <a:pt x="267" y="108218"/>
                          <a:pt x="0" y="81296"/>
                        </a:cubicBezTo>
                        <a:close/>
                        <a:moveTo>
                          <a:pt x="66926" y="85937"/>
                        </a:moveTo>
                        <a:cubicBezTo>
                          <a:pt x="66926" y="72543"/>
                          <a:pt x="58911" y="65514"/>
                          <a:pt x="47422" y="65514"/>
                        </a:cubicBezTo>
                        <a:cubicBezTo>
                          <a:pt x="34598" y="65514"/>
                          <a:pt x="27251" y="74665"/>
                          <a:pt x="27251" y="85937"/>
                        </a:cubicBezTo>
                        <a:cubicBezTo>
                          <a:pt x="27251" y="98802"/>
                          <a:pt x="32594" y="108615"/>
                          <a:pt x="47690" y="108615"/>
                        </a:cubicBezTo>
                        <a:cubicBezTo>
                          <a:pt x="59846" y="108615"/>
                          <a:pt x="66926" y="98271"/>
                          <a:pt x="66926" y="85937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0" name="Forme libre 59">
                    <a:extLst>
                      <a:ext uri="{FF2B5EF4-FFF2-40B4-BE49-F238E27FC236}">
                        <a16:creationId xmlns:a16="http://schemas.microsoft.com/office/drawing/2014/main" id="{F4D5FD40-32C7-70E8-8B70-1F5D5F3DD203}"/>
                      </a:ext>
                    </a:extLst>
                  </p:cNvPr>
                  <p:cNvSpPr/>
                  <p:nvPr/>
                </p:nvSpPr>
                <p:spPr>
                  <a:xfrm>
                    <a:off x="6065240" y="1577311"/>
                    <a:ext cx="81922" cy="127182"/>
                  </a:xfrm>
                  <a:custGeom>
                    <a:avLst/>
                    <a:gdLst>
                      <a:gd name="connsiteX0" fmla="*/ 5780 w 81922"/>
                      <a:gd name="connsiteY0" fmla="*/ 120684 h 127182"/>
                      <a:gd name="connsiteX1" fmla="*/ 3242 w 81922"/>
                      <a:gd name="connsiteY1" fmla="*/ 96282 h 127182"/>
                      <a:gd name="connsiteX2" fmla="*/ 30760 w 81922"/>
                      <a:gd name="connsiteY2" fmla="*/ 104239 h 127182"/>
                      <a:gd name="connsiteX3" fmla="*/ 54271 w 81922"/>
                      <a:gd name="connsiteY3" fmla="*/ 85672 h 127182"/>
                      <a:gd name="connsiteX4" fmla="*/ 24615 w 81922"/>
                      <a:gd name="connsiteY4" fmla="*/ 64453 h 127182"/>
                      <a:gd name="connsiteX5" fmla="*/ 4978 w 81922"/>
                      <a:gd name="connsiteY5" fmla="*/ 66575 h 127182"/>
                      <a:gd name="connsiteX6" fmla="*/ 4444 w 81922"/>
                      <a:gd name="connsiteY6" fmla="*/ 66442 h 127182"/>
                      <a:gd name="connsiteX7" fmla="*/ 4444 w 81922"/>
                      <a:gd name="connsiteY7" fmla="*/ 0 h 127182"/>
                      <a:gd name="connsiteX8" fmla="*/ 76446 w 81922"/>
                      <a:gd name="connsiteY8" fmla="*/ 0 h 127182"/>
                      <a:gd name="connsiteX9" fmla="*/ 76446 w 81922"/>
                      <a:gd name="connsiteY9" fmla="*/ 23208 h 127182"/>
                      <a:gd name="connsiteX10" fmla="*/ 25951 w 81922"/>
                      <a:gd name="connsiteY10" fmla="*/ 23208 h 127182"/>
                      <a:gd name="connsiteX11" fmla="*/ 25951 w 81922"/>
                      <a:gd name="connsiteY11" fmla="*/ 44693 h 127182"/>
                      <a:gd name="connsiteX12" fmla="*/ 38107 w 81922"/>
                      <a:gd name="connsiteY12" fmla="*/ 43897 h 127182"/>
                      <a:gd name="connsiteX13" fmla="*/ 81923 w 81922"/>
                      <a:gd name="connsiteY13" fmla="*/ 84081 h 127182"/>
                      <a:gd name="connsiteX14" fmla="*/ 33565 w 81922"/>
                      <a:gd name="connsiteY14" fmla="*/ 127182 h 127182"/>
                      <a:gd name="connsiteX15" fmla="*/ 5646 w 81922"/>
                      <a:gd name="connsiteY15" fmla="*/ 120816 h 1271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1922" h="127182">
                        <a:moveTo>
                          <a:pt x="5780" y="120684"/>
                        </a:moveTo>
                        <a:cubicBezTo>
                          <a:pt x="-2503" y="114451"/>
                          <a:pt x="-499" y="102382"/>
                          <a:pt x="3242" y="96282"/>
                        </a:cubicBezTo>
                        <a:cubicBezTo>
                          <a:pt x="10054" y="100526"/>
                          <a:pt x="19940" y="104239"/>
                          <a:pt x="30760" y="104239"/>
                        </a:cubicBezTo>
                        <a:cubicBezTo>
                          <a:pt x="46122" y="104239"/>
                          <a:pt x="54271" y="96282"/>
                          <a:pt x="54271" y="85672"/>
                        </a:cubicBezTo>
                        <a:cubicBezTo>
                          <a:pt x="54271" y="73206"/>
                          <a:pt x="46656" y="64453"/>
                          <a:pt x="24615" y="64453"/>
                        </a:cubicBezTo>
                        <a:cubicBezTo>
                          <a:pt x="17402" y="64453"/>
                          <a:pt x="11524" y="64984"/>
                          <a:pt x="4978" y="66575"/>
                        </a:cubicBezTo>
                        <a:cubicBezTo>
                          <a:pt x="4845" y="66575"/>
                          <a:pt x="4577" y="66575"/>
                          <a:pt x="4444" y="66442"/>
                        </a:cubicBezTo>
                        <a:lnTo>
                          <a:pt x="4444" y="0"/>
                        </a:lnTo>
                        <a:lnTo>
                          <a:pt x="76446" y="0"/>
                        </a:lnTo>
                        <a:lnTo>
                          <a:pt x="76446" y="23208"/>
                        </a:lnTo>
                        <a:lnTo>
                          <a:pt x="25951" y="23208"/>
                        </a:lnTo>
                        <a:lnTo>
                          <a:pt x="25951" y="44693"/>
                        </a:lnTo>
                        <a:cubicBezTo>
                          <a:pt x="29825" y="44162"/>
                          <a:pt x="33565" y="43897"/>
                          <a:pt x="38107" y="43897"/>
                        </a:cubicBezTo>
                        <a:cubicBezTo>
                          <a:pt x="67763" y="43897"/>
                          <a:pt x="81923" y="60474"/>
                          <a:pt x="81923" y="84081"/>
                        </a:cubicBezTo>
                        <a:cubicBezTo>
                          <a:pt x="81923" y="107687"/>
                          <a:pt x="62286" y="127182"/>
                          <a:pt x="33565" y="127182"/>
                        </a:cubicBezTo>
                        <a:cubicBezTo>
                          <a:pt x="19004" y="127182"/>
                          <a:pt x="10455" y="124264"/>
                          <a:pt x="5646" y="120816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1" name="Forme libre 60">
                    <a:extLst>
                      <a:ext uri="{FF2B5EF4-FFF2-40B4-BE49-F238E27FC236}">
                        <a16:creationId xmlns:a16="http://schemas.microsoft.com/office/drawing/2014/main" id="{353AD1EA-D9F3-5FC6-4715-7FE624F7EFF5}"/>
                      </a:ext>
                    </a:extLst>
                  </p:cNvPr>
                  <p:cNvSpPr/>
                  <p:nvPr/>
                </p:nvSpPr>
                <p:spPr>
                  <a:xfrm>
                    <a:off x="6218095" y="1575455"/>
                    <a:ext cx="93508" cy="128906"/>
                  </a:xfrm>
                  <a:custGeom>
                    <a:avLst/>
                    <a:gdLst>
                      <a:gd name="connsiteX0" fmla="*/ 0 w 93508"/>
                      <a:gd name="connsiteY0" fmla="*/ 93231 h 128906"/>
                      <a:gd name="connsiteX1" fmla="*/ 25648 w 93508"/>
                      <a:gd name="connsiteY1" fmla="*/ 60342 h 128906"/>
                      <a:gd name="connsiteX2" fmla="*/ 5878 w 93508"/>
                      <a:gd name="connsiteY2" fmla="*/ 32890 h 128906"/>
                      <a:gd name="connsiteX3" fmla="*/ 46487 w 93508"/>
                      <a:gd name="connsiteY3" fmla="*/ 0 h 128906"/>
                      <a:gd name="connsiteX4" fmla="*/ 87364 w 93508"/>
                      <a:gd name="connsiteY4" fmla="*/ 32890 h 128906"/>
                      <a:gd name="connsiteX5" fmla="*/ 67593 w 93508"/>
                      <a:gd name="connsiteY5" fmla="*/ 60342 h 128906"/>
                      <a:gd name="connsiteX6" fmla="*/ 93509 w 93508"/>
                      <a:gd name="connsiteY6" fmla="*/ 93231 h 128906"/>
                      <a:gd name="connsiteX7" fmla="*/ 46621 w 93508"/>
                      <a:gd name="connsiteY7" fmla="*/ 128906 h 128906"/>
                      <a:gd name="connsiteX8" fmla="*/ 134 w 93508"/>
                      <a:gd name="connsiteY8" fmla="*/ 93231 h 128906"/>
                      <a:gd name="connsiteX9" fmla="*/ 66124 w 93508"/>
                      <a:gd name="connsiteY9" fmla="*/ 90314 h 128906"/>
                      <a:gd name="connsiteX10" fmla="*/ 46487 w 93508"/>
                      <a:gd name="connsiteY10" fmla="*/ 70421 h 128906"/>
                      <a:gd name="connsiteX11" fmla="*/ 27251 w 93508"/>
                      <a:gd name="connsiteY11" fmla="*/ 90314 h 128906"/>
                      <a:gd name="connsiteX12" fmla="*/ 46487 w 93508"/>
                      <a:gd name="connsiteY12" fmla="*/ 109278 h 128906"/>
                      <a:gd name="connsiteX13" fmla="*/ 66124 w 93508"/>
                      <a:gd name="connsiteY13" fmla="*/ 90314 h 128906"/>
                      <a:gd name="connsiteX14" fmla="*/ 61582 w 93508"/>
                      <a:gd name="connsiteY14" fmla="*/ 34348 h 128906"/>
                      <a:gd name="connsiteX15" fmla="*/ 46487 w 93508"/>
                      <a:gd name="connsiteY15" fmla="*/ 19760 h 128906"/>
                      <a:gd name="connsiteX16" fmla="*/ 31793 w 93508"/>
                      <a:gd name="connsiteY16" fmla="*/ 34348 h 128906"/>
                      <a:gd name="connsiteX17" fmla="*/ 46487 w 93508"/>
                      <a:gd name="connsiteY17" fmla="*/ 50528 h 128906"/>
                      <a:gd name="connsiteX18" fmla="*/ 61582 w 93508"/>
                      <a:gd name="connsiteY18" fmla="*/ 34348 h 12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3508" h="128906">
                        <a:moveTo>
                          <a:pt x="0" y="93231"/>
                        </a:moveTo>
                        <a:cubicBezTo>
                          <a:pt x="0" y="76919"/>
                          <a:pt x="10553" y="64188"/>
                          <a:pt x="25648" y="60342"/>
                        </a:cubicBezTo>
                        <a:cubicBezTo>
                          <a:pt x="12290" y="55435"/>
                          <a:pt x="5878" y="45886"/>
                          <a:pt x="5878" y="32890"/>
                        </a:cubicBezTo>
                        <a:cubicBezTo>
                          <a:pt x="5878" y="14190"/>
                          <a:pt x="19770" y="0"/>
                          <a:pt x="46487" y="0"/>
                        </a:cubicBezTo>
                        <a:cubicBezTo>
                          <a:pt x="68929" y="0"/>
                          <a:pt x="87364" y="13660"/>
                          <a:pt x="87364" y="32890"/>
                        </a:cubicBezTo>
                        <a:cubicBezTo>
                          <a:pt x="87364" y="44560"/>
                          <a:pt x="81085" y="54772"/>
                          <a:pt x="67593" y="60342"/>
                        </a:cubicBezTo>
                        <a:cubicBezTo>
                          <a:pt x="85494" y="64453"/>
                          <a:pt x="93509" y="77317"/>
                          <a:pt x="93509" y="93231"/>
                        </a:cubicBezTo>
                        <a:cubicBezTo>
                          <a:pt x="93509" y="111931"/>
                          <a:pt x="80952" y="128906"/>
                          <a:pt x="46621" y="128906"/>
                        </a:cubicBezTo>
                        <a:cubicBezTo>
                          <a:pt x="14294" y="128906"/>
                          <a:pt x="134" y="112329"/>
                          <a:pt x="134" y="93231"/>
                        </a:cubicBezTo>
                        <a:close/>
                        <a:moveTo>
                          <a:pt x="66124" y="90314"/>
                        </a:moveTo>
                        <a:cubicBezTo>
                          <a:pt x="66124" y="78378"/>
                          <a:pt x="59578" y="70421"/>
                          <a:pt x="46487" y="70421"/>
                        </a:cubicBezTo>
                        <a:cubicBezTo>
                          <a:pt x="33396" y="70421"/>
                          <a:pt x="27251" y="79174"/>
                          <a:pt x="27251" y="90314"/>
                        </a:cubicBezTo>
                        <a:cubicBezTo>
                          <a:pt x="27251" y="100260"/>
                          <a:pt x="32995" y="109278"/>
                          <a:pt x="46487" y="109278"/>
                        </a:cubicBezTo>
                        <a:cubicBezTo>
                          <a:pt x="59979" y="109278"/>
                          <a:pt x="66124" y="99332"/>
                          <a:pt x="66124" y="90314"/>
                        </a:cubicBezTo>
                        <a:close/>
                        <a:moveTo>
                          <a:pt x="61582" y="34348"/>
                        </a:moveTo>
                        <a:cubicBezTo>
                          <a:pt x="61582" y="24800"/>
                          <a:pt x="55838" y="19760"/>
                          <a:pt x="46487" y="19760"/>
                        </a:cubicBezTo>
                        <a:cubicBezTo>
                          <a:pt x="37671" y="19760"/>
                          <a:pt x="31793" y="25463"/>
                          <a:pt x="31793" y="34348"/>
                        </a:cubicBezTo>
                        <a:cubicBezTo>
                          <a:pt x="31793" y="44030"/>
                          <a:pt x="37136" y="50528"/>
                          <a:pt x="46487" y="50528"/>
                        </a:cubicBezTo>
                        <a:cubicBezTo>
                          <a:pt x="56640" y="50528"/>
                          <a:pt x="61582" y="43764"/>
                          <a:pt x="61582" y="34348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2" name="Forme libre 61">
                    <a:extLst>
                      <a:ext uri="{FF2B5EF4-FFF2-40B4-BE49-F238E27FC236}">
                        <a16:creationId xmlns:a16="http://schemas.microsoft.com/office/drawing/2014/main" id="{7A212748-0F45-4D78-B5AB-2CC6E60A6F60}"/>
                      </a:ext>
                    </a:extLst>
                  </p:cNvPr>
                  <p:cNvSpPr/>
                  <p:nvPr/>
                </p:nvSpPr>
                <p:spPr>
                  <a:xfrm>
                    <a:off x="6323359" y="1575322"/>
                    <a:ext cx="94844" cy="129171"/>
                  </a:xfrm>
                  <a:custGeom>
                    <a:avLst/>
                    <a:gdLst>
                      <a:gd name="connsiteX0" fmla="*/ 11889 w 94844"/>
                      <a:gd name="connsiteY0" fmla="*/ 105433 h 129171"/>
                      <a:gd name="connsiteX1" fmla="*/ 22308 w 94844"/>
                      <a:gd name="connsiteY1" fmla="*/ 106759 h 129171"/>
                      <a:gd name="connsiteX2" fmla="*/ 62116 w 94844"/>
                      <a:gd name="connsiteY2" fmla="*/ 70686 h 129171"/>
                      <a:gd name="connsiteX3" fmla="*/ 61582 w 94844"/>
                      <a:gd name="connsiteY3" fmla="*/ 70686 h 129171"/>
                      <a:gd name="connsiteX4" fmla="*/ 36068 w 94844"/>
                      <a:gd name="connsiteY4" fmla="*/ 83020 h 129171"/>
                      <a:gd name="connsiteX5" fmla="*/ 0 w 94844"/>
                      <a:gd name="connsiteY5" fmla="*/ 42836 h 129171"/>
                      <a:gd name="connsiteX6" fmla="*/ 47556 w 94844"/>
                      <a:gd name="connsiteY6" fmla="*/ 0 h 129171"/>
                      <a:gd name="connsiteX7" fmla="*/ 94844 w 94844"/>
                      <a:gd name="connsiteY7" fmla="*/ 48008 h 129171"/>
                      <a:gd name="connsiteX8" fmla="*/ 44350 w 94844"/>
                      <a:gd name="connsiteY8" fmla="*/ 127182 h 129171"/>
                      <a:gd name="connsiteX9" fmla="*/ 31392 w 94844"/>
                      <a:gd name="connsiteY9" fmla="*/ 129171 h 129171"/>
                      <a:gd name="connsiteX10" fmla="*/ 11889 w 94844"/>
                      <a:gd name="connsiteY10" fmla="*/ 105565 h 129171"/>
                      <a:gd name="connsiteX11" fmla="*/ 67460 w 94844"/>
                      <a:gd name="connsiteY11" fmla="*/ 43234 h 129171"/>
                      <a:gd name="connsiteX12" fmla="*/ 47021 w 94844"/>
                      <a:gd name="connsiteY12" fmla="*/ 20423 h 129171"/>
                      <a:gd name="connsiteX13" fmla="*/ 28052 w 94844"/>
                      <a:gd name="connsiteY13" fmla="*/ 43234 h 129171"/>
                      <a:gd name="connsiteX14" fmla="*/ 47422 w 94844"/>
                      <a:gd name="connsiteY14" fmla="*/ 63657 h 129171"/>
                      <a:gd name="connsiteX15" fmla="*/ 67460 w 94844"/>
                      <a:gd name="connsiteY15" fmla="*/ 43234 h 129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844" h="129171">
                        <a:moveTo>
                          <a:pt x="11889" y="105433"/>
                        </a:moveTo>
                        <a:cubicBezTo>
                          <a:pt x="14694" y="106228"/>
                          <a:pt x="18034" y="106759"/>
                          <a:pt x="22308" y="106759"/>
                        </a:cubicBezTo>
                        <a:cubicBezTo>
                          <a:pt x="39407" y="106759"/>
                          <a:pt x="59044" y="98536"/>
                          <a:pt x="62116" y="70686"/>
                        </a:cubicBezTo>
                        <a:lnTo>
                          <a:pt x="61582" y="70686"/>
                        </a:lnTo>
                        <a:cubicBezTo>
                          <a:pt x="57040" y="78643"/>
                          <a:pt x="45819" y="83020"/>
                          <a:pt x="36068" y="83020"/>
                        </a:cubicBezTo>
                        <a:cubicBezTo>
                          <a:pt x="14828" y="83020"/>
                          <a:pt x="0" y="67636"/>
                          <a:pt x="0" y="42836"/>
                        </a:cubicBezTo>
                        <a:cubicBezTo>
                          <a:pt x="0" y="22148"/>
                          <a:pt x="14160" y="0"/>
                          <a:pt x="47556" y="0"/>
                        </a:cubicBezTo>
                        <a:cubicBezTo>
                          <a:pt x="80952" y="0"/>
                          <a:pt x="94844" y="21087"/>
                          <a:pt x="94844" y="48008"/>
                        </a:cubicBezTo>
                        <a:cubicBezTo>
                          <a:pt x="94844" y="86998"/>
                          <a:pt x="74673" y="118164"/>
                          <a:pt x="44350" y="127182"/>
                        </a:cubicBezTo>
                        <a:cubicBezTo>
                          <a:pt x="39674" y="128508"/>
                          <a:pt x="35266" y="129171"/>
                          <a:pt x="31392" y="129171"/>
                        </a:cubicBezTo>
                        <a:cubicBezTo>
                          <a:pt x="16831" y="129171"/>
                          <a:pt x="8816" y="120153"/>
                          <a:pt x="11889" y="105565"/>
                        </a:cubicBezTo>
                        <a:close/>
                        <a:moveTo>
                          <a:pt x="67460" y="43234"/>
                        </a:moveTo>
                        <a:cubicBezTo>
                          <a:pt x="67460" y="30370"/>
                          <a:pt x="62116" y="20423"/>
                          <a:pt x="47021" y="20423"/>
                        </a:cubicBezTo>
                        <a:cubicBezTo>
                          <a:pt x="34865" y="20423"/>
                          <a:pt x="28052" y="30768"/>
                          <a:pt x="28052" y="43234"/>
                        </a:cubicBezTo>
                        <a:cubicBezTo>
                          <a:pt x="28052" y="56496"/>
                          <a:pt x="36068" y="63657"/>
                          <a:pt x="47422" y="63657"/>
                        </a:cubicBezTo>
                        <a:cubicBezTo>
                          <a:pt x="59979" y="63657"/>
                          <a:pt x="67460" y="54507"/>
                          <a:pt x="67460" y="4323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3" name="Forme libre 62">
                    <a:extLst>
                      <a:ext uri="{FF2B5EF4-FFF2-40B4-BE49-F238E27FC236}">
                        <a16:creationId xmlns:a16="http://schemas.microsoft.com/office/drawing/2014/main" id="{4400DEA1-1487-70E9-9420-8AE43D5F1DF9}"/>
                      </a:ext>
                    </a:extLst>
                  </p:cNvPr>
                  <p:cNvSpPr/>
                  <p:nvPr/>
                </p:nvSpPr>
                <p:spPr>
                  <a:xfrm>
                    <a:off x="6481790" y="1575322"/>
                    <a:ext cx="94844" cy="129171"/>
                  </a:xfrm>
                  <a:custGeom>
                    <a:avLst/>
                    <a:gdLst>
                      <a:gd name="connsiteX0" fmla="*/ 11889 w 94844"/>
                      <a:gd name="connsiteY0" fmla="*/ 105433 h 129171"/>
                      <a:gd name="connsiteX1" fmla="*/ 22308 w 94844"/>
                      <a:gd name="connsiteY1" fmla="*/ 106759 h 129171"/>
                      <a:gd name="connsiteX2" fmla="*/ 62116 w 94844"/>
                      <a:gd name="connsiteY2" fmla="*/ 70686 h 129171"/>
                      <a:gd name="connsiteX3" fmla="*/ 61582 w 94844"/>
                      <a:gd name="connsiteY3" fmla="*/ 70686 h 129171"/>
                      <a:gd name="connsiteX4" fmla="*/ 36068 w 94844"/>
                      <a:gd name="connsiteY4" fmla="*/ 83020 h 129171"/>
                      <a:gd name="connsiteX5" fmla="*/ 0 w 94844"/>
                      <a:gd name="connsiteY5" fmla="*/ 42836 h 129171"/>
                      <a:gd name="connsiteX6" fmla="*/ 47556 w 94844"/>
                      <a:gd name="connsiteY6" fmla="*/ 0 h 129171"/>
                      <a:gd name="connsiteX7" fmla="*/ 94844 w 94844"/>
                      <a:gd name="connsiteY7" fmla="*/ 48008 h 129171"/>
                      <a:gd name="connsiteX8" fmla="*/ 44350 w 94844"/>
                      <a:gd name="connsiteY8" fmla="*/ 127182 h 129171"/>
                      <a:gd name="connsiteX9" fmla="*/ 31392 w 94844"/>
                      <a:gd name="connsiteY9" fmla="*/ 129171 h 129171"/>
                      <a:gd name="connsiteX10" fmla="*/ 11889 w 94844"/>
                      <a:gd name="connsiteY10" fmla="*/ 105565 h 129171"/>
                      <a:gd name="connsiteX11" fmla="*/ 67460 w 94844"/>
                      <a:gd name="connsiteY11" fmla="*/ 43234 h 129171"/>
                      <a:gd name="connsiteX12" fmla="*/ 47021 w 94844"/>
                      <a:gd name="connsiteY12" fmla="*/ 20423 h 129171"/>
                      <a:gd name="connsiteX13" fmla="*/ 28052 w 94844"/>
                      <a:gd name="connsiteY13" fmla="*/ 43234 h 129171"/>
                      <a:gd name="connsiteX14" fmla="*/ 47422 w 94844"/>
                      <a:gd name="connsiteY14" fmla="*/ 63657 h 129171"/>
                      <a:gd name="connsiteX15" fmla="*/ 67460 w 94844"/>
                      <a:gd name="connsiteY15" fmla="*/ 43234 h 129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4844" h="129171">
                        <a:moveTo>
                          <a:pt x="11889" y="105433"/>
                        </a:moveTo>
                        <a:cubicBezTo>
                          <a:pt x="14694" y="106228"/>
                          <a:pt x="18034" y="106759"/>
                          <a:pt x="22308" y="106759"/>
                        </a:cubicBezTo>
                        <a:cubicBezTo>
                          <a:pt x="39407" y="106759"/>
                          <a:pt x="59044" y="98536"/>
                          <a:pt x="62116" y="70686"/>
                        </a:cubicBezTo>
                        <a:lnTo>
                          <a:pt x="61582" y="70686"/>
                        </a:lnTo>
                        <a:cubicBezTo>
                          <a:pt x="57040" y="78643"/>
                          <a:pt x="45819" y="83020"/>
                          <a:pt x="36068" y="83020"/>
                        </a:cubicBezTo>
                        <a:cubicBezTo>
                          <a:pt x="14828" y="83020"/>
                          <a:pt x="0" y="67636"/>
                          <a:pt x="0" y="42836"/>
                        </a:cubicBezTo>
                        <a:cubicBezTo>
                          <a:pt x="0" y="22148"/>
                          <a:pt x="14160" y="0"/>
                          <a:pt x="47556" y="0"/>
                        </a:cubicBezTo>
                        <a:cubicBezTo>
                          <a:pt x="80952" y="0"/>
                          <a:pt x="94844" y="21087"/>
                          <a:pt x="94844" y="48008"/>
                        </a:cubicBezTo>
                        <a:cubicBezTo>
                          <a:pt x="94844" y="86998"/>
                          <a:pt x="74673" y="118164"/>
                          <a:pt x="44350" y="127182"/>
                        </a:cubicBezTo>
                        <a:cubicBezTo>
                          <a:pt x="39674" y="128508"/>
                          <a:pt x="35266" y="129171"/>
                          <a:pt x="31392" y="129171"/>
                        </a:cubicBezTo>
                        <a:cubicBezTo>
                          <a:pt x="16831" y="129171"/>
                          <a:pt x="8816" y="120153"/>
                          <a:pt x="11889" y="105565"/>
                        </a:cubicBezTo>
                        <a:close/>
                        <a:moveTo>
                          <a:pt x="67460" y="43234"/>
                        </a:moveTo>
                        <a:cubicBezTo>
                          <a:pt x="67460" y="30370"/>
                          <a:pt x="62116" y="20423"/>
                          <a:pt x="47021" y="20423"/>
                        </a:cubicBezTo>
                        <a:cubicBezTo>
                          <a:pt x="34865" y="20423"/>
                          <a:pt x="28052" y="30768"/>
                          <a:pt x="28052" y="43234"/>
                        </a:cubicBezTo>
                        <a:cubicBezTo>
                          <a:pt x="28052" y="56496"/>
                          <a:pt x="36068" y="63657"/>
                          <a:pt x="47422" y="63657"/>
                        </a:cubicBezTo>
                        <a:cubicBezTo>
                          <a:pt x="59979" y="63657"/>
                          <a:pt x="67460" y="54507"/>
                          <a:pt x="67460" y="43234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64" name="Forme libre 63">
                    <a:extLst>
                      <a:ext uri="{FF2B5EF4-FFF2-40B4-BE49-F238E27FC236}">
                        <a16:creationId xmlns:a16="http://schemas.microsoft.com/office/drawing/2014/main" id="{FD552BEC-C64A-5028-C1E1-3BD7CDF47A39}"/>
                      </a:ext>
                    </a:extLst>
                  </p:cNvPr>
                  <p:cNvSpPr/>
                  <p:nvPr/>
                </p:nvSpPr>
                <p:spPr>
                  <a:xfrm>
                    <a:off x="6590928" y="1575455"/>
                    <a:ext cx="93508" cy="128906"/>
                  </a:xfrm>
                  <a:custGeom>
                    <a:avLst/>
                    <a:gdLst>
                      <a:gd name="connsiteX0" fmla="*/ 0 w 93508"/>
                      <a:gd name="connsiteY0" fmla="*/ 93231 h 128906"/>
                      <a:gd name="connsiteX1" fmla="*/ 25648 w 93508"/>
                      <a:gd name="connsiteY1" fmla="*/ 60342 h 128906"/>
                      <a:gd name="connsiteX2" fmla="*/ 5878 w 93508"/>
                      <a:gd name="connsiteY2" fmla="*/ 32890 h 128906"/>
                      <a:gd name="connsiteX3" fmla="*/ 46487 w 93508"/>
                      <a:gd name="connsiteY3" fmla="*/ 0 h 128906"/>
                      <a:gd name="connsiteX4" fmla="*/ 87364 w 93508"/>
                      <a:gd name="connsiteY4" fmla="*/ 32890 h 128906"/>
                      <a:gd name="connsiteX5" fmla="*/ 67593 w 93508"/>
                      <a:gd name="connsiteY5" fmla="*/ 60342 h 128906"/>
                      <a:gd name="connsiteX6" fmla="*/ 93509 w 93508"/>
                      <a:gd name="connsiteY6" fmla="*/ 93231 h 128906"/>
                      <a:gd name="connsiteX7" fmla="*/ 46621 w 93508"/>
                      <a:gd name="connsiteY7" fmla="*/ 128906 h 128906"/>
                      <a:gd name="connsiteX8" fmla="*/ 134 w 93508"/>
                      <a:gd name="connsiteY8" fmla="*/ 93231 h 128906"/>
                      <a:gd name="connsiteX9" fmla="*/ 66124 w 93508"/>
                      <a:gd name="connsiteY9" fmla="*/ 90314 h 128906"/>
                      <a:gd name="connsiteX10" fmla="*/ 46487 w 93508"/>
                      <a:gd name="connsiteY10" fmla="*/ 70421 h 128906"/>
                      <a:gd name="connsiteX11" fmla="*/ 27251 w 93508"/>
                      <a:gd name="connsiteY11" fmla="*/ 90314 h 128906"/>
                      <a:gd name="connsiteX12" fmla="*/ 46487 w 93508"/>
                      <a:gd name="connsiteY12" fmla="*/ 109278 h 128906"/>
                      <a:gd name="connsiteX13" fmla="*/ 66124 w 93508"/>
                      <a:gd name="connsiteY13" fmla="*/ 90314 h 128906"/>
                      <a:gd name="connsiteX14" fmla="*/ 61582 w 93508"/>
                      <a:gd name="connsiteY14" fmla="*/ 34348 h 128906"/>
                      <a:gd name="connsiteX15" fmla="*/ 46487 w 93508"/>
                      <a:gd name="connsiteY15" fmla="*/ 19760 h 128906"/>
                      <a:gd name="connsiteX16" fmla="*/ 31793 w 93508"/>
                      <a:gd name="connsiteY16" fmla="*/ 34348 h 128906"/>
                      <a:gd name="connsiteX17" fmla="*/ 46487 w 93508"/>
                      <a:gd name="connsiteY17" fmla="*/ 50528 h 128906"/>
                      <a:gd name="connsiteX18" fmla="*/ 61582 w 93508"/>
                      <a:gd name="connsiteY18" fmla="*/ 34348 h 12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3508" h="128906">
                        <a:moveTo>
                          <a:pt x="0" y="93231"/>
                        </a:moveTo>
                        <a:cubicBezTo>
                          <a:pt x="0" y="76919"/>
                          <a:pt x="10553" y="64188"/>
                          <a:pt x="25648" y="60342"/>
                        </a:cubicBezTo>
                        <a:cubicBezTo>
                          <a:pt x="12290" y="55435"/>
                          <a:pt x="5878" y="45886"/>
                          <a:pt x="5878" y="32890"/>
                        </a:cubicBezTo>
                        <a:cubicBezTo>
                          <a:pt x="5878" y="14190"/>
                          <a:pt x="19770" y="0"/>
                          <a:pt x="46487" y="0"/>
                        </a:cubicBezTo>
                        <a:cubicBezTo>
                          <a:pt x="68929" y="0"/>
                          <a:pt x="87364" y="13660"/>
                          <a:pt x="87364" y="32890"/>
                        </a:cubicBezTo>
                        <a:cubicBezTo>
                          <a:pt x="87364" y="44560"/>
                          <a:pt x="81085" y="54772"/>
                          <a:pt x="67593" y="60342"/>
                        </a:cubicBezTo>
                        <a:cubicBezTo>
                          <a:pt x="85494" y="64453"/>
                          <a:pt x="93509" y="77317"/>
                          <a:pt x="93509" y="93231"/>
                        </a:cubicBezTo>
                        <a:cubicBezTo>
                          <a:pt x="93509" y="111931"/>
                          <a:pt x="80952" y="128906"/>
                          <a:pt x="46621" y="128906"/>
                        </a:cubicBezTo>
                        <a:cubicBezTo>
                          <a:pt x="14293" y="128906"/>
                          <a:pt x="134" y="112329"/>
                          <a:pt x="134" y="93231"/>
                        </a:cubicBezTo>
                        <a:close/>
                        <a:moveTo>
                          <a:pt x="66124" y="90314"/>
                        </a:moveTo>
                        <a:cubicBezTo>
                          <a:pt x="66124" y="78378"/>
                          <a:pt x="59578" y="70421"/>
                          <a:pt x="46487" y="70421"/>
                        </a:cubicBezTo>
                        <a:cubicBezTo>
                          <a:pt x="33396" y="70421"/>
                          <a:pt x="27251" y="79174"/>
                          <a:pt x="27251" y="90314"/>
                        </a:cubicBezTo>
                        <a:cubicBezTo>
                          <a:pt x="27251" y="100260"/>
                          <a:pt x="32995" y="109278"/>
                          <a:pt x="46487" y="109278"/>
                        </a:cubicBezTo>
                        <a:cubicBezTo>
                          <a:pt x="59979" y="109278"/>
                          <a:pt x="66124" y="99332"/>
                          <a:pt x="66124" y="90314"/>
                        </a:cubicBezTo>
                        <a:close/>
                        <a:moveTo>
                          <a:pt x="61582" y="34348"/>
                        </a:moveTo>
                        <a:cubicBezTo>
                          <a:pt x="61582" y="24800"/>
                          <a:pt x="55838" y="19760"/>
                          <a:pt x="46487" y="19760"/>
                        </a:cubicBezTo>
                        <a:cubicBezTo>
                          <a:pt x="37671" y="19760"/>
                          <a:pt x="31793" y="25463"/>
                          <a:pt x="31793" y="34348"/>
                        </a:cubicBezTo>
                        <a:cubicBezTo>
                          <a:pt x="31793" y="44030"/>
                          <a:pt x="37136" y="50528"/>
                          <a:pt x="46487" y="50528"/>
                        </a:cubicBezTo>
                        <a:cubicBezTo>
                          <a:pt x="56639" y="50528"/>
                          <a:pt x="61582" y="43764"/>
                          <a:pt x="61582" y="34348"/>
                        </a:cubicBezTo>
                        <a:close/>
                      </a:path>
                    </a:pathLst>
                  </a:custGeom>
                  <a:grpFill/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  <p:sp>
              <p:nvSpPr>
                <p:cNvPr id="17" name="Forme libre 16">
                  <a:extLst>
                    <a:ext uri="{FF2B5EF4-FFF2-40B4-BE49-F238E27FC236}">
                      <a16:creationId xmlns:a16="http://schemas.microsoft.com/office/drawing/2014/main" id="{CDB4042F-B4CE-86A3-C2C3-10C25869784E}"/>
                    </a:ext>
                  </a:extLst>
                </p:cNvPr>
                <p:cNvSpPr/>
                <p:nvPr/>
              </p:nvSpPr>
              <p:spPr>
                <a:xfrm>
                  <a:off x="4902428" y="1335811"/>
                  <a:ext cx="1889009" cy="440164"/>
                </a:xfrm>
                <a:custGeom>
                  <a:avLst/>
                  <a:gdLst>
                    <a:gd name="connsiteX0" fmla="*/ 72002 w 1889009"/>
                    <a:gd name="connsiteY0" fmla="*/ 0 h 440164"/>
                    <a:gd name="connsiteX1" fmla="*/ 0 w 1889009"/>
                    <a:gd name="connsiteY1" fmla="*/ 71482 h 440164"/>
                    <a:gd name="connsiteX2" fmla="*/ 0 w 1889009"/>
                    <a:gd name="connsiteY2" fmla="*/ 388575 h 440164"/>
                    <a:gd name="connsiteX3" fmla="*/ 22843 w 1889009"/>
                    <a:gd name="connsiteY3" fmla="*/ 365897 h 440164"/>
                    <a:gd name="connsiteX4" fmla="*/ 22843 w 1889009"/>
                    <a:gd name="connsiteY4" fmla="*/ 230493 h 440164"/>
                    <a:gd name="connsiteX5" fmla="*/ 72002 w 1889009"/>
                    <a:gd name="connsiteY5" fmla="*/ 181689 h 440164"/>
                    <a:gd name="connsiteX6" fmla="*/ 1866300 w 1889009"/>
                    <a:gd name="connsiteY6" fmla="*/ 181689 h 440164"/>
                    <a:gd name="connsiteX7" fmla="*/ 1866300 w 1889009"/>
                    <a:gd name="connsiteY7" fmla="*/ 369743 h 440164"/>
                    <a:gd name="connsiteX8" fmla="*/ 1818076 w 1889009"/>
                    <a:gd name="connsiteY8" fmla="*/ 417619 h 440164"/>
                    <a:gd name="connsiteX9" fmla="*/ 23377 w 1889009"/>
                    <a:gd name="connsiteY9" fmla="*/ 417619 h 440164"/>
                    <a:gd name="connsiteX10" fmla="*/ 668 w 1889009"/>
                    <a:gd name="connsiteY10" fmla="*/ 440164 h 440164"/>
                    <a:gd name="connsiteX11" fmla="*/ 1817408 w 1889009"/>
                    <a:gd name="connsiteY11" fmla="*/ 440164 h 440164"/>
                    <a:gd name="connsiteX12" fmla="*/ 1889009 w 1889009"/>
                    <a:gd name="connsiteY12" fmla="*/ 369080 h 440164"/>
                    <a:gd name="connsiteX13" fmla="*/ 1889009 w 1889009"/>
                    <a:gd name="connsiteY13" fmla="*/ 0 h 440164"/>
                    <a:gd name="connsiteX14" fmla="*/ 72002 w 1889009"/>
                    <a:gd name="connsiteY14" fmla="*/ 0 h 440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89009" h="440164">
                      <a:moveTo>
                        <a:pt x="72002" y="0"/>
                      </a:moveTo>
                      <a:cubicBezTo>
                        <a:pt x="32194" y="0"/>
                        <a:pt x="0" y="31961"/>
                        <a:pt x="0" y="71482"/>
                      </a:cubicBezTo>
                      <a:lnTo>
                        <a:pt x="0" y="388575"/>
                      </a:lnTo>
                      <a:cubicBezTo>
                        <a:pt x="15896" y="383535"/>
                        <a:pt x="21106" y="372661"/>
                        <a:pt x="22843" y="365897"/>
                      </a:cubicBezTo>
                      <a:lnTo>
                        <a:pt x="22843" y="230493"/>
                      </a:lnTo>
                      <a:cubicBezTo>
                        <a:pt x="22843" y="203571"/>
                        <a:pt x="44884" y="181689"/>
                        <a:pt x="72002" y="181689"/>
                      </a:cubicBezTo>
                      <a:lnTo>
                        <a:pt x="1866300" y="181689"/>
                      </a:lnTo>
                      <a:lnTo>
                        <a:pt x="1866300" y="369743"/>
                      </a:lnTo>
                      <a:cubicBezTo>
                        <a:pt x="1866300" y="396267"/>
                        <a:pt x="1844659" y="417619"/>
                        <a:pt x="1818076" y="417619"/>
                      </a:cubicBezTo>
                      <a:lnTo>
                        <a:pt x="23377" y="417619"/>
                      </a:lnTo>
                      <a:cubicBezTo>
                        <a:pt x="18702" y="417619"/>
                        <a:pt x="1870" y="425841"/>
                        <a:pt x="668" y="440164"/>
                      </a:cubicBezTo>
                      <a:lnTo>
                        <a:pt x="1817408" y="440164"/>
                      </a:lnTo>
                      <a:cubicBezTo>
                        <a:pt x="1856949" y="440164"/>
                        <a:pt x="1889009" y="408335"/>
                        <a:pt x="1889009" y="369080"/>
                      </a:cubicBezTo>
                      <a:lnTo>
                        <a:pt x="1889009" y="0"/>
                      </a:lnTo>
                      <a:lnTo>
                        <a:pt x="72002" y="0"/>
                      </a:lnTo>
                      <a:close/>
                    </a:path>
                  </a:pathLst>
                </a:custGeom>
                <a:grpFill/>
                <a:ln w="1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grpSp>
              <p:nvGrpSpPr>
                <p:cNvPr id="18" name="Graphique 29">
                  <a:extLst>
                    <a:ext uri="{FF2B5EF4-FFF2-40B4-BE49-F238E27FC236}">
                      <a16:creationId xmlns:a16="http://schemas.microsoft.com/office/drawing/2014/main" id="{2A738B85-F5CA-39CE-D13B-6FF6912B7087}"/>
                    </a:ext>
                  </a:extLst>
                </p:cNvPr>
                <p:cNvGrpSpPr/>
                <p:nvPr/>
              </p:nvGrpSpPr>
              <p:grpSpPr>
                <a:xfrm>
                  <a:off x="4976567" y="1377188"/>
                  <a:ext cx="686621" cy="105830"/>
                  <a:chOff x="4976567" y="1377188"/>
                  <a:chExt cx="686621" cy="105830"/>
                </a:xfrm>
                <a:grpFill/>
              </p:grpSpPr>
              <p:sp>
                <p:nvSpPr>
                  <p:cNvPr id="19" name="Forme libre 18">
                    <a:extLst>
                      <a:ext uri="{FF2B5EF4-FFF2-40B4-BE49-F238E27FC236}">
                        <a16:creationId xmlns:a16="http://schemas.microsoft.com/office/drawing/2014/main" id="{78F36105-FD5F-C700-1B63-F3E01349DCB7}"/>
                      </a:ext>
                    </a:extLst>
                  </p:cNvPr>
                  <p:cNvSpPr/>
                  <p:nvPr/>
                </p:nvSpPr>
                <p:spPr>
                  <a:xfrm>
                    <a:off x="4976567" y="1377321"/>
                    <a:ext cx="13625" cy="104106"/>
                  </a:xfrm>
                  <a:custGeom>
                    <a:avLst/>
                    <a:gdLst>
                      <a:gd name="connsiteX0" fmla="*/ 0 w 13625"/>
                      <a:gd name="connsiteY0" fmla="*/ 0 h 104106"/>
                      <a:gd name="connsiteX1" fmla="*/ 6546 w 13625"/>
                      <a:gd name="connsiteY1" fmla="*/ 0 h 104106"/>
                      <a:gd name="connsiteX2" fmla="*/ 13626 w 13625"/>
                      <a:gd name="connsiteY2" fmla="*/ 8222 h 104106"/>
                      <a:gd name="connsiteX3" fmla="*/ 13626 w 13625"/>
                      <a:gd name="connsiteY3" fmla="*/ 104106 h 104106"/>
                      <a:gd name="connsiteX4" fmla="*/ 0 w 13625"/>
                      <a:gd name="connsiteY4" fmla="*/ 104106 h 104106"/>
                      <a:gd name="connsiteX5" fmla="*/ 0 w 13625"/>
                      <a:gd name="connsiteY5" fmla="*/ 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25" h="104106">
                        <a:moveTo>
                          <a:pt x="0" y="0"/>
                        </a:moveTo>
                        <a:lnTo>
                          <a:pt x="6546" y="0"/>
                        </a:lnTo>
                        <a:cubicBezTo>
                          <a:pt x="10820" y="0"/>
                          <a:pt x="13626" y="1459"/>
                          <a:pt x="13626" y="8222"/>
                        </a:cubicBez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0" name="Forme libre 19">
                    <a:extLst>
                      <a:ext uri="{FF2B5EF4-FFF2-40B4-BE49-F238E27FC236}">
                        <a16:creationId xmlns:a16="http://schemas.microsoft.com/office/drawing/2014/main" id="{483AA523-2F15-CA7E-C471-E3CA8756DB66}"/>
                      </a:ext>
                    </a:extLst>
                  </p:cNvPr>
                  <p:cNvSpPr/>
                  <p:nvPr/>
                </p:nvSpPr>
                <p:spPr>
                  <a:xfrm>
                    <a:off x="5014371" y="1377321"/>
                    <a:ext cx="89768" cy="104106"/>
                  </a:xfrm>
                  <a:custGeom>
                    <a:avLst/>
                    <a:gdLst>
                      <a:gd name="connsiteX0" fmla="*/ 134 w 89768"/>
                      <a:gd name="connsiteY0" fmla="*/ 0 h 104106"/>
                      <a:gd name="connsiteX1" fmla="*/ 6145 w 89768"/>
                      <a:gd name="connsiteY1" fmla="*/ 0 h 104106"/>
                      <a:gd name="connsiteX2" fmla="*/ 17499 w 89768"/>
                      <a:gd name="connsiteY2" fmla="*/ 4907 h 104106"/>
                      <a:gd name="connsiteX3" fmla="*/ 76276 w 89768"/>
                      <a:gd name="connsiteY3" fmla="*/ 80633 h 104106"/>
                      <a:gd name="connsiteX4" fmla="*/ 76276 w 89768"/>
                      <a:gd name="connsiteY4" fmla="*/ 0 h 104106"/>
                      <a:gd name="connsiteX5" fmla="*/ 82956 w 89768"/>
                      <a:gd name="connsiteY5" fmla="*/ 0 h 104106"/>
                      <a:gd name="connsiteX6" fmla="*/ 89768 w 89768"/>
                      <a:gd name="connsiteY6" fmla="*/ 8222 h 104106"/>
                      <a:gd name="connsiteX7" fmla="*/ 89768 w 89768"/>
                      <a:gd name="connsiteY7" fmla="*/ 104106 h 104106"/>
                      <a:gd name="connsiteX8" fmla="*/ 77612 w 89768"/>
                      <a:gd name="connsiteY8" fmla="*/ 104106 h 104106"/>
                      <a:gd name="connsiteX9" fmla="*/ 13626 w 89768"/>
                      <a:gd name="connsiteY9" fmla="*/ 21882 h 104106"/>
                      <a:gd name="connsiteX10" fmla="*/ 13626 w 89768"/>
                      <a:gd name="connsiteY10" fmla="*/ 104106 h 104106"/>
                      <a:gd name="connsiteX11" fmla="*/ 0 w 89768"/>
                      <a:gd name="connsiteY11" fmla="*/ 104106 h 104106"/>
                      <a:gd name="connsiteX12" fmla="*/ 0 w 89768"/>
                      <a:gd name="connsiteY12" fmla="*/ 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9768" h="104106">
                        <a:moveTo>
                          <a:pt x="134" y="0"/>
                        </a:moveTo>
                        <a:lnTo>
                          <a:pt x="6145" y="0"/>
                        </a:lnTo>
                        <a:cubicBezTo>
                          <a:pt x="11755" y="0"/>
                          <a:pt x="14694" y="1459"/>
                          <a:pt x="17499" y="4907"/>
                        </a:cubicBezTo>
                        <a:lnTo>
                          <a:pt x="76276" y="80633"/>
                        </a:lnTo>
                        <a:lnTo>
                          <a:pt x="76276" y="0"/>
                        </a:lnTo>
                        <a:lnTo>
                          <a:pt x="82956" y="0"/>
                        </a:lnTo>
                        <a:cubicBezTo>
                          <a:pt x="87230" y="0"/>
                          <a:pt x="89768" y="1459"/>
                          <a:pt x="89768" y="8222"/>
                        </a:cubicBezTo>
                        <a:lnTo>
                          <a:pt x="89768" y="104106"/>
                        </a:lnTo>
                        <a:lnTo>
                          <a:pt x="77612" y="104106"/>
                        </a:lnTo>
                        <a:lnTo>
                          <a:pt x="13626" y="21882"/>
                        </a:ln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1" name="Forme libre 20">
                    <a:extLst>
                      <a:ext uri="{FF2B5EF4-FFF2-40B4-BE49-F238E27FC236}">
                        <a16:creationId xmlns:a16="http://schemas.microsoft.com/office/drawing/2014/main" id="{8EB139A7-3FD1-FE1A-97F2-582810DB0A13}"/>
                      </a:ext>
                    </a:extLst>
                  </p:cNvPr>
                  <p:cNvSpPr/>
                  <p:nvPr/>
                </p:nvSpPr>
                <p:spPr>
                  <a:xfrm>
                    <a:off x="5127650" y="1377321"/>
                    <a:ext cx="65990" cy="104106"/>
                  </a:xfrm>
                  <a:custGeom>
                    <a:avLst/>
                    <a:gdLst>
                      <a:gd name="connsiteX0" fmla="*/ 0 w 65990"/>
                      <a:gd name="connsiteY0" fmla="*/ 0 h 104106"/>
                      <a:gd name="connsiteX1" fmla="*/ 29656 w 65990"/>
                      <a:gd name="connsiteY1" fmla="*/ 0 h 104106"/>
                      <a:gd name="connsiteX2" fmla="*/ 65990 w 65990"/>
                      <a:gd name="connsiteY2" fmla="*/ 30237 h 104106"/>
                      <a:gd name="connsiteX3" fmla="*/ 30591 w 65990"/>
                      <a:gd name="connsiteY3" fmla="*/ 63525 h 104106"/>
                      <a:gd name="connsiteX4" fmla="*/ 13626 w 65990"/>
                      <a:gd name="connsiteY4" fmla="*/ 54374 h 104106"/>
                      <a:gd name="connsiteX5" fmla="*/ 13626 w 65990"/>
                      <a:gd name="connsiteY5" fmla="*/ 104106 h 104106"/>
                      <a:gd name="connsiteX6" fmla="*/ 0 w 65990"/>
                      <a:gd name="connsiteY6" fmla="*/ 104106 h 104106"/>
                      <a:gd name="connsiteX7" fmla="*/ 0 w 65990"/>
                      <a:gd name="connsiteY7" fmla="*/ 0 h 104106"/>
                      <a:gd name="connsiteX8" fmla="*/ 52231 w 65990"/>
                      <a:gd name="connsiteY8" fmla="*/ 31696 h 104106"/>
                      <a:gd name="connsiteX9" fmla="*/ 29656 w 65990"/>
                      <a:gd name="connsiteY9" fmla="*/ 11007 h 104106"/>
                      <a:gd name="connsiteX10" fmla="*/ 13626 w 65990"/>
                      <a:gd name="connsiteY10" fmla="*/ 11007 h 104106"/>
                      <a:gd name="connsiteX11" fmla="*/ 13626 w 65990"/>
                      <a:gd name="connsiteY11" fmla="*/ 52252 h 104106"/>
                      <a:gd name="connsiteX12" fmla="*/ 26717 w 65990"/>
                      <a:gd name="connsiteY12" fmla="*/ 53578 h 104106"/>
                      <a:gd name="connsiteX13" fmla="*/ 52231 w 65990"/>
                      <a:gd name="connsiteY13" fmla="*/ 31696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5990" h="104106">
                        <a:moveTo>
                          <a:pt x="0" y="0"/>
                        </a:moveTo>
                        <a:lnTo>
                          <a:pt x="29656" y="0"/>
                        </a:lnTo>
                        <a:cubicBezTo>
                          <a:pt x="55037" y="0"/>
                          <a:pt x="65990" y="9814"/>
                          <a:pt x="65990" y="30237"/>
                        </a:cubicBezTo>
                        <a:cubicBezTo>
                          <a:pt x="65990" y="48539"/>
                          <a:pt x="52899" y="63392"/>
                          <a:pt x="30591" y="63525"/>
                        </a:cubicBezTo>
                        <a:cubicBezTo>
                          <a:pt x="24045" y="63525"/>
                          <a:pt x="16164" y="62994"/>
                          <a:pt x="13626" y="54374"/>
                        </a:cubicBez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  <a:moveTo>
                          <a:pt x="52231" y="31696"/>
                        </a:moveTo>
                        <a:cubicBezTo>
                          <a:pt x="52231" y="18036"/>
                          <a:pt x="45018" y="11007"/>
                          <a:pt x="29656" y="11007"/>
                        </a:cubicBezTo>
                        <a:lnTo>
                          <a:pt x="13626" y="11007"/>
                        </a:lnTo>
                        <a:lnTo>
                          <a:pt x="13626" y="52252"/>
                        </a:lnTo>
                        <a:cubicBezTo>
                          <a:pt x="18034" y="53180"/>
                          <a:pt x="22175" y="53578"/>
                          <a:pt x="26717" y="53578"/>
                        </a:cubicBezTo>
                        <a:cubicBezTo>
                          <a:pt x="42747" y="53578"/>
                          <a:pt x="52231" y="45886"/>
                          <a:pt x="52231" y="316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2" name="Forme libre 21">
                    <a:extLst>
                      <a:ext uri="{FF2B5EF4-FFF2-40B4-BE49-F238E27FC236}">
                        <a16:creationId xmlns:a16="http://schemas.microsoft.com/office/drawing/2014/main" id="{EFE7D46C-2AB0-AAD8-7D9C-D648E109B235}"/>
                      </a:ext>
                    </a:extLst>
                  </p:cNvPr>
                  <p:cNvSpPr/>
                  <p:nvPr/>
                </p:nvSpPr>
                <p:spPr>
                  <a:xfrm>
                    <a:off x="5210071" y="1377321"/>
                    <a:ext cx="13625" cy="104106"/>
                  </a:xfrm>
                  <a:custGeom>
                    <a:avLst/>
                    <a:gdLst>
                      <a:gd name="connsiteX0" fmla="*/ 0 w 13625"/>
                      <a:gd name="connsiteY0" fmla="*/ 0 h 104106"/>
                      <a:gd name="connsiteX1" fmla="*/ 6546 w 13625"/>
                      <a:gd name="connsiteY1" fmla="*/ 0 h 104106"/>
                      <a:gd name="connsiteX2" fmla="*/ 13626 w 13625"/>
                      <a:gd name="connsiteY2" fmla="*/ 8222 h 104106"/>
                      <a:gd name="connsiteX3" fmla="*/ 13626 w 13625"/>
                      <a:gd name="connsiteY3" fmla="*/ 104106 h 104106"/>
                      <a:gd name="connsiteX4" fmla="*/ 0 w 13625"/>
                      <a:gd name="connsiteY4" fmla="*/ 104106 h 104106"/>
                      <a:gd name="connsiteX5" fmla="*/ 0 w 13625"/>
                      <a:gd name="connsiteY5" fmla="*/ 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625" h="104106">
                        <a:moveTo>
                          <a:pt x="0" y="0"/>
                        </a:moveTo>
                        <a:lnTo>
                          <a:pt x="6546" y="0"/>
                        </a:lnTo>
                        <a:cubicBezTo>
                          <a:pt x="10820" y="0"/>
                          <a:pt x="13626" y="1459"/>
                          <a:pt x="13626" y="8222"/>
                        </a:cubicBezTo>
                        <a:lnTo>
                          <a:pt x="13626" y="104106"/>
                        </a:lnTo>
                        <a:lnTo>
                          <a:pt x="0" y="10410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3" name="Forme libre 22">
                    <a:extLst>
                      <a:ext uri="{FF2B5EF4-FFF2-40B4-BE49-F238E27FC236}">
                        <a16:creationId xmlns:a16="http://schemas.microsoft.com/office/drawing/2014/main" id="{0B36679D-006B-CF3E-AE2B-0CB33D596B7A}"/>
                      </a:ext>
                    </a:extLst>
                  </p:cNvPr>
                  <p:cNvSpPr/>
                  <p:nvPr/>
                </p:nvSpPr>
                <p:spPr>
                  <a:xfrm>
                    <a:off x="5285012" y="1377188"/>
                    <a:ext cx="86963" cy="104371"/>
                  </a:xfrm>
                  <a:custGeom>
                    <a:avLst/>
                    <a:gdLst>
                      <a:gd name="connsiteX0" fmla="*/ 0 w 86963"/>
                      <a:gd name="connsiteY0" fmla="*/ 95221 h 104371"/>
                      <a:gd name="connsiteX1" fmla="*/ 0 w 86963"/>
                      <a:gd name="connsiteY1" fmla="*/ 0 h 104371"/>
                      <a:gd name="connsiteX2" fmla="*/ 32995 w 86963"/>
                      <a:gd name="connsiteY2" fmla="*/ 0 h 104371"/>
                      <a:gd name="connsiteX3" fmla="*/ 86963 w 86963"/>
                      <a:gd name="connsiteY3" fmla="*/ 49732 h 104371"/>
                      <a:gd name="connsiteX4" fmla="*/ 32995 w 86963"/>
                      <a:gd name="connsiteY4" fmla="*/ 104371 h 104371"/>
                      <a:gd name="connsiteX5" fmla="*/ 7347 w 86963"/>
                      <a:gd name="connsiteY5" fmla="*/ 104371 h 104371"/>
                      <a:gd name="connsiteX6" fmla="*/ 0 w 86963"/>
                      <a:gd name="connsiteY6" fmla="*/ 95221 h 104371"/>
                      <a:gd name="connsiteX7" fmla="*/ 31125 w 86963"/>
                      <a:gd name="connsiteY7" fmla="*/ 92568 h 104371"/>
                      <a:gd name="connsiteX8" fmla="*/ 73070 w 86963"/>
                      <a:gd name="connsiteY8" fmla="*/ 49600 h 104371"/>
                      <a:gd name="connsiteX9" fmla="*/ 31125 w 86963"/>
                      <a:gd name="connsiteY9" fmla="*/ 11803 h 104371"/>
                      <a:gd name="connsiteX10" fmla="*/ 13626 w 86963"/>
                      <a:gd name="connsiteY10" fmla="*/ 11803 h 104371"/>
                      <a:gd name="connsiteX11" fmla="*/ 13626 w 86963"/>
                      <a:gd name="connsiteY11" fmla="*/ 92568 h 104371"/>
                      <a:gd name="connsiteX12" fmla="*/ 31125 w 86963"/>
                      <a:gd name="connsiteY12" fmla="*/ 92568 h 1043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6963" h="104371">
                        <a:moveTo>
                          <a:pt x="0" y="95221"/>
                        </a:moveTo>
                        <a:lnTo>
                          <a:pt x="0" y="0"/>
                        </a:lnTo>
                        <a:lnTo>
                          <a:pt x="32995" y="0"/>
                        </a:lnTo>
                        <a:cubicBezTo>
                          <a:pt x="71067" y="0"/>
                          <a:pt x="86963" y="17108"/>
                          <a:pt x="86963" y="49732"/>
                        </a:cubicBezTo>
                        <a:cubicBezTo>
                          <a:pt x="86963" y="80633"/>
                          <a:pt x="72002" y="104371"/>
                          <a:pt x="32995" y="104371"/>
                        </a:cubicBezTo>
                        <a:lnTo>
                          <a:pt x="7347" y="104371"/>
                        </a:lnTo>
                        <a:cubicBezTo>
                          <a:pt x="1469" y="104371"/>
                          <a:pt x="0" y="101719"/>
                          <a:pt x="0" y="95221"/>
                        </a:cubicBezTo>
                        <a:close/>
                        <a:moveTo>
                          <a:pt x="31125" y="92568"/>
                        </a:moveTo>
                        <a:cubicBezTo>
                          <a:pt x="61048" y="92568"/>
                          <a:pt x="73070" y="77450"/>
                          <a:pt x="73070" y="49600"/>
                        </a:cubicBezTo>
                        <a:cubicBezTo>
                          <a:pt x="73070" y="23871"/>
                          <a:pt x="61181" y="11803"/>
                          <a:pt x="31125" y="11803"/>
                        </a:cubicBezTo>
                        <a:lnTo>
                          <a:pt x="13626" y="11803"/>
                        </a:lnTo>
                        <a:lnTo>
                          <a:pt x="13626" y="92568"/>
                        </a:lnTo>
                        <a:lnTo>
                          <a:pt x="31125" y="9256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4" name="Forme libre 23">
                    <a:extLst>
                      <a:ext uri="{FF2B5EF4-FFF2-40B4-BE49-F238E27FC236}">
                        <a16:creationId xmlns:a16="http://schemas.microsoft.com/office/drawing/2014/main" id="{C6878E28-B07C-76B6-6409-D3A9AA570604}"/>
                      </a:ext>
                    </a:extLst>
                  </p:cNvPr>
                  <p:cNvSpPr/>
                  <p:nvPr/>
                </p:nvSpPr>
                <p:spPr>
                  <a:xfrm>
                    <a:off x="5388139" y="1377454"/>
                    <a:ext cx="12423" cy="104106"/>
                  </a:xfrm>
                  <a:custGeom>
                    <a:avLst/>
                    <a:gdLst>
                      <a:gd name="connsiteX0" fmla="*/ 0 w 12423"/>
                      <a:gd name="connsiteY0" fmla="*/ 8488 h 104106"/>
                      <a:gd name="connsiteX1" fmla="*/ 0 w 12423"/>
                      <a:gd name="connsiteY1" fmla="*/ 0 h 104106"/>
                      <a:gd name="connsiteX2" fmla="*/ 8817 w 12423"/>
                      <a:gd name="connsiteY2" fmla="*/ 0 h 104106"/>
                      <a:gd name="connsiteX3" fmla="*/ 12423 w 12423"/>
                      <a:gd name="connsiteY3" fmla="*/ 4111 h 104106"/>
                      <a:gd name="connsiteX4" fmla="*/ 12423 w 12423"/>
                      <a:gd name="connsiteY4" fmla="*/ 12599 h 104106"/>
                      <a:gd name="connsiteX5" fmla="*/ 3607 w 12423"/>
                      <a:gd name="connsiteY5" fmla="*/ 12599 h 104106"/>
                      <a:gd name="connsiteX6" fmla="*/ 0 w 12423"/>
                      <a:gd name="connsiteY6" fmla="*/ 8488 h 104106"/>
                      <a:gd name="connsiteX7" fmla="*/ 0 w 12423"/>
                      <a:gd name="connsiteY7" fmla="*/ 25198 h 104106"/>
                      <a:gd name="connsiteX8" fmla="*/ 6145 w 12423"/>
                      <a:gd name="connsiteY8" fmla="*/ 25198 h 104106"/>
                      <a:gd name="connsiteX9" fmla="*/ 12423 w 12423"/>
                      <a:gd name="connsiteY9" fmla="*/ 32227 h 104106"/>
                      <a:gd name="connsiteX10" fmla="*/ 12423 w 12423"/>
                      <a:gd name="connsiteY10" fmla="*/ 104106 h 104106"/>
                      <a:gd name="connsiteX11" fmla="*/ 0 w 12423"/>
                      <a:gd name="connsiteY11" fmla="*/ 104106 h 104106"/>
                      <a:gd name="connsiteX12" fmla="*/ 0 w 12423"/>
                      <a:gd name="connsiteY12" fmla="*/ 25330 h 104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423" h="104106">
                        <a:moveTo>
                          <a:pt x="0" y="8488"/>
                        </a:moveTo>
                        <a:lnTo>
                          <a:pt x="0" y="0"/>
                        </a:lnTo>
                        <a:lnTo>
                          <a:pt x="8817" y="0"/>
                        </a:lnTo>
                        <a:cubicBezTo>
                          <a:pt x="11221" y="0"/>
                          <a:pt x="12423" y="1194"/>
                          <a:pt x="12423" y="4111"/>
                        </a:cubicBezTo>
                        <a:lnTo>
                          <a:pt x="12423" y="12599"/>
                        </a:lnTo>
                        <a:lnTo>
                          <a:pt x="3607" y="12599"/>
                        </a:lnTo>
                        <a:cubicBezTo>
                          <a:pt x="1202" y="12599"/>
                          <a:pt x="0" y="11405"/>
                          <a:pt x="0" y="8488"/>
                        </a:cubicBezTo>
                        <a:close/>
                        <a:moveTo>
                          <a:pt x="0" y="25198"/>
                        </a:moveTo>
                        <a:lnTo>
                          <a:pt x="6145" y="25198"/>
                        </a:lnTo>
                        <a:cubicBezTo>
                          <a:pt x="10687" y="25198"/>
                          <a:pt x="12423" y="26524"/>
                          <a:pt x="12423" y="32227"/>
                        </a:cubicBezTo>
                        <a:lnTo>
                          <a:pt x="12423" y="104106"/>
                        </a:lnTo>
                        <a:lnTo>
                          <a:pt x="0" y="104106"/>
                        </a:lnTo>
                        <a:lnTo>
                          <a:pt x="0" y="2533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5" name="Forme libre 24">
                    <a:extLst>
                      <a:ext uri="{FF2B5EF4-FFF2-40B4-BE49-F238E27FC236}">
                        <a16:creationId xmlns:a16="http://schemas.microsoft.com/office/drawing/2014/main" id="{DB9BA768-8FD5-F10D-5F2C-FC3D33081CD9}"/>
                      </a:ext>
                    </a:extLst>
                  </p:cNvPr>
                  <p:cNvSpPr/>
                  <p:nvPr/>
                </p:nvSpPr>
                <p:spPr>
                  <a:xfrm>
                    <a:off x="5420199" y="1401060"/>
                    <a:ext cx="40166" cy="80367"/>
                  </a:xfrm>
                  <a:custGeom>
                    <a:avLst/>
                    <a:gdLst>
                      <a:gd name="connsiteX0" fmla="*/ 134 w 40166"/>
                      <a:gd name="connsiteY0" fmla="*/ 1591 h 80367"/>
                      <a:gd name="connsiteX1" fmla="*/ 12423 w 40166"/>
                      <a:gd name="connsiteY1" fmla="*/ 7294 h 80367"/>
                      <a:gd name="connsiteX2" fmla="*/ 12423 w 40166"/>
                      <a:gd name="connsiteY2" fmla="*/ 14588 h 80367"/>
                      <a:gd name="connsiteX3" fmla="*/ 12690 w 40166"/>
                      <a:gd name="connsiteY3" fmla="*/ 14588 h 80367"/>
                      <a:gd name="connsiteX4" fmla="*/ 24312 w 40166"/>
                      <a:gd name="connsiteY4" fmla="*/ 1724 h 80367"/>
                      <a:gd name="connsiteX5" fmla="*/ 32060 w 40166"/>
                      <a:gd name="connsiteY5" fmla="*/ 0 h 80367"/>
                      <a:gd name="connsiteX6" fmla="*/ 39541 w 40166"/>
                      <a:gd name="connsiteY6" fmla="*/ 13792 h 80367"/>
                      <a:gd name="connsiteX7" fmla="*/ 39006 w 40166"/>
                      <a:gd name="connsiteY7" fmla="*/ 14058 h 80367"/>
                      <a:gd name="connsiteX8" fmla="*/ 32594 w 40166"/>
                      <a:gd name="connsiteY8" fmla="*/ 12731 h 80367"/>
                      <a:gd name="connsiteX9" fmla="*/ 12423 w 40166"/>
                      <a:gd name="connsiteY9" fmla="*/ 27983 h 80367"/>
                      <a:gd name="connsiteX10" fmla="*/ 12423 w 40166"/>
                      <a:gd name="connsiteY10" fmla="*/ 80367 h 80367"/>
                      <a:gd name="connsiteX11" fmla="*/ 0 w 40166"/>
                      <a:gd name="connsiteY11" fmla="*/ 80367 h 80367"/>
                      <a:gd name="connsiteX12" fmla="*/ 0 w 40166"/>
                      <a:gd name="connsiteY12" fmla="*/ 1591 h 80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166" h="80367">
                        <a:moveTo>
                          <a:pt x="134" y="1591"/>
                        </a:moveTo>
                        <a:cubicBezTo>
                          <a:pt x="10152" y="133"/>
                          <a:pt x="12423" y="3846"/>
                          <a:pt x="12423" y="7294"/>
                        </a:cubicBezTo>
                        <a:lnTo>
                          <a:pt x="12423" y="14588"/>
                        </a:lnTo>
                        <a:lnTo>
                          <a:pt x="12690" y="14588"/>
                        </a:lnTo>
                        <a:cubicBezTo>
                          <a:pt x="15496" y="10079"/>
                          <a:pt x="20038" y="3979"/>
                          <a:pt x="24312" y="1724"/>
                        </a:cubicBezTo>
                        <a:cubicBezTo>
                          <a:pt x="26450" y="530"/>
                          <a:pt x="28720" y="0"/>
                          <a:pt x="32060" y="0"/>
                        </a:cubicBezTo>
                        <a:cubicBezTo>
                          <a:pt x="39140" y="0"/>
                          <a:pt x="41411" y="4509"/>
                          <a:pt x="39541" y="13792"/>
                        </a:cubicBezTo>
                        <a:lnTo>
                          <a:pt x="39006" y="14058"/>
                        </a:lnTo>
                        <a:cubicBezTo>
                          <a:pt x="36869" y="13129"/>
                          <a:pt x="34732" y="12731"/>
                          <a:pt x="32594" y="12731"/>
                        </a:cubicBezTo>
                        <a:cubicBezTo>
                          <a:pt x="24045" y="12731"/>
                          <a:pt x="16564" y="19230"/>
                          <a:pt x="12423" y="27983"/>
                        </a:cubicBezTo>
                        <a:lnTo>
                          <a:pt x="12423" y="80367"/>
                        </a:lnTo>
                        <a:lnTo>
                          <a:pt x="0" y="80367"/>
                        </a:lnTo>
                        <a:lnTo>
                          <a:pt x="0" y="159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6" name="Forme libre 25">
                    <a:extLst>
                      <a:ext uri="{FF2B5EF4-FFF2-40B4-BE49-F238E27FC236}">
                        <a16:creationId xmlns:a16="http://schemas.microsoft.com/office/drawing/2014/main" id="{68D15AC4-9B8C-19E8-4487-70144BE7D2B7}"/>
                      </a:ext>
                    </a:extLst>
                  </p:cNvPr>
                  <p:cNvSpPr/>
                  <p:nvPr/>
                </p:nvSpPr>
                <p:spPr>
                  <a:xfrm>
                    <a:off x="5464415" y="1400927"/>
                    <a:ext cx="69062" cy="82091"/>
                  </a:xfrm>
                  <a:custGeom>
                    <a:avLst/>
                    <a:gdLst>
                      <a:gd name="connsiteX0" fmla="*/ 0 w 69062"/>
                      <a:gd name="connsiteY0" fmla="*/ 40184 h 82091"/>
                      <a:gd name="connsiteX1" fmla="*/ 35667 w 69062"/>
                      <a:gd name="connsiteY1" fmla="*/ 0 h 82091"/>
                      <a:gd name="connsiteX2" fmla="*/ 69063 w 69062"/>
                      <a:gd name="connsiteY2" fmla="*/ 39521 h 82091"/>
                      <a:gd name="connsiteX3" fmla="*/ 69063 w 69062"/>
                      <a:gd name="connsiteY3" fmla="*/ 42969 h 82091"/>
                      <a:gd name="connsiteX4" fmla="*/ 13091 w 69062"/>
                      <a:gd name="connsiteY4" fmla="*/ 42969 h 82091"/>
                      <a:gd name="connsiteX5" fmla="*/ 40609 w 69062"/>
                      <a:gd name="connsiteY5" fmla="*/ 71349 h 82091"/>
                      <a:gd name="connsiteX6" fmla="*/ 63052 w 69062"/>
                      <a:gd name="connsiteY6" fmla="*/ 64055 h 82091"/>
                      <a:gd name="connsiteX7" fmla="*/ 65990 w 69062"/>
                      <a:gd name="connsiteY7" fmla="*/ 73604 h 82091"/>
                      <a:gd name="connsiteX8" fmla="*/ 37804 w 69062"/>
                      <a:gd name="connsiteY8" fmla="*/ 82091 h 82091"/>
                      <a:gd name="connsiteX9" fmla="*/ 0 w 69062"/>
                      <a:gd name="connsiteY9" fmla="*/ 40184 h 82091"/>
                      <a:gd name="connsiteX10" fmla="*/ 29121 w 69062"/>
                      <a:gd name="connsiteY10" fmla="*/ 33155 h 82091"/>
                      <a:gd name="connsiteX11" fmla="*/ 56105 w 69062"/>
                      <a:gd name="connsiteY11" fmla="*/ 33155 h 82091"/>
                      <a:gd name="connsiteX12" fmla="*/ 35934 w 69062"/>
                      <a:gd name="connsiteY12" fmla="*/ 9814 h 82091"/>
                      <a:gd name="connsiteX13" fmla="*/ 13225 w 69062"/>
                      <a:gd name="connsiteY13" fmla="*/ 31961 h 82091"/>
                      <a:gd name="connsiteX14" fmla="*/ 12958 w 69062"/>
                      <a:gd name="connsiteY14" fmla="*/ 39653 h 82091"/>
                      <a:gd name="connsiteX15" fmla="*/ 29121 w 69062"/>
                      <a:gd name="connsiteY15" fmla="*/ 33287 h 82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9062" h="82091">
                        <a:moveTo>
                          <a:pt x="0" y="40184"/>
                        </a:moveTo>
                        <a:cubicBezTo>
                          <a:pt x="0" y="19097"/>
                          <a:pt x="12557" y="0"/>
                          <a:pt x="35667" y="0"/>
                        </a:cubicBezTo>
                        <a:cubicBezTo>
                          <a:pt x="58777" y="0"/>
                          <a:pt x="69063" y="13660"/>
                          <a:pt x="69063" y="39521"/>
                        </a:cubicBezTo>
                        <a:lnTo>
                          <a:pt x="69063" y="42969"/>
                        </a:lnTo>
                        <a:lnTo>
                          <a:pt x="13091" y="42969"/>
                        </a:lnTo>
                        <a:cubicBezTo>
                          <a:pt x="13759" y="59148"/>
                          <a:pt x="21240" y="71349"/>
                          <a:pt x="40609" y="71349"/>
                        </a:cubicBezTo>
                        <a:cubicBezTo>
                          <a:pt x="50227" y="71349"/>
                          <a:pt x="57441" y="68564"/>
                          <a:pt x="63052" y="64055"/>
                        </a:cubicBezTo>
                        <a:lnTo>
                          <a:pt x="65990" y="73604"/>
                        </a:lnTo>
                        <a:cubicBezTo>
                          <a:pt x="57708" y="79439"/>
                          <a:pt x="49426" y="82091"/>
                          <a:pt x="37804" y="82091"/>
                        </a:cubicBezTo>
                        <a:cubicBezTo>
                          <a:pt x="11622" y="82091"/>
                          <a:pt x="0" y="64188"/>
                          <a:pt x="0" y="40184"/>
                        </a:cubicBezTo>
                        <a:close/>
                        <a:moveTo>
                          <a:pt x="29121" y="33155"/>
                        </a:moveTo>
                        <a:lnTo>
                          <a:pt x="56105" y="33155"/>
                        </a:lnTo>
                        <a:cubicBezTo>
                          <a:pt x="55571" y="17904"/>
                          <a:pt x="49827" y="9814"/>
                          <a:pt x="35934" y="9814"/>
                        </a:cubicBezTo>
                        <a:cubicBezTo>
                          <a:pt x="22041" y="9814"/>
                          <a:pt x="14160" y="20158"/>
                          <a:pt x="13225" y="31961"/>
                        </a:cubicBezTo>
                        <a:cubicBezTo>
                          <a:pt x="13091" y="34348"/>
                          <a:pt x="12958" y="37133"/>
                          <a:pt x="12958" y="39653"/>
                        </a:cubicBezTo>
                        <a:cubicBezTo>
                          <a:pt x="16030" y="35144"/>
                          <a:pt x="20305" y="33287"/>
                          <a:pt x="29121" y="3328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7" name="Forme libre 26">
                    <a:extLst>
                      <a:ext uri="{FF2B5EF4-FFF2-40B4-BE49-F238E27FC236}">
                        <a16:creationId xmlns:a16="http://schemas.microsoft.com/office/drawing/2014/main" id="{3DD27E86-58F8-AB7B-A03A-93541541ACD6}"/>
                      </a:ext>
                    </a:extLst>
                  </p:cNvPr>
                  <p:cNvSpPr/>
                  <p:nvPr/>
                </p:nvSpPr>
                <p:spPr>
                  <a:xfrm>
                    <a:off x="5543764" y="1401060"/>
                    <a:ext cx="65990" cy="81958"/>
                  </a:xfrm>
                  <a:custGeom>
                    <a:avLst/>
                    <a:gdLst>
                      <a:gd name="connsiteX0" fmla="*/ 0 w 65990"/>
                      <a:gd name="connsiteY0" fmla="*/ 40979 h 81958"/>
                      <a:gd name="connsiteX1" fmla="*/ 40609 w 65990"/>
                      <a:gd name="connsiteY1" fmla="*/ 0 h 81958"/>
                      <a:gd name="connsiteX2" fmla="*/ 58243 w 65990"/>
                      <a:gd name="connsiteY2" fmla="*/ 2918 h 81958"/>
                      <a:gd name="connsiteX3" fmla="*/ 63853 w 65990"/>
                      <a:gd name="connsiteY3" fmla="*/ 13129 h 81958"/>
                      <a:gd name="connsiteX4" fmla="*/ 62918 w 65990"/>
                      <a:gd name="connsiteY4" fmla="*/ 16975 h 81958"/>
                      <a:gd name="connsiteX5" fmla="*/ 41277 w 65990"/>
                      <a:gd name="connsiteY5" fmla="*/ 9946 h 81958"/>
                      <a:gd name="connsiteX6" fmla="*/ 13091 w 65990"/>
                      <a:gd name="connsiteY6" fmla="*/ 40184 h 81958"/>
                      <a:gd name="connsiteX7" fmla="*/ 40609 w 65990"/>
                      <a:gd name="connsiteY7" fmla="*/ 71217 h 81958"/>
                      <a:gd name="connsiteX8" fmla="*/ 63185 w 65990"/>
                      <a:gd name="connsiteY8" fmla="*/ 63923 h 81958"/>
                      <a:gd name="connsiteX9" fmla="*/ 65990 w 65990"/>
                      <a:gd name="connsiteY9" fmla="*/ 73471 h 81958"/>
                      <a:gd name="connsiteX10" fmla="*/ 37804 w 65990"/>
                      <a:gd name="connsiteY10" fmla="*/ 81959 h 81958"/>
                      <a:gd name="connsiteX11" fmla="*/ 0 w 65990"/>
                      <a:gd name="connsiteY11" fmla="*/ 40847 h 81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5990" h="81958">
                        <a:moveTo>
                          <a:pt x="0" y="40979"/>
                        </a:moveTo>
                        <a:cubicBezTo>
                          <a:pt x="0" y="18434"/>
                          <a:pt x="16698" y="0"/>
                          <a:pt x="40609" y="0"/>
                        </a:cubicBezTo>
                        <a:cubicBezTo>
                          <a:pt x="47823" y="0"/>
                          <a:pt x="53567" y="1194"/>
                          <a:pt x="58243" y="2918"/>
                        </a:cubicBezTo>
                        <a:cubicBezTo>
                          <a:pt x="64521" y="5172"/>
                          <a:pt x="64922" y="9549"/>
                          <a:pt x="63853" y="13129"/>
                        </a:cubicBezTo>
                        <a:lnTo>
                          <a:pt x="62918" y="16975"/>
                        </a:lnTo>
                        <a:cubicBezTo>
                          <a:pt x="56372" y="12599"/>
                          <a:pt x="49960" y="9946"/>
                          <a:pt x="41277" y="9946"/>
                        </a:cubicBezTo>
                        <a:cubicBezTo>
                          <a:pt x="26182" y="9946"/>
                          <a:pt x="13091" y="19097"/>
                          <a:pt x="13091" y="40184"/>
                        </a:cubicBezTo>
                        <a:cubicBezTo>
                          <a:pt x="13091" y="61270"/>
                          <a:pt x="22709" y="71217"/>
                          <a:pt x="40609" y="71217"/>
                        </a:cubicBezTo>
                        <a:cubicBezTo>
                          <a:pt x="49292" y="71217"/>
                          <a:pt x="56506" y="69095"/>
                          <a:pt x="63185" y="63923"/>
                        </a:cubicBezTo>
                        <a:lnTo>
                          <a:pt x="65990" y="73471"/>
                        </a:lnTo>
                        <a:cubicBezTo>
                          <a:pt x="60246" y="77582"/>
                          <a:pt x="52231" y="81959"/>
                          <a:pt x="37804" y="81959"/>
                        </a:cubicBezTo>
                        <a:cubicBezTo>
                          <a:pt x="11355" y="81959"/>
                          <a:pt x="0" y="63260"/>
                          <a:pt x="0" y="4084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  <p:sp>
                <p:nvSpPr>
                  <p:cNvPr id="28" name="Forme libre 27">
                    <a:extLst>
                      <a:ext uri="{FF2B5EF4-FFF2-40B4-BE49-F238E27FC236}">
                        <a16:creationId xmlns:a16="http://schemas.microsoft.com/office/drawing/2014/main" id="{B2C23B72-D844-1C7B-7109-3EC515039A99}"/>
                      </a:ext>
                    </a:extLst>
                  </p:cNvPr>
                  <p:cNvSpPr/>
                  <p:nvPr/>
                </p:nvSpPr>
                <p:spPr>
                  <a:xfrm>
                    <a:off x="5615365" y="1389389"/>
                    <a:ext cx="47823" cy="93629"/>
                  </a:xfrm>
                  <a:custGeom>
                    <a:avLst/>
                    <a:gdLst>
                      <a:gd name="connsiteX0" fmla="*/ 11087 w 47823"/>
                      <a:gd name="connsiteY0" fmla="*/ 66044 h 93629"/>
                      <a:gd name="connsiteX1" fmla="*/ 11087 w 47823"/>
                      <a:gd name="connsiteY1" fmla="*/ 23474 h 93629"/>
                      <a:gd name="connsiteX2" fmla="*/ 0 w 47823"/>
                      <a:gd name="connsiteY2" fmla="*/ 23474 h 93629"/>
                      <a:gd name="connsiteX3" fmla="*/ 0 w 47823"/>
                      <a:gd name="connsiteY3" fmla="*/ 18169 h 93629"/>
                      <a:gd name="connsiteX4" fmla="*/ 11488 w 47823"/>
                      <a:gd name="connsiteY4" fmla="*/ 12466 h 93629"/>
                      <a:gd name="connsiteX5" fmla="*/ 19370 w 47823"/>
                      <a:gd name="connsiteY5" fmla="*/ 0 h 93629"/>
                      <a:gd name="connsiteX6" fmla="*/ 23644 w 47823"/>
                      <a:gd name="connsiteY6" fmla="*/ 0 h 93629"/>
                      <a:gd name="connsiteX7" fmla="*/ 23644 w 47823"/>
                      <a:gd name="connsiteY7" fmla="*/ 13262 h 93629"/>
                      <a:gd name="connsiteX8" fmla="*/ 47155 w 47823"/>
                      <a:gd name="connsiteY8" fmla="*/ 13262 h 93629"/>
                      <a:gd name="connsiteX9" fmla="*/ 34999 w 47823"/>
                      <a:gd name="connsiteY9" fmla="*/ 23474 h 93629"/>
                      <a:gd name="connsiteX10" fmla="*/ 23511 w 47823"/>
                      <a:gd name="connsiteY10" fmla="*/ 23474 h 93629"/>
                      <a:gd name="connsiteX11" fmla="*/ 23511 w 47823"/>
                      <a:gd name="connsiteY11" fmla="*/ 63657 h 93629"/>
                      <a:gd name="connsiteX12" fmla="*/ 38873 w 47823"/>
                      <a:gd name="connsiteY12" fmla="*/ 83550 h 93629"/>
                      <a:gd name="connsiteX13" fmla="*/ 46754 w 47823"/>
                      <a:gd name="connsiteY13" fmla="*/ 82224 h 93629"/>
                      <a:gd name="connsiteX14" fmla="*/ 47823 w 47823"/>
                      <a:gd name="connsiteY14" fmla="*/ 91905 h 93629"/>
                      <a:gd name="connsiteX15" fmla="*/ 34197 w 47823"/>
                      <a:gd name="connsiteY15" fmla="*/ 93629 h 93629"/>
                      <a:gd name="connsiteX16" fmla="*/ 10954 w 47823"/>
                      <a:gd name="connsiteY16" fmla="*/ 66044 h 93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823" h="93629">
                        <a:moveTo>
                          <a:pt x="11087" y="66044"/>
                        </a:moveTo>
                        <a:lnTo>
                          <a:pt x="11087" y="23474"/>
                        </a:lnTo>
                        <a:lnTo>
                          <a:pt x="0" y="23474"/>
                        </a:lnTo>
                        <a:lnTo>
                          <a:pt x="0" y="18169"/>
                        </a:lnTo>
                        <a:lnTo>
                          <a:pt x="11488" y="12466"/>
                        </a:lnTo>
                        <a:lnTo>
                          <a:pt x="19370" y="0"/>
                        </a:lnTo>
                        <a:lnTo>
                          <a:pt x="23644" y="0"/>
                        </a:lnTo>
                        <a:lnTo>
                          <a:pt x="23644" y="13262"/>
                        </a:lnTo>
                        <a:lnTo>
                          <a:pt x="47155" y="13262"/>
                        </a:lnTo>
                        <a:cubicBezTo>
                          <a:pt x="47155" y="20026"/>
                          <a:pt x="44216" y="23474"/>
                          <a:pt x="34999" y="23474"/>
                        </a:cubicBezTo>
                        <a:lnTo>
                          <a:pt x="23511" y="23474"/>
                        </a:lnTo>
                        <a:lnTo>
                          <a:pt x="23511" y="63657"/>
                        </a:lnTo>
                        <a:cubicBezTo>
                          <a:pt x="23511" y="77848"/>
                          <a:pt x="26450" y="83550"/>
                          <a:pt x="38873" y="83550"/>
                        </a:cubicBezTo>
                        <a:cubicBezTo>
                          <a:pt x="41812" y="83550"/>
                          <a:pt x="44216" y="83020"/>
                          <a:pt x="46754" y="82224"/>
                        </a:cubicBezTo>
                        <a:lnTo>
                          <a:pt x="47823" y="91905"/>
                        </a:lnTo>
                        <a:cubicBezTo>
                          <a:pt x="43949" y="93099"/>
                          <a:pt x="39541" y="93629"/>
                          <a:pt x="34197" y="93629"/>
                        </a:cubicBezTo>
                        <a:cubicBezTo>
                          <a:pt x="15362" y="93629"/>
                          <a:pt x="10954" y="85142"/>
                          <a:pt x="10954" y="6604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fr-FR"/>
                  </a:p>
                </p:txBody>
              </p:sp>
            </p:grpSp>
          </p:grpSp>
          <p:sp>
            <p:nvSpPr>
              <p:cNvPr id="11" name="Forme libre 10">
                <a:extLst>
                  <a:ext uri="{FF2B5EF4-FFF2-40B4-BE49-F238E27FC236}">
                    <a16:creationId xmlns:a16="http://schemas.microsoft.com/office/drawing/2014/main" id="{6D2750A6-86D8-B5FD-6F67-5B4AEB4ACAA6}"/>
                  </a:ext>
                </a:extLst>
              </p:cNvPr>
              <p:cNvSpPr/>
              <p:nvPr/>
            </p:nvSpPr>
            <p:spPr>
              <a:xfrm>
                <a:off x="4731307" y="646720"/>
                <a:ext cx="10419" cy="1129387"/>
              </a:xfrm>
              <a:custGeom>
                <a:avLst/>
                <a:gdLst>
                  <a:gd name="connsiteX0" fmla="*/ 0 w 10419"/>
                  <a:gd name="connsiteY0" fmla="*/ 0 h 1129387"/>
                  <a:gd name="connsiteX1" fmla="*/ 10419 w 10419"/>
                  <a:gd name="connsiteY1" fmla="*/ 0 h 1129387"/>
                  <a:gd name="connsiteX2" fmla="*/ 10419 w 10419"/>
                  <a:gd name="connsiteY2" fmla="*/ 1129388 h 1129387"/>
                  <a:gd name="connsiteX3" fmla="*/ 0 w 10419"/>
                  <a:gd name="connsiteY3" fmla="*/ 1129388 h 112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19" h="1129387">
                    <a:moveTo>
                      <a:pt x="0" y="0"/>
                    </a:moveTo>
                    <a:lnTo>
                      <a:pt x="10419" y="0"/>
                    </a:lnTo>
                    <a:lnTo>
                      <a:pt x="10419" y="1129388"/>
                    </a:lnTo>
                    <a:lnTo>
                      <a:pt x="0" y="1129388"/>
                    </a:lnTo>
                    <a:close/>
                  </a:path>
                </a:pathLst>
              </a:custGeom>
              <a:grpFill/>
              <a:ln w="1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" name="Forme libre 11">
                <a:extLst>
                  <a:ext uri="{FF2B5EF4-FFF2-40B4-BE49-F238E27FC236}">
                    <a16:creationId xmlns:a16="http://schemas.microsoft.com/office/drawing/2014/main" id="{AFD83A0D-1FC7-2CD8-374B-305D4C82B175}"/>
                  </a:ext>
                </a:extLst>
              </p:cNvPr>
              <p:cNvSpPr/>
              <p:nvPr/>
            </p:nvSpPr>
            <p:spPr>
              <a:xfrm>
                <a:off x="6973512" y="646720"/>
                <a:ext cx="10419" cy="1129387"/>
              </a:xfrm>
              <a:custGeom>
                <a:avLst/>
                <a:gdLst>
                  <a:gd name="connsiteX0" fmla="*/ 0 w 10419"/>
                  <a:gd name="connsiteY0" fmla="*/ 0 h 1129387"/>
                  <a:gd name="connsiteX1" fmla="*/ 10420 w 10419"/>
                  <a:gd name="connsiteY1" fmla="*/ 0 h 1129387"/>
                  <a:gd name="connsiteX2" fmla="*/ 10420 w 10419"/>
                  <a:gd name="connsiteY2" fmla="*/ 1129388 h 1129387"/>
                  <a:gd name="connsiteX3" fmla="*/ 0 w 10419"/>
                  <a:gd name="connsiteY3" fmla="*/ 1129388 h 112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19" h="1129387">
                    <a:moveTo>
                      <a:pt x="0" y="0"/>
                    </a:moveTo>
                    <a:lnTo>
                      <a:pt x="10420" y="0"/>
                    </a:lnTo>
                    <a:lnTo>
                      <a:pt x="10420" y="1129388"/>
                    </a:lnTo>
                    <a:lnTo>
                      <a:pt x="0" y="1129388"/>
                    </a:lnTo>
                    <a:close/>
                  </a:path>
                </a:pathLst>
              </a:custGeom>
              <a:grpFill/>
              <a:ln w="1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4" name="Rectangle 3">
              <a:hlinkClick r:id="rId2"/>
              <a:extLst>
                <a:ext uri="{FF2B5EF4-FFF2-40B4-BE49-F238E27FC236}">
                  <a16:creationId xmlns:a16="http://schemas.microsoft.com/office/drawing/2014/main" id="{B1EE568C-A714-DDB3-9B27-A70A76393CC4}"/>
                </a:ext>
              </a:extLst>
            </p:cNvPr>
            <p:cNvSpPr/>
            <p:nvPr userDrawn="1"/>
          </p:nvSpPr>
          <p:spPr>
            <a:xfrm>
              <a:off x="7166006" y="1019595"/>
              <a:ext cx="370027" cy="571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hlinkClick r:id="rId3"/>
              <a:extLst>
                <a:ext uri="{FF2B5EF4-FFF2-40B4-BE49-F238E27FC236}">
                  <a16:creationId xmlns:a16="http://schemas.microsoft.com/office/drawing/2014/main" id="{4A432E23-A54E-F08C-FAF1-CB65461BFD0D}"/>
                </a:ext>
              </a:extLst>
            </p:cNvPr>
            <p:cNvSpPr/>
            <p:nvPr userDrawn="1"/>
          </p:nvSpPr>
          <p:spPr>
            <a:xfrm>
              <a:off x="7562881" y="1019595"/>
              <a:ext cx="504105" cy="571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hlinkClick r:id="rId4"/>
              <a:extLst>
                <a:ext uri="{FF2B5EF4-FFF2-40B4-BE49-F238E27FC236}">
                  <a16:creationId xmlns:a16="http://schemas.microsoft.com/office/drawing/2014/main" id="{077B419D-1199-AA6F-6305-2C4B13F31F1B}"/>
                </a:ext>
              </a:extLst>
            </p:cNvPr>
            <p:cNvSpPr/>
            <p:nvPr userDrawn="1"/>
          </p:nvSpPr>
          <p:spPr>
            <a:xfrm>
              <a:off x="8131206" y="1019595"/>
              <a:ext cx="504105" cy="571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hlinkClick r:id="rId5"/>
              <a:extLst>
                <a:ext uri="{FF2B5EF4-FFF2-40B4-BE49-F238E27FC236}">
                  <a16:creationId xmlns:a16="http://schemas.microsoft.com/office/drawing/2014/main" id="{5FEED791-89B5-DB30-0087-39B9792B0F14}"/>
                </a:ext>
              </a:extLst>
            </p:cNvPr>
            <p:cNvSpPr/>
            <p:nvPr userDrawn="1"/>
          </p:nvSpPr>
          <p:spPr>
            <a:xfrm>
              <a:off x="3427930" y="786353"/>
              <a:ext cx="1176740" cy="11445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5" name="Graphique 2">
            <a:extLst>
              <a:ext uri="{FF2B5EF4-FFF2-40B4-BE49-F238E27FC236}">
                <a16:creationId xmlns:a16="http://schemas.microsoft.com/office/drawing/2014/main" id="{A1CFA51A-162E-2A99-A857-622D5383A778}"/>
              </a:ext>
            </a:extLst>
          </p:cNvPr>
          <p:cNvGrpSpPr/>
          <p:nvPr userDrawn="1"/>
        </p:nvGrpSpPr>
        <p:grpSpPr>
          <a:xfrm>
            <a:off x="5674234" y="5867521"/>
            <a:ext cx="853566" cy="495148"/>
            <a:chOff x="5829557" y="3275447"/>
            <a:chExt cx="542919" cy="314943"/>
          </a:xfrm>
        </p:grpSpPr>
        <p:sp>
          <p:nvSpPr>
            <p:cNvPr id="106" name="Forme libre 105">
              <a:extLst>
                <a:ext uri="{FF2B5EF4-FFF2-40B4-BE49-F238E27FC236}">
                  <a16:creationId xmlns:a16="http://schemas.microsoft.com/office/drawing/2014/main" id="{68C226F9-7749-7280-46D4-5744D445F825}"/>
                </a:ext>
              </a:extLst>
            </p:cNvPr>
            <p:cNvSpPr/>
            <p:nvPr/>
          </p:nvSpPr>
          <p:spPr>
            <a:xfrm>
              <a:off x="5829557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7" name="Forme libre 106">
              <a:extLst>
                <a:ext uri="{FF2B5EF4-FFF2-40B4-BE49-F238E27FC236}">
                  <a16:creationId xmlns:a16="http://schemas.microsoft.com/office/drawing/2014/main" id="{612139CD-C896-4FD2-0A2C-0FE2C3C97A84}"/>
                </a:ext>
              </a:extLst>
            </p:cNvPr>
            <p:cNvSpPr/>
            <p:nvPr/>
          </p:nvSpPr>
          <p:spPr>
            <a:xfrm>
              <a:off x="5829557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8" name="Forme libre 107">
              <a:extLst>
                <a:ext uri="{FF2B5EF4-FFF2-40B4-BE49-F238E27FC236}">
                  <a16:creationId xmlns:a16="http://schemas.microsoft.com/office/drawing/2014/main" id="{0838A96E-BFD7-906D-2CFA-92A209F69075}"/>
                </a:ext>
              </a:extLst>
            </p:cNvPr>
            <p:cNvSpPr/>
            <p:nvPr/>
          </p:nvSpPr>
          <p:spPr>
            <a:xfrm>
              <a:off x="6329054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9" name="Forme libre 108">
              <a:extLst>
                <a:ext uri="{FF2B5EF4-FFF2-40B4-BE49-F238E27FC236}">
                  <a16:creationId xmlns:a16="http://schemas.microsoft.com/office/drawing/2014/main" id="{7A21A93C-03F8-136D-C021-83D4E7BB6005}"/>
                </a:ext>
              </a:extLst>
            </p:cNvPr>
            <p:cNvSpPr/>
            <p:nvPr/>
          </p:nvSpPr>
          <p:spPr>
            <a:xfrm>
              <a:off x="6329054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0" name="Forme libre 109">
              <a:extLst>
                <a:ext uri="{FF2B5EF4-FFF2-40B4-BE49-F238E27FC236}">
                  <a16:creationId xmlns:a16="http://schemas.microsoft.com/office/drawing/2014/main" id="{249434FB-5CD1-51AC-AA7E-D9E9B1B4D6DD}"/>
                </a:ext>
              </a:extLst>
            </p:cNvPr>
            <p:cNvSpPr/>
            <p:nvPr/>
          </p:nvSpPr>
          <p:spPr>
            <a:xfrm>
              <a:off x="5907868" y="3317707"/>
              <a:ext cx="395213" cy="272683"/>
            </a:xfrm>
            <a:custGeom>
              <a:avLst/>
              <a:gdLst>
                <a:gd name="connsiteX0" fmla="*/ 382079 w 395213"/>
                <a:gd name="connsiteY0" fmla="*/ 28661 h 272683"/>
                <a:gd name="connsiteX1" fmla="*/ 336499 w 395213"/>
                <a:gd name="connsiteY1" fmla="*/ 2597 h 272683"/>
                <a:gd name="connsiteX2" fmla="*/ 215892 w 395213"/>
                <a:gd name="connsiteY2" fmla="*/ 1464 h 272683"/>
                <a:gd name="connsiteX3" fmla="*/ 252843 w 395213"/>
                <a:gd name="connsiteY3" fmla="*/ 41788 h 272683"/>
                <a:gd name="connsiteX4" fmla="*/ 290357 w 395213"/>
                <a:gd name="connsiteY4" fmla="*/ 42638 h 272683"/>
                <a:gd name="connsiteX5" fmla="*/ 324589 w 395213"/>
                <a:gd name="connsiteY5" fmla="*/ 42449 h 272683"/>
                <a:gd name="connsiteX6" fmla="*/ 344846 w 395213"/>
                <a:gd name="connsiteY6" fmla="*/ 53970 h 272683"/>
                <a:gd name="connsiteX7" fmla="*/ 352818 w 395213"/>
                <a:gd name="connsiteY7" fmla="*/ 95333 h 272683"/>
                <a:gd name="connsiteX8" fmla="*/ 341188 w 395213"/>
                <a:gd name="connsiteY8" fmla="*/ 140662 h 272683"/>
                <a:gd name="connsiteX9" fmla="*/ 232023 w 395213"/>
                <a:gd name="connsiteY9" fmla="*/ 144440 h 272683"/>
                <a:gd name="connsiteX10" fmla="*/ 213360 w 395213"/>
                <a:gd name="connsiteY10" fmla="*/ 114314 h 272683"/>
                <a:gd name="connsiteX11" fmla="*/ 212797 w 395213"/>
                <a:gd name="connsiteY11" fmla="*/ 74651 h 272683"/>
                <a:gd name="connsiteX12" fmla="*/ 199667 w 395213"/>
                <a:gd name="connsiteY12" fmla="*/ 23845 h 272683"/>
                <a:gd name="connsiteX13" fmla="*/ 104570 w 395213"/>
                <a:gd name="connsiteY13" fmla="*/ 1275 h 272683"/>
                <a:gd name="connsiteX14" fmla="*/ 43422 w 395213"/>
                <a:gd name="connsiteY14" fmla="*/ 30172 h 272683"/>
                <a:gd name="connsiteX15" fmla="*/ 43422 w 395213"/>
                <a:gd name="connsiteY15" fmla="*/ 1275 h 272683"/>
                <a:gd name="connsiteX16" fmla="*/ 0 w 395213"/>
                <a:gd name="connsiteY16" fmla="*/ 1275 h 272683"/>
                <a:gd name="connsiteX17" fmla="*/ 0 w 395213"/>
                <a:gd name="connsiteY17" fmla="*/ 202706 h 272683"/>
                <a:gd name="connsiteX18" fmla="*/ 43422 w 395213"/>
                <a:gd name="connsiteY18" fmla="*/ 202706 h 272683"/>
                <a:gd name="connsiteX19" fmla="*/ 43516 w 395213"/>
                <a:gd name="connsiteY19" fmla="*/ 86078 h 272683"/>
                <a:gd name="connsiteX20" fmla="*/ 50925 w 395213"/>
                <a:gd name="connsiteY20" fmla="*/ 65869 h 272683"/>
                <a:gd name="connsiteX21" fmla="*/ 164123 w 395213"/>
                <a:gd name="connsiteY21" fmla="*/ 56803 h 272683"/>
                <a:gd name="connsiteX22" fmla="*/ 169375 w 395213"/>
                <a:gd name="connsiteY22" fmla="*/ 100527 h 272683"/>
                <a:gd name="connsiteX23" fmla="*/ 169375 w 395213"/>
                <a:gd name="connsiteY23" fmla="*/ 272683 h 272683"/>
                <a:gd name="connsiteX24" fmla="*/ 212797 w 395213"/>
                <a:gd name="connsiteY24" fmla="*/ 272683 h 272683"/>
                <a:gd name="connsiteX25" fmla="*/ 212797 w 395213"/>
                <a:gd name="connsiteY25" fmla="*/ 170409 h 272683"/>
                <a:gd name="connsiteX26" fmla="*/ 234274 w 395213"/>
                <a:gd name="connsiteY26" fmla="*/ 187691 h 272683"/>
                <a:gd name="connsiteX27" fmla="*/ 324213 w 395213"/>
                <a:gd name="connsiteY27" fmla="*/ 190335 h 272683"/>
                <a:gd name="connsiteX28" fmla="*/ 381891 w 395213"/>
                <a:gd name="connsiteY28" fmla="*/ 160494 h 272683"/>
                <a:gd name="connsiteX29" fmla="*/ 395208 w 395213"/>
                <a:gd name="connsiteY29" fmla="*/ 95711 h 272683"/>
                <a:gd name="connsiteX30" fmla="*/ 382172 w 395213"/>
                <a:gd name="connsiteY30" fmla="*/ 28661 h 27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5213" h="272683">
                  <a:moveTo>
                    <a:pt x="382079" y="28661"/>
                  </a:moveTo>
                  <a:cubicBezTo>
                    <a:pt x="374763" y="16384"/>
                    <a:pt x="357507" y="4486"/>
                    <a:pt x="336499" y="2597"/>
                  </a:cubicBezTo>
                  <a:cubicBezTo>
                    <a:pt x="318962" y="991"/>
                    <a:pt x="215892" y="1464"/>
                    <a:pt x="215892" y="1464"/>
                  </a:cubicBezTo>
                  <a:cubicBezTo>
                    <a:pt x="215892" y="1464"/>
                    <a:pt x="219644" y="41788"/>
                    <a:pt x="252843" y="41788"/>
                  </a:cubicBezTo>
                  <a:cubicBezTo>
                    <a:pt x="261284" y="41788"/>
                    <a:pt x="277227" y="42638"/>
                    <a:pt x="290357" y="42638"/>
                  </a:cubicBezTo>
                  <a:cubicBezTo>
                    <a:pt x="298985" y="42638"/>
                    <a:pt x="317836" y="41599"/>
                    <a:pt x="324589" y="42449"/>
                  </a:cubicBezTo>
                  <a:cubicBezTo>
                    <a:pt x="333592" y="43771"/>
                    <a:pt x="340626" y="48020"/>
                    <a:pt x="344846" y="53970"/>
                  </a:cubicBezTo>
                  <a:cubicBezTo>
                    <a:pt x="351505" y="63508"/>
                    <a:pt x="352818" y="77768"/>
                    <a:pt x="352818" y="95333"/>
                  </a:cubicBezTo>
                  <a:cubicBezTo>
                    <a:pt x="352818" y="112898"/>
                    <a:pt x="352536" y="129991"/>
                    <a:pt x="341188" y="140662"/>
                  </a:cubicBezTo>
                  <a:cubicBezTo>
                    <a:pt x="323557" y="157283"/>
                    <a:pt x="245434" y="151050"/>
                    <a:pt x="232023" y="144440"/>
                  </a:cubicBezTo>
                  <a:cubicBezTo>
                    <a:pt x="219925" y="138490"/>
                    <a:pt x="213923" y="130935"/>
                    <a:pt x="213360" y="114314"/>
                  </a:cubicBezTo>
                  <a:cubicBezTo>
                    <a:pt x="213360" y="94294"/>
                    <a:pt x="212797" y="74651"/>
                    <a:pt x="212797" y="74651"/>
                  </a:cubicBezTo>
                  <a:cubicBezTo>
                    <a:pt x="212891" y="61430"/>
                    <a:pt x="215048" y="40466"/>
                    <a:pt x="199667" y="23845"/>
                  </a:cubicBezTo>
                  <a:cubicBezTo>
                    <a:pt x="175283" y="-2597"/>
                    <a:pt x="121451" y="-1275"/>
                    <a:pt x="104570" y="1275"/>
                  </a:cubicBezTo>
                  <a:cubicBezTo>
                    <a:pt x="71933" y="6374"/>
                    <a:pt x="48487" y="25261"/>
                    <a:pt x="43422" y="30172"/>
                  </a:cubicBezTo>
                  <a:lnTo>
                    <a:pt x="43422" y="1275"/>
                  </a:lnTo>
                  <a:lnTo>
                    <a:pt x="0" y="1275"/>
                  </a:lnTo>
                  <a:lnTo>
                    <a:pt x="0" y="202706"/>
                  </a:lnTo>
                  <a:lnTo>
                    <a:pt x="43422" y="202706"/>
                  </a:lnTo>
                  <a:cubicBezTo>
                    <a:pt x="43422" y="202706"/>
                    <a:pt x="43516" y="98544"/>
                    <a:pt x="43516" y="86078"/>
                  </a:cubicBezTo>
                  <a:cubicBezTo>
                    <a:pt x="43516" y="77390"/>
                    <a:pt x="45392" y="72102"/>
                    <a:pt x="50925" y="65869"/>
                  </a:cubicBezTo>
                  <a:cubicBezTo>
                    <a:pt x="83468" y="30267"/>
                    <a:pt x="150524" y="35933"/>
                    <a:pt x="164123" y="56803"/>
                  </a:cubicBezTo>
                  <a:cubicBezTo>
                    <a:pt x="170313" y="66247"/>
                    <a:pt x="169375" y="85417"/>
                    <a:pt x="169375" y="100527"/>
                  </a:cubicBezTo>
                  <a:lnTo>
                    <a:pt x="169375" y="272683"/>
                  </a:lnTo>
                  <a:lnTo>
                    <a:pt x="212797" y="272683"/>
                  </a:lnTo>
                  <a:lnTo>
                    <a:pt x="212797" y="170409"/>
                  </a:lnTo>
                  <a:cubicBezTo>
                    <a:pt x="216736" y="177870"/>
                    <a:pt x="226302" y="186275"/>
                    <a:pt x="234274" y="187691"/>
                  </a:cubicBezTo>
                  <a:cubicBezTo>
                    <a:pt x="253312" y="191469"/>
                    <a:pt x="304706" y="192035"/>
                    <a:pt x="324213" y="190335"/>
                  </a:cubicBezTo>
                  <a:cubicBezTo>
                    <a:pt x="344658" y="188636"/>
                    <a:pt x="366135" y="183064"/>
                    <a:pt x="381891" y="160494"/>
                  </a:cubicBezTo>
                  <a:cubicBezTo>
                    <a:pt x="390425" y="148500"/>
                    <a:pt x="395396" y="124891"/>
                    <a:pt x="395208" y="95711"/>
                  </a:cubicBezTo>
                  <a:cubicBezTo>
                    <a:pt x="395021" y="62280"/>
                    <a:pt x="391645" y="44715"/>
                    <a:pt x="382172" y="28661"/>
                  </a:cubicBezTo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1" name="Forme libre 110">
              <a:extLst>
                <a:ext uri="{FF2B5EF4-FFF2-40B4-BE49-F238E27FC236}">
                  <a16:creationId xmlns:a16="http://schemas.microsoft.com/office/drawing/2014/main" id="{6C120710-D680-B9E8-194A-618EC85003E3}"/>
                </a:ext>
              </a:extLst>
            </p:cNvPr>
            <p:cNvSpPr/>
            <p:nvPr/>
          </p:nvSpPr>
          <p:spPr>
            <a:xfrm>
              <a:off x="5829557" y="3555355"/>
              <a:ext cx="204169" cy="34941"/>
            </a:xfrm>
            <a:custGeom>
              <a:avLst/>
              <a:gdLst>
                <a:gd name="connsiteX0" fmla="*/ 0 w 204169"/>
                <a:gd name="connsiteY0" fmla="*/ 0 h 34941"/>
                <a:gd name="connsiteX1" fmla="*/ 204169 w 204169"/>
                <a:gd name="connsiteY1" fmla="*/ 0 h 34941"/>
                <a:gd name="connsiteX2" fmla="*/ 204169 w 204169"/>
                <a:gd name="connsiteY2" fmla="*/ 34941 h 34941"/>
                <a:gd name="connsiteX3" fmla="*/ 0 w 204169"/>
                <a:gd name="connsiteY3" fmla="*/ 34941 h 3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169" h="34941">
                  <a:moveTo>
                    <a:pt x="0" y="0"/>
                  </a:moveTo>
                  <a:lnTo>
                    <a:pt x="204169" y="0"/>
                  </a:lnTo>
                  <a:lnTo>
                    <a:pt x="204169" y="34941"/>
                  </a:lnTo>
                  <a:lnTo>
                    <a:pt x="0" y="34941"/>
                  </a:lnTo>
                  <a:close/>
                </a:path>
              </a:pathLst>
            </a:custGeom>
            <a:solidFill>
              <a:srgbClr val="067B8D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12" name="Graphique 110">
            <a:extLst>
              <a:ext uri="{FF2B5EF4-FFF2-40B4-BE49-F238E27FC236}">
                <a16:creationId xmlns:a16="http://schemas.microsoft.com/office/drawing/2014/main" id="{9F8AB665-A9AD-8F7D-E686-CF0250CDA8E4}"/>
              </a:ext>
            </a:extLst>
          </p:cNvPr>
          <p:cNvGrpSpPr/>
          <p:nvPr userDrawn="1"/>
        </p:nvGrpSpPr>
        <p:grpSpPr>
          <a:xfrm>
            <a:off x="517206" y="388069"/>
            <a:ext cx="1251986" cy="1100008"/>
            <a:chOff x="3515055" y="1165700"/>
            <a:chExt cx="5159796" cy="4533453"/>
          </a:xfrm>
        </p:grpSpPr>
        <p:grpSp>
          <p:nvGrpSpPr>
            <p:cNvPr id="113" name="Graphique 110">
              <a:extLst>
                <a:ext uri="{FF2B5EF4-FFF2-40B4-BE49-F238E27FC236}">
                  <a16:creationId xmlns:a16="http://schemas.microsoft.com/office/drawing/2014/main" id="{6C1DA0BA-7955-81C3-15EB-7042979332F2}"/>
                </a:ext>
              </a:extLst>
            </p:cNvPr>
            <p:cNvGrpSpPr/>
            <p:nvPr/>
          </p:nvGrpSpPr>
          <p:grpSpPr>
            <a:xfrm>
              <a:off x="3517148" y="2196056"/>
              <a:ext cx="5157702" cy="1773968"/>
              <a:chOff x="3517148" y="2196056"/>
              <a:chExt cx="5157702" cy="1773968"/>
            </a:xfrm>
            <a:solidFill>
              <a:srgbClr val="000000"/>
            </a:solidFill>
          </p:grpSpPr>
          <p:sp>
            <p:nvSpPr>
              <p:cNvPr id="122" name="Forme libre 121">
                <a:extLst>
                  <a:ext uri="{FF2B5EF4-FFF2-40B4-BE49-F238E27FC236}">
                    <a16:creationId xmlns:a16="http://schemas.microsoft.com/office/drawing/2014/main" id="{0AA44F51-99C8-3432-F018-BCE1007AF185}"/>
                  </a:ext>
                </a:extLst>
              </p:cNvPr>
              <p:cNvSpPr/>
              <p:nvPr/>
            </p:nvSpPr>
            <p:spPr>
              <a:xfrm>
                <a:off x="3517148" y="2363514"/>
                <a:ext cx="490267" cy="601287"/>
              </a:xfrm>
              <a:custGeom>
                <a:avLst/>
                <a:gdLst>
                  <a:gd name="connsiteX0" fmla="*/ 0 w 490267"/>
                  <a:gd name="connsiteY0" fmla="*/ 0 h 601287"/>
                  <a:gd name="connsiteX1" fmla="*/ 183755 w 490267"/>
                  <a:gd name="connsiteY1" fmla="*/ 0 h 601287"/>
                  <a:gd name="connsiteX2" fmla="*/ 397581 w 490267"/>
                  <a:gd name="connsiteY2" fmla="*/ 179548 h 601287"/>
                  <a:gd name="connsiteX3" fmla="*/ 301374 w 490267"/>
                  <a:gd name="connsiteY3" fmla="*/ 335011 h 601287"/>
                  <a:gd name="connsiteX4" fmla="*/ 490267 w 490267"/>
                  <a:gd name="connsiteY4" fmla="*/ 601287 h 601287"/>
                  <a:gd name="connsiteX5" fmla="*/ 344291 w 490267"/>
                  <a:gd name="connsiteY5" fmla="*/ 601287 h 601287"/>
                  <a:gd name="connsiteX6" fmla="*/ 184612 w 490267"/>
                  <a:gd name="connsiteY6" fmla="*/ 358240 h 601287"/>
                  <a:gd name="connsiteX7" fmla="*/ 121901 w 490267"/>
                  <a:gd name="connsiteY7" fmla="*/ 358240 h 601287"/>
                  <a:gd name="connsiteX8" fmla="*/ 121901 w 490267"/>
                  <a:gd name="connsiteY8" fmla="*/ 601287 h 601287"/>
                  <a:gd name="connsiteX9" fmla="*/ 0 w 490267"/>
                  <a:gd name="connsiteY9" fmla="*/ 601287 h 601287"/>
                  <a:gd name="connsiteX10" fmla="*/ 0 w 490267"/>
                  <a:gd name="connsiteY10" fmla="*/ 0 h 601287"/>
                  <a:gd name="connsiteX11" fmla="*/ 121901 w 490267"/>
                  <a:gd name="connsiteY11" fmla="*/ 103959 h 601287"/>
                  <a:gd name="connsiteX12" fmla="*/ 121901 w 490267"/>
                  <a:gd name="connsiteY12" fmla="*/ 254281 h 601287"/>
                  <a:gd name="connsiteX13" fmla="*/ 190607 w 490267"/>
                  <a:gd name="connsiteY13" fmla="*/ 254281 h 601287"/>
                  <a:gd name="connsiteX14" fmla="*/ 272159 w 490267"/>
                  <a:gd name="connsiteY14" fmla="*/ 177835 h 601287"/>
                  <a:gd name="connsiteX15" fmla="*/ 190607 w 490267"/>
                  <a:gd name="connsiteY15" fmla="*/ 103959 h 601287"/>
                  <a:gd name="connsiteX16" fmla="*/ 121901 w 490267"/>
                  <a:gd name="connsiteY16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0267" h="601287">
                    <a:moveTo>
                      <a:pt x="0" y="0"/>
                    </a:moveTo>
                    <a:lnTo>
                      <a:pt x="183755" y="0"/>
                    </a:lnTo>
                    <a:cubicBezTo>
                      <a:pt x="315933" y="0"/>
                      <a:pt x="397581" y="67878"/>
                      <a:pt x="397581" y="179548"/>
                    </a:cubicBezTo>
                    <a:cubicBezTo>
                      <a:pt x="397581" y="251710"/>
                      <a:pt x="362371" y="305784"/>
                      <a:pt x="301374" y="335011"/>
                    </a:cubicBezTo>
                    <a:lnTo>
                      <a:pt x="490267" y="601287"/>
                    </a:lnTo>
                    <a:lnTo>
                      <a:pt x="344291" y="601287"/>
                    </a:lnTo>
                    <a:lnTo>
                      <a:pt x="184612" y="358240"/>
                    </a:ln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190607" y="254281"/>
                    </a:lnTo>
                    <a:cubicBezTo>
                      <a:pt x="242089" y="254281"/>
                      <a:pt x="272159" y="226768"/>
                      <a:pt x="272159" y="177835"/>
                    </a:cubicBezTo>
                    <a:cubicBezTo>
                      <a:pt x="272159" y="132329"/>
                      <a:pt x="242089" y="103959"/>
                      <a:pt x="190607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3" name="Forme libre 122">
                <a:extLst>
                  <a:ext uri="{FF2B5EF4-FFF2-40B4-BE49-F238E27FC236}">
                    <a16:creationId xmlns:a16="http://schemas.microsoft.com/office/drawing/2014/main" id="{B1B5CDCC-73D6-53CE-C9AE-657D1E51EB83}"/>
                  </a:ext>
                </a:extLst>
              </p:cNvPr>
              <p:cNvSpPr/>
              <p:nvPr/>
            </p:nvSpPr>
            <p:spPr>
              <a:xfrm>
                <a:off x="4082973" y="2196056"/>
                <a:ext cx="350286" cy="768840"/>
              </a:xfrm>
              <a:custGeom>
                <a:avLst/>
                <a:gdLst>
                  <a:gd name="connsiteX0" fmla="*/ 0 w 350286"/>
                  <a:gd name="connsiteY0" fmla="*/ 167458 h 768840"/>
                  <a:gd name="connsiteX1" fmla="*/ 350286 w 350286"/>
                  <a:gd name="connsiteY1" fmla="*/ 167458 h 768840"/>
                  <a:gd name="connsiteX2" fmla="*/ 350286 w 350286"/>
                  <a:gd name="connsiteY2" fmla="*/ 271417 h 768840"/>
                  <a:gd name="connsiteX3" fmla="*/ 121901 w 350286"/>
                  <a:gd name="connsiteY3" fmla="*/ 271417 h 768840"/>
                  <a:gd name="connsiteX4" fmla="*/ 121901 w 350286"/>
                  <a:gd name="connsiteY4" fmla="*/ 410600 h 768840"/>
                  <a:gd name="connsiteX5" fmla="*/ 315933 w 350286"/>
                  <a:gd name="connsiteY5" fmla="*/ 410600 h 768840"/>
                  <a:gd name="connsiteX6" fmla="*/ 315933 w 350286"/>
                  <a:gd name="connsiteY6" fmla="*/ 514559 h 768840"/>
                  <a:gd name="connsiteX7" fmla="*/ 121901 w 350286"/>
                  <a:gd name="connsiteY7" fmla="*/ 514559 h 768840"/>
                  <a:gd name="connsiteX8" fmla="*/ 121901 w 350286"/>
                  <a:gd name="connsiteY8" fmla="*/ 664881 h 768840"/>
                  <a:gd name="connsiteX9" fmla="*/ 350286 w 350286"/>
                  <a:gd name="connsiteY9" fmla="*/ 664881 h 768840"/>
                  <a:gd name="connsiteX10" fmla="*/ 350286 w 350286"/>
                  <a:gd name="connsiteY10" fmla="*/ 768840 h 768840"/>
                  <a:gd name="connsiteX11" fmla="*/ 0 w 350286"/>
                  <a:gd name="connsiteY11" fmla="*/ 768840 h 768840"/>
                  <a:gd name="connsiteX12" fmla="*/ 0 w 350286"/>
                  <a:gd name="connsiteY12" fmla="*/ 167553 h 768840"/>
                  <a:gd name="connsiteX13" fmla="*/ 118475 w 350286"/>
                  <a:gd name="connsiteY13" fmla="*/ 115954 h 768840"/>
                  <a:gd name="connsiteX14" fmla="*/ 215539 w 350286"/>
                  <a:gd name="connsiteY14" fmla="*/ 0 h 768840"/>
                  <a:gd name="connsiteX15" fmla="*/ 340865 w 350286"/>
                  <a:gd name="connsiteY15" fmla="*/ 0 h 768840"/>
                  <a:gd name="connsiteX16" fmla="*/ 229242 w 350286"/>
                  <a:gd name="connsiteY16" fmla="*/ 115954 h 768840"/>
                  <a:gd name="connsiteX17" fmla="*/ 118475 w 350286"/>
                  <a:gd name="connsiteY17" fmla="*/ 115954 h 76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0286" h="768840">
                    <a:moveTo>
                      <a:pt x="0" y="167458"/>
                    </a:moveTo>
                    <a:lnTo>
                      <a:pt x="350286" y="167458"/>
                    </a:lnTo>
                    <a:lnTo>
                      <a:pt x="350286" y="271417"/>
                    </a:lnTo>
                    <a:lnTo>
                      <a:pt x="121901" y="271417"/>
                    </a:lnTo>
                    <a:lnTo>
                      <a:pt x="121901" y="410600"/>
                    </a:lnTo>
                    <a:lnTo>
                      <a:pt x="315933" y="410600"/>
                    </a:lnTo>
                    <a:lnTo>
                      <a:pt x="315933" y="514559"/>
                    </a:lnTo>
                    <a:lnTo>
                      <a:pt x="121901" y="514559"/>
                    </a:lnTo>
                    <a:lnTo>
                      <a:pt x="121901" y="664881"/>
                    </a:lnTo>
                    <a:lnTo>
                      <a:pt x="350286" y="664881"/>
                    </a:lnTo>
                    <a:lnTo>
                      <a:pt x="350286" y="768840"/>
                    </a:lnTo>
                    <a:lnTo>
                      <a:pt x="0" y="768840"/>
                    </a:lnTo>
                    <a:lnTo>
                      <a:pt x="0" y="167553"/>
                    </a:lnTo>
                    <a:close/>
                    <a:moveTo>
                      <a:pt x="118475" y="115954"/>
                    </a:moveTo>
                    <a:lnTo>
                      <a:pt x="215539" y="0"/>
                    </a:lnTo>
                    <a:lnTo>
                      <a:pt x="340865" y="0"/>
                    </a:lnTo>
                    <a:lnTo>
                      <a:pt x="229242" y="115954"/>
                    </a:lnTo>
                    <a:lnTo>
                      <a:pt x="118475" y="115954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4" name="Forme libre 123">
                <a:extLst>
                  <a:ext uri="{FF2B5EF4-FFF2-40B4-BE49-F238E27FC236}">
                    <a16:creationId xmlns:a16="http://schemas.microsoft.com/office/drawing/2014/main" id="{17352F61-8C84-AB35-01A9-AE50E6FE5798}"/>
                  </a:ext>
                </a:extLst>
              </p:cNvPr>
              <p:cNvSpPr/>
              <p:nvPr/>
            </p:nvSpPr>
            <p:spPr>
              <a:xfrm>
                <a:off x="4574953" y="2363514"/>
                <a:ext cx="411283" cy="601287"/>
              </a:xfrm>
              <a:custGeom>
                <a:avLst/>
                <a:gdLst>
                  <a:gd name="connsiteX0" fmla="*/ 0 w 411283"/>
                  <a:gd name="connsiteY0" fmla="*/ 0 h 601287"/>
                  <a:gd name="connsiteX1" fmla="*/ 198315 w 411283"/>
                  <a:gd name="connsiteY1" fmla="*/ 0 h 601287"/>
                  <a:gd name="connsiteX2" fmla="*/ 411284 w 411283"/>
                  <a:gd name="connsiteY2" fmla="*/ 179548 h 601287"/>
                  <a:gd name="connsiteX3" fmla="*/ 198315 w 411283"/>
                  <a:gd name="connsiteY3" fmla="*/ 358240 h 601287"/>
                  <a:gd name="connsiteX4" fmla="*/ 121901 w 411283"/>
                  <a:gd name="connsiteY4" fmla="*/ 358240 h 601287"/>
                  <a:gd name="connsiteX5" fmla="*/ 121901 w 411283"/>
                  <a:gd name="connsiteY5" fmla="*/ 601287 h 601287"/>
                  <a:gd name="connsiteX6" fmla="*/ 0 w 411283"/>
                  <a:gd name="connsiteY6" fmla="*/ 601287 h 601287"/>
                  <a:gd name="connsiteX7" fmla="*/ 0 w 411283"/>
                  <a:gd name="connsiteY7" fmla="*/ 0 h 601287"/>
                  <a:gd name="connsiteX8" fmla="*/ 121901 w 411283"/>
                  <a:gd name="connsiteY8" fmla="*/ 103959 h 601287"/>
                  <a:gd name="connsiteX9" fmla="*/ 121901 w 411283"/>
                  <a:gd name="connsiteY9" fmla="*/ 254281 h 601287"/>
                  <a:gd name="connsiteX10" fmla="*/ 203453 w 411283"/>
                  <a:gd name="connsiteY10" fmla="*/ 254281 h 601287"/>
                  <a:gd name="connsiteX11" fmla="*/ 285862 w 411283"/>
                  <a:gd name="connsiteY11" fmla="*/ 177835 h 601287"/>
                  <a:gd name="connsiteX12" fmla="*/ 203453 w 411283"/>
                  <a:gd name="connsiteY12" fmla="*/ 103959 h 601287"/>
                  <a:gd name="connsiteX13" fmla="*/ 121901 w 411283"/>
                  <a:gd name="connsiteY13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1283" h="601287">
                    <a:moveTo>
                      <a:pt x="0" y="0"/>
                    </a:moveTo>
                    <a:lnTo>
                      <a:pt x="198315" y="0"/>
                    </a:lnTo>
                    <a:cubicBezTo>
                      <a:pt x="330493" y="0"/>
                      <a:pt x="411284" y="67878"/>
                      <a:pt x="411284" y="179548"/>
                    </a:cubicBezTo>
                    <a:cubicBezTo>
                      <a:pt x="411284" y="291219"/>
                      <a:pt x="330588" y="358240"/>
                      <a:pt x="198315" y="358240"/>
                    </a:cubicBez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203453" y="254281"/>
                    </a:lnTo>
                    <a:cubicBezTo>
                      <a:pt x="254935" y="254281"/>
                      <a:pt x="285862" y="226768"/>
                      <a:pt x="285862" y="177835"/>
                    </a:cubicBezTo>
                    <a:cubicBezTo>
                      <a:pt x="285862" y="132329"/>
                      <a:pt x="254935" y="103959"/>
                      <a:pt x="203453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5" name="Forme libre 124">
                <a:extLst>
                  <a:ext uri="{FF2B5EF4-FFF2-40B4-BE49-F238E27FC236}">
                    <a16:creationId xmlns:a16="http://schemas.microsoft.com/office/drawing/2014/main" id="{990729D8-F6E4-56B0-3DC0-3717AA40163E}"/>
                  </a:ext>
                </a:extLst>
              </p:cNvPr>
              <p:cNvSpPr/>
              <p:nvPr/>
            </p:nvSpPr>
            <p:spPr>
              <a:xfrm>
                <a:off x="5076449" y="2363514"/>
                <a:ext cx="486746" cy="618518"/>
              </a:xfrm>
              <a:custGeom>
                <a:avLst/>
                <a:gdLst>
                  <a:gd name="connsiteX0" fmla="*/ 364846 w 486746"/>
                  <a:gd name="connsiteY0" fmla="*/ 0 h 618518"/>
                  <a:gd name="connsiteX1" fmla="*/ 486746 w 486746"/>
                  <a:gd name="connsiteY1" fmla="*/ 0 h 618518"/>
                  <a:gd name="connsiteX2" fmla="*/ 486746 w 486746"/>
                  <a:gd name="connsiteY2" fmla="*/ 365951 h 618518"/>
                  <a:gd name="connsiteX3" fmla="*/ 242945 w 486746"/>
                  <a:gd name="connsiteY3" fmla="*/ 618518 h 618518"/>
                  <a:gd name="connsiteX4" fmla="*/ 0 w 486746"/>
                  <a:gd name="connsiteY4" fmla="*/ 365951 h 618518"/>
                  <a:gd name="connsiteX5" fmla="*/ 0 w 486746"/>
                  <a:gd name="connsiteY5" fmla="*/ 0 h 618518"/>
                  <a:gd name="connsiteX6" fmla="*/ 121901 w 486746"/>
                  <a:gd name="connsiteY6" fmla="*/ 0 h 618518"/>
                  <a:gd name="connsiteX7" fmla="*/ 121901 w 486746"/>
                  <a:gd name="connsiteY7" fmla="*/ 376233 h 618518"/>
                  <a:gd name="connsiteX8" fmla="*/ 243801 w 486746"/>
                  <a:gd name="connsiteY8" fmla="*/ 504183 h 618518"/>
                  <a:gd name="connsiteX9" fmla="*/ 364846 w 486746"/>
                  <a:gd name="connsiteY9" fmla="*/ 376233 h 618518"/>
                  <a:gd name="connsiteX10" fmla="*/ 364846 w 486746"/>
                  <a:gd name="connsiteY10" fmla="*/ 0 h 61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6746" h="618518">
                    <a:moveTo>
                      <a:pt x="364846" y="0"/>
                    </a:moveTo>
                    <a:lnTo>
                      <a:pt x="486746" y="0"/>
                    </a:lnTo>
                    <a:lnTo>
                      <a:pt x="486746" y="365951"/>
                    </a:lnTo>
                    <a:cubicBezTo>
                      <a:pt x="486746" y="523984"/>
                      <a:pt x="394060" y="618518"/>
                      <a:pt x="242945" y="618518"/>
                    </a:cubicBezTo>
                    <a:cubicBezTo>
                      <a:pt x="91830" y="618518"/>
                      <a:pt x="0" y="524079"/>
                      <a:pt x="0" y="365951"/>
                    </a:cubicBezTo>
                    <a:lnTo>
                      <a:pt x="0" y="0"/>
                    </a:lnTo>
                    <a:lnTo>
                      <a:pt x="121901" y="0"/>
                    </a:lnTo>
                    <a:lnTo>
                      <a:pt x="121901" y="376233"/>
                    </a:lnTo>
                    <a:cubicBezTo>
                      <a:pt x="121901" y="456963"/>
                      <a:pt x="167388" y="504183"/>
                      <a:pt x="243801" y="504183"/>
                    </a:cubicBezTo>
                    <a:cubicBezTo>
                      <a:pt x="320215" y="504183"/>
                      <a:pt x="364846" y="456963"/>
                      <a:pt x="364846" y="376233"/>
                    </a:cubicBezTo>
                    <a:lnTo>
                      <a:pt x="3648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6" name="Forme libre 125">
                <a:extLst>
                  <a:ext uri="{FF2B5EF4-FFF2-40B4-BE49-F238E27FC236}">
                    <a16:creationId xmlns:a16="http://schemas.microsoft.com/office/drawing/2014/main" id="{CC00A5C6-3FD4-DE70-83F4-1647063FDAE0}"/>
                  </a:ext>
                </a:extLst>
              </p:cNvPr>
              <p:cNvSpPr/>
              <p:nvPr/>
            </p:nvSpPr>
            <p:spPr>
              <a:xfrm>
                <a:off x="5714406" y="2363514"/>
                <a:ext cx="407001" cy="601287"/>
              </a:xfrm>
              <a:custGeom>
                <a:avLst/>
                <a:gdLst>
                  <a:gd name="connsiteX0" fmla="*/ 0 w 407001"/>
                  <a:gd name="connsiteY0" fmla="*/ 0 h 601287"/>
                  <a:gd name="connsiteX1" fmla="*/ 170908 w 407001"/>
                  <a:gd name="connsiteY1" fmla="*/ 0 h 601287"/>
                  <a:gd name="connsiteX2" fmla="*/ 371792 w 407001"/>
                  <a:gd name="connsiteY2" fmla="*/ 163174 h 601287"/>
                  <a:gd name="connsiteX3" fmla="*/ 308225 w 407001"/>
                  <a:gd name="connsiteY3" fmla="*/ 281699 h 601287"/>
                  <a:gd name="connsiteX4" fmla="*/ 407002 w 407001"/>
                  <a:gd name="connsiteY4" fmla="*/ 424309 h 601287"/>
                  <a:gd name="connsiteX5" fmla="*/ 183755 w 407001"/>
                  <a:gd name="connsiteY5" fmla="*/ 601287 h 601287"/>
                  <a:gd name="connsiteX6" fmla="*/ 0 w 407001"/>
                  <a:gd name="connsiteY6" fmla="*/ 601287 h 601287"/>
                  <a:gd name="connsiteX7" fmla="*/ 0 w 407001"/>
                  <a:gd name="connsiteY7" fmla="*/ 0 h 601287"/>
                  <a:gd name="connsiteX8" fmla="*/ 121901 w 407001"/>
                  <a:gd name="connsiteY8" fmla="*/ 103959 h 601287"/>
                  <a:gd name="connsiteX9" fmla="*/ 121901 w 407001"/>
                  <a:gd name="connsiteY9" fmla="*/ 235336 h 601287"/>
                  <a:gd name="connsiteX10" fmla="*/ 173383 w 407001"/>
                  <a:gd name="connsiteY10" fmla="*/ 235336 h 601287"/>
                  <a:gd name="connsiteX11" fmla="*/ 246371 w 407001"/>
                  <a:gd name="connsiteY11" fmla="*/ 169172 h 601287"/>
                  <a:gd name="connsiteX12" fmla="*/ 173383 w 407001"/>
                  <a:gd name="connsiteY12" fmla="*/ 103864 h 601287"/>
                  <a:gd name="connsiteX13" fmla="*/ 121901 w 407001"/>
                  <a:gd name="connsiteY13" fmla="*/ 103864 h 601287"/>
                  <a:gd name="connsiteX14" fmla="*/ 121901 w 407001"/>
                  <a:gd name="connsiteY14" fmla="*/ 340152 h 601287"/>
                  <a:gd name="connsiteX15" fmla="*/ 121901 w 407001"/>
                  <a:gd name="connsiteY15" fmla="*/ 497328 h 601287"/>
                  <a:gd name="connsiteX16" fmla="*/ 190607 w 407001"/>
                  <a:gd name="connsiteY16" fmla="*/ 497328 h 601287"/>
                  <a:gd name="connsiteX17" fmla="*/ 281580 w 407001"/>
                  <a:gd name="connsiteY17" fmla="*/ 417455 h 601287"/>
                  <a:gd name="connsiteX18" fmla="*/ 190607 w 407001"/>
                  <a:gd name="connsiteY18" fmla="*/ 340152 h 601287"/>
                  <a:gd name="connsiteX19" fmla="*/ 121901 w 407001"/>
                  <a:gd name="connsiteY19" fmla="*/ 340152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07001" h="601287">
                    <a:moveTo>
                      <a:pt x="0" y="0"/>
                    </a:moveTo>
                    <a:lnTo>
                      <a:pt x="170908" y="0"/>
                    </a:lnTo>
                    <a:cubicBezTo>
                      <a:pt x="296235" y="0"/>
                      <a:pt x="371792" y="61880"/>
                      <a:pt x="371792" y="163174"/>
                    </a:cubicBezTo>
                    <a:cubicBezTo>
                      <a:pt x="371792" y="211250"/>
                      <a:pt x="349430" y="253329"/>
                      <a:pt x="308225" y="281699"/>
                    </a:cubicBezTo>
                    <a:cubicBezTo>
                      <a:pt x="371792" y="310068"/>
                      <a:pt x="407002" y="361572"/>
                      <a:pt x="407002" y="424309"/>
                    </a:cubicBezTo>
                    <a:cubicBezTo>
                      <a:pt x="407002" y="534266"/>
                      <a:pt x="322023" y="601287"/>
                      <a:pt x="183755" y="601287"/>
                    </a:cubicBez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35336"/>
                    </a:lnTo>
                    <a:lnTo>
                      <a:pt x="173383" y="235336"/>
                    </a:lnTo>
                    <a:cubicBezTo>
                      <a:pt x="219726" y="235336"/>
                      <a:pt x="246371" y="212107"/>
                      <a:pt x="246371" y="169172"/>
                    </a:cubicBezTo>
                    <a:cubicBezTo>
                      <a:pt x="246371" y="128806"/>
                      <a:pt x="219726" y="103864"/>
                      <a:pt x="173383" y="103864"/>
                    </a:cubicBezTo>
                    <a:lnTo>
                      <a:pt x="121901" y="103864"/>
                    </a:lnTo>
                    <a:close/>
                    <a:moveTo>
                      <a:pt x="121901" y="340152"/>
                    </a:moveTo>
                    <a:lnTo>
                      <a:pt x="121901" y="497328"/>
                    </a:lnTo>
                    <a:lnTo>
                      <a:pt x="190607" y="497328"/>
                    </a:lnTo>
                    <a:cubicBezTo>
                      <a:pt x="247323" y="497328"/>
                      <a:pt x="281580" y="467245"/>
                      <a:pt x="281580" y="417455"/>
                    </a:cubicBezTo>
                    <a:cubicBezTo>
                      <a:pt x="281580" y="367665"/>
                      <a:pt x="247227" y="340152"/>
                      <a:pt x="190607" y="340152"/>
                    </a:cubicBezTo>
                    <a:lnTo>
                      <a:pt x="121901" y="340152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7" name="Forme libre 126">
                <a:extLst>
                  <a:ext uri="{FF2B5EF4-FFF2-40B4-BE49-F238E27FC236}">
                    <a16:creationId xmlns:a16="http://schemas.microsoft.com/office/drawing/2014/main" id="{3568772F-6E54-B186-59B9-8855E77369BF}"/>
                  </a:ext>
                </a:extLst>
              </p:cNvPr>
              <p:cNvSpPr/>
              <p:nvPr/>
            </p:nvSpPr>
            <p:spPr>
              <a:xfrm>
                <a:off x="6245877" y="2363514"/>
                <a:ext cx="350286" cy="601287"/>
              </a:xfrm>
              <a:custGeom>
                <a:avLst/>
                <a:gdLst>
                  <a:gd name="connsiteX0" fmla="*/ 0 w 350286"/>
                  <a:gd name="connsiteY0" fmla="*/ 0 h 601287"/>
                  <a:gd name="connsiteX1" fmla="*/ 121901 w 350286"/>
                  <a:gd name="connsiteY1" fmla="*/ 0 h 601287"/>
                  <a:gd name="connsiteX2" fmla="*/ 121901 w 350286"/>
                  <a:gd name="connsiteY2" fmla="*/ 490474 h 601287"/>
                  <a:gd name="connsiteX3" fmla="*/ 350286 w 350286"/>
                  <a:gd name="connsiteY3" fmla="*/ 490474 h 601287"/>
                  <a:gd name="connsiteX4" fmla="*/ 350286 w 350286"/>
                  <a:gd name="connsiteY4" fmla="*/ 601287 h 601287"/>
                  <a:gd name="connsiteX5" fmla="*/ 0 w 350286"/>
                  <a:gd name="connsiteY5" fmla="*/ 601287 h 601287"/>
                  <a:gd name="connsiteX6" fmla="*/ 0 w 350286"/>
                  <a:gd name="connsiteY6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286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490474"/>
                    </a:lnTo>
                    <a:lnTo>
                      <a:pt x="350286" y="490474"/>
                    </a:lnTo>
                    <a:lnTo>
                      <a:pt x="350286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8" name="Forme libre 127">
                <a:extLst>
                  <a:ext uri="{FF2B5EF4-FFF2-40B4-BE49-F238E27FC236}">
                    <a16:creationId xmlns:a16="http://schemas.microsoft.com/office/drawing/2014/main" id="{937E4DD9-AF27-31B1-DF93-8A31BBB53B46}"/>
                  </a:ext>
                </a:extLst>
              </p:cNvPr>
              <p:cNvSpPr/>
              <p:nvPr/>
            </p:nvSpPr>
            <p:spPr>
              <a:xfrm>
                <a:off x="6703505" y="2363514"/>
                <a:ext cx="121900" cy="601287"/>
              </a:xfrm>
              <a:custGeom>
                <a:avLst/>
                <a:gdLst>
                  <a:gd name="connsiteX0" fmla="*/ 0 w 121900"/>
                  <a:gd name="connsiteY0" fmla="*/ 0 h 601287"/>
                  <a:gd name="connsiteX1" fmla="*/ 121901 w 121900"/>
                  <a:gd name="connsiteY1" fmla="*/ 0 h 601287"/>
                  <a:gd name="connsiteX2" fmla="*/ 121901 w 121900"/>
                  <a:gd name="connsiteY2" fmla="*/ 601287 h 601287"/>
                  <a:gd name="connsiteX3" fmla="*/ 0 w 121900"/>
                  <a:gd name="connsiteY3" fmla="*/ 601287 h 601287"/>
                  <a:gd name="connsiteX4" fmla="*/ 0 w 121900"/>
                  <a:gd name="connsiteY4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00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9" name="Forme libre 128">
                <a:extLst>
                  <a:ext uri="{FF2B5EF4-FFF2-40B4-BE49-F238E27FC236}">
                    <a16:creationId xmlns:a16="http://schemas.microsoft.com/office/drawing/2014/main" id="{F7461FB1-FE49-83F3-A4F2-129E85B28BF4}"/>
                  </a:ext>
                </a:extLst>
              </p:cNvPr>
              <p:cNvSpPr/>
              <p:nvPr/>
            </p:nvSpPr>
            <p:spPr>
              <a:xfrm>
                <a:off x="6942167" y="2346283"/>
                <a:ext cx="724647" cy="767888"/>
              </a:xfrm>
              <a:custGeom>
                <a:avLst/>
                <a:gdLst>
                  <a:gd name="connsiteX0" fmla="*/ 681730 w 724647"/>
                  <a:gd name="connsiteY0" fmla="*/ 660502 h 767888"/>
                  <a:gd name="connsiteX1" fmla="*/ 724648 w 724647"/>
                  <a:gd name="connsiteY1" fmla="*/ 653647 h 767888"/>
                  <a:gd name="connsiteX2" fmla="*/ 724648 w 724647"/>
                  <a:gd name="connsiteY2" fmla="*/ 756750 h 767888"/>
                  <a:gd name="connsiteX3" fmla="*/ 661080 w 724647"/>
                  <a:gd name="connsiteY3" fmla="*/ 767888 h 767888"/>
                  <a:gd name="connsiteX4" fmla="*/ 473043 w 724647"/>
                  <a:gd name="connsiteY4" fmla="*/ 688872 h 767888"/>
                  <a:gd name="connsiteX5" fmla="*/ 401768 w 724647"/>
                  <a:gd name="connsiteY5" fmla="*/ 625278 h 767888"/>
                  <a:gd name="connsiteX6" fmla="*/ 319359 w 724647"/>
                  <a:gd name="connsiteY6" fmla="*/ 635559 h 767888"/>
                  <a:gd name="connsiteX7" fmla="*/ 0 w 724647"/>
                  <a:gd name="connsiteY7" fmla="*/ 317780 h 767888"/>
                  <a:gd name="connsiteX8" fmla="*/ 319359 w 724647"/>
                  <a:gd name="connsiteY8" fmla="*/ 0 h 767888"/>
                  <a:gd name="connsiteX9" fmla="*/ 637861 w 724647"/>
                  <a:gd name="connsiteY9" fmla="*/ 317780 h 767888"/>
                  <a:gd name="connsiteX10" fmla="*/ 519386 w 724647"/>
                  <a:gd name="connsiteY10" fmla="*/ 568633 h 767888"/>
                  <a:gd name="connsiteX11" fmla="*/ 555452 w 724647"/>
                  <a:gd name="connsiteY11" fmla="*/ 603001 h 767888"/>
                  <a:gd name="connsiteX12" fmla="*/ 681635 w 724647"/>
                  <a:gd name="connsiteY12" fmla="*/ 660502 h 767888"/>
                  <a:gd name="connsiteX13" fmla="*/ 512630 w 724647"/>
                  <a:gd name="connsiteY13" fmla="*/ 317780 h 767888"/>
                  <a:gd name="connsiteX14" fmla="*/ 319454 w 724647"/>
                  <a:gd name="connsiteY14" fmla="*/ 114241 h 767888"/>
                  <a:gd name="connsiteX15" fmla="*/ 125422 w 724647"/>
                  <a:gd name="connsiteY15" fmla="*/ 317780 h 767888"/>
                  <a:gd name="connsiteX16" fmla="*/ 319454 w 724647"/>
                  <a:gd name="connsiteY16" fmla="*/ 521319 h 767888"/>
                  <a:gd name="connsiteX17" fmla="*/ 512630 w 724647"/>
                  <a:gd name="connsiteY17" fmla="*/ 317780 h 767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4647" h="767888">
                    <a:moveTo>
                      <a:pt x="681730" y="660502"/>
                    </a:moveTo>
                    <a:cubicBezTo>
                      <a:pt x="694577" y="660502"/>
                      <a:pt x="711801" y="658788"/>
                      <a:pt x="724648" y="653647"/>
                    </a:cubicBezTo>
                    <a:lnTo>
                      <a:pt x="724648" y="756750"/>
                    </a:lnTo>
                    <a:cubicBezTo>
                      <a:pt x="704854" y="764461"/>
                      <a:pt x="687725" y="767888"/>
                      <a:pt x="661080" y="767888"/>
                    </a:cubicBezTo>
                    <a:cubicBezTo>
                      <a:pt x="594087" y="767888"/>
                      <a:pt x="532328" y="740375"/>
                      <a:pt x="473043" y="688872"/>
                    </a:cubicBezTo>
                    <a:lnTo>
                      <a:pt x="401768" y="625278"/>
                    </a:lnTo>
                    <a:cubicBezTo>
                      <a:pt x="375979" y="632132"/>
                      <a:pt x="348573" y="635559"/>
                      <a:pt x="319359" y="635559"/>
                    </a:cubicBezTo>
                    <a:cubicBezTo>
                      <a:pt x="129609" y="635559"/>
                      <a:pt x="0" y="489522"/>
                      <a:pt x="0" y="317780"/>
                    </a:cubicBezTo>
                    <a:cubicBezTo>
                      <a:pt x="0" y="146038"/>
                      <a:pt x="129609" y="0"/>
                      <a:pt x="319359" y="0"/>
                    </a:cubicBezTo>
                    <a:cubicBezTo>
                      <a:pt x="509109" y="0"/>
                      <a:pt x="637861" y="146038"/>
                      <a:pt x="637861" y="317780"/>
                    </a:cubicBezTo>
                    <a:cubicBezTo>
                      <a:pt x="637861" y="418312"/>
                      <a:pt x="593231" y="510180"/>
                      <a:pt x="519386" y="568633"/>
                    </a:cubicBezTo>
                    <a:lnTo>
                      <a:pt x="555452" y="603001"/>
                    </a:lnTo>
                    <a:cubicBezTo>
                      <a:pt x="601795" y="645079"/>
                      <a:pt x="643000" y="660502"/>
                      <a:pt x="681635" y="660502"/>
                    </a:cubicBezTo>
                    <a:close/>
                    <a:moveTo>
                      <a:pt x="512630" y="317780"/>
                    </a:moveTo>
                    <a:cubicBezTo>
                      <a:pt x="512630" y="202682"/>
                      <a:pt x="431934" y="114241"/>
                      <a:pt x="319454" y="114241"/>
                    </a:cubicBezTo>
                    <a:cubicBezTo>
                      <a:pt x="206974" y="114241"/>
                      <a:pt x="125422" y="202682"/>
                      <a:pt x="125422" y="317780"/>
                    </a:cubicBezTo>
                    <a:cubicBezTo>
                      <a:pt x="125422" y="432877"/>
                      <a:pt x="206118" y="521319"/>
                      <a:pt x="319454" y="521319"/>
                    </a:cubicBezTo>
                    <a:cubicBezTo>
                      <a:pt x="432790" y="521319"/>
                      <a:pt x="512630" y="432877"/>
                      <a:pt x="512630" y="3177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0" name="Forme libre 129">
                <a:extLst>
                  <a:ext uri="{FF2B5EF4-FFF2-40B4-BE49-F238E27FC236}">
                    <a16:creationId xmlns:a16="http://schemas.microsoft.com/office/drawing/2014/main" id="{C628E1AA-DD1A-D1AD-F61E-BE0EBC92CA76}"/>
                  </a:ext>
                </a:extLst>
              </p:cNvPr>
              <p:cNvSpPr/>
              <p:nvPr/>
            </p:nvSpPr>
            <p:spPr>
              <a:xfrm>
                <a:off x="7686703" y="2363514"/>
                <a:ext cx="486746" cy="618518"/>
              </a:xfrm>
              <a:custGeom>
                <a:avLst/>
                <a:gdLst>
                  <a:gd name="connsiteX0" fmla="*/ 364846 w 486746"/>
                  <a:gd name="connsiteY0" fmla="*/ 0 h 618518"/>
                  <a:gd name="connsiteX1" fmla="*/ 486747 w 486746"/>
                  <a:gd name="connsiteY1" fmla="*/ 0 h 618518"/>
                  <a:gd name="connsiteX2" fmla="*/ 486747 w 486746"/>
                  <a:gd name="connsiteY2" fmla="*/ 365951 h 618518"/>
                  <a:gd name="connsiteX3" fmla="*/ 242945 w 486746"/>
                  <a:gd name="connsiteY3" fmla="*/ 618518 h 618518"/>
                  <a:gd name="connsiteX4" fmla="*/ 0 w 486746"/>
                  <a:gd name="connsiteY4" fmla="*/ 365951 h 618518"/>
                  <a:gd name="connsiteX5" fmla="*/ 0 w 486746"/>
                  <a:gd name="connsiteY5" fmla="*/ 0 h 618518"/>
                  <a:gd name="connsiteX6" fmla="*/ 121901 w 486746"/>
                  <a:gd name="connsiteY6" fmla="*/ 0 h 618518"/>
                  <a:gd name="connsiteX7" fmla="*/ 121901 w 486746"/>
                  <a:gd name="connsiteY7" fmla="*/ 376233 h 618518"/>
                  <a:gd name="connsiteX8" fmla="*/ 243802 w 486746"/>
                  <a:gd name="connsiteY8" fmla="*/ 504183 h 618518"/>
                  <a:gd name="connsiteX9" fmla="*/ 364846 w 486746"/>
                  <a:gd name="connsiteY9" fmla="*/ 376233 h 618518"/>
                  <a:gd name="connsiteX10" fmla="*/ 364846 w 486746"/>
                  <a:gd name="connsiteY10" fmla="*/ 0 h 618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6746" h="618518">
                    <a:moveTo>
                      <a:pt x="364846" y="0"/>
                    </a:moveTo>
                    <a:lnTo>
                      <a:pt x="486747" y="0"/>
                    </a:lnTo>
                    <a:lnTo>
                      <a:pt x="486747" y="365951"/>
                    </a:lnTo>
                    <a:cubicBezTo>
                      <a:pt x="486747" y="523984"/>
                      <a:pt x="394060" y="618518"/>
                      <a:pt x="242945" y="618518"/>
                    </a:cubicBezTo>
                    <a:cubicBezTo>
                      <a:pt x="91830" y="618518"/>
                      <a:pt x="0" y="524079"/>
                      <a:pt x="0" y="365951"/>
                    </a:cubicBezTo>
                    <a:lnTo>
                      <a:pt x="0" y="0"/>
                    </a:lnTo>
                    <a:lnTo>
                      <a:pt x="121901" y="0"/>
                    </a:lnTo>
                    <a:lnTo>
                      <a:pt x="121901" y="376233"/>
                    </a:lnTo>
                    <a:cubicBezTo>
                      <a:pt x="121901" y="456963"/>
                      <a:pt x="167388" y="504183"/>
                      <a:pt x="243802" y="504183"/>
                    </a:cubicBezTo>
                    <a:cubicBezTo>
                      <a:pt x="320216" y="504183"/>
                      <a:pt x="364846" y="456963"/>
                      <a:pt x="364846" y="376233"/>
                    </a:cubicBezTo>
                    <a:lnTo>
                      <a:pt x="36484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1" name="Forme libre 130">
                <a:extLst>
                  <a:ext uri="{FF2B5EF4-FFF2-40B4-BE49-F238E27FC236}">
                    <a16:creationId xmlns:a16="http://schemas.microsoft.com/office/drawing/2014/main" id="{F2FF5F66-A121-FB21-5B7C-7F3E7C391EE4}"/>
                  </a:ext>
                </a:extLst>
              </p:cNvPr>
              <p:cNvSpPr/>
              <p:nvPr/>
            </p:nvSpPr>
            <p:spPr>
              <a:xfrm>
                <a:off x="8324565" y="2363514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497423 h 601382"/>
                  <a:gd name="connsiteX9" fmla="*/ 350286 w 350286"/>
                  <a:gd name="connsiteY9" fmla="*/ 497423 h 601382"/>
                  <a:gd name="connsiteX10" fmla="*/ 350286 w 350286"/>
                  <a:gd name="connsiteY10" fmla="*/ 601382 h 601382"/>
                  <a:gd name="connsiteX11" fmla="*/ 0 w 350286"/>
                  <a:gd name="connsiteY11" fmla="*/ 601382 h 601382"/>
                  <a:gd name="connsiteX12" fmla="*/ 0 w 350286"/>
                  <a:gd name="connsiteY12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497423"/>
                    </a:lnTo>
                    <a:lnTo>
                      <a:pt x="350286" y="497423"/>
                    </a:lnTo>
                    <a:lnTo>
                      <a:pt x="350286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2" name="Forme libre 131">
                <a:extLst>
                  <a:ext uri="{FF2B5EF4-FFF2-40B4-BE49-F238E27FC236}">
                    <a16:creationId xmlns:a16="http://schemas.microsoft.com/office/drawing/2014/main" id="{13481026-65FB-27AB-D1F1-70D7FA617C4F}"/>
                  </a:ext>
                </a:extLst>
              </p:cNvPr>
              <p:cNvSpPr/>
              <p:nvPr/>
            </p:nvSpPr>
            <p:spPr>
              <a:xfrm>
                <a:off x="3517148" y="3230506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601382 h 601382"/>
                  <a:gd name="connsiteX9" fmla="*/ 0 w 350286"/>
                  <a:gd name="connsiteY9" fmla="*/ 601382 h 601382"/>
                  <a:gd name="connsiteX10" fmla="*/ 0 w 350286"/>
                  <a:gd name="connsiteY10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3" name="Forme libre 132">
                <a:extLst>
                  <a:ext uri="{FF2B5EF4-FFF2-40B4-BE49-F238E27FC236}">
                    <a16:creationId xmlns:a16="http://schemas.microsoft.com/office/drawing/2014/main" id="{D872F75F-476E-CB94-6E1A-C4399F0770C5}"/>
                  </a:ext>
                </a:extLst>
              </p:cNvPr>
              <p:cNvSpPr/>
              <p:nvPr/>
            </p:nvSpPr>
            <p:spPr>
              <a:xfrm>
                <a:off x="3974871" y="3230506"/>
                <a:ext cx="490267" cy="601287"/>
              </a:xfrm>
              <a:custGeom>
                <a:avLst/>
                <a:gdLst>
                  <a:gd name="connsiteX0" fmla="*/ 0 w 490267"/>
                  <a:gd name="connsiteY0" fmla="*/ 0 h 601287"/>
                  <a:gd name="connsiteX1" fmla="*/ 183755 w 490267"/>
                  <a:gd name="connsiteY1" fmla="*/ 0 h 601287"/>
                  <a:gd name="connsiteX2" fmla="*/ 397581 w 490267"/>
                  <a:gd name="connsiteY2" fmla="*/ 179549 h 601287"/>
                  <a:gd name="connsiteX3" fmla="*/ 301374 w 490267"/>
                  <a:gd name="connsiteY3" fmla="*/ 335011 h 601287"/>
                  <a:gd name="connsiteX4" fmla="*/ 490267 w 490267"/>
                  <a:gd name="connsiteY4" fmla="*/ 601287 h 601287"/>
                  <a:gd name="connsiteX5" fmla="*/ 344291 w 490267"/>
                  <a:gd name="connsiteY5" fmla="*/ 601287 h 601287"/>
                  <a:gd name="connsiteX6" fmla="*/ 184611 w 490267"/>
                  <a:gd name="connsiteY6" fmla="*/ 358240 h 601287"/>
                  <a:gd name="connsiteX7" fmla="*/ 121901 w 490267"/>
                  <a:gd name="connsiteY7" fmla="*/ 358240 h 601287"/>
                  <a:gd name="connsiteX8" fmla="*/ 121901 w 490267"/>
                  <a:gd name="connsiteY8" fmla="*/ 601287 h 601287"/>
                  <a:gd name="connsiteX9" fmla="*/ 0 w 490267"/>
                  <a:gd name="connsiteY9" fmla="*/ 601287 h 601287"/>
                  <a:gd name="connsiteX10" fmla="*/ 0 w 490267"/>
                  <a:gd name="connsiteY10" fmla="*/ 0 h 601287"/>
                  <a:gd name="connsiteX11" fmla="*/ 121901 w 490267"/>
                  <a:gd name="connsiteY11" fmla="*/ 103959 h 601287"/>
                  <a:gd name="connsiteX12" fmla="*/ 121901 w 490267"/>
                  <a:gd name="connsiteY12" fmla="*/ 254281 h 601287"/>
                  <a:gd name="connsiteX13" fmla="*/ 190607 w 490267"/>
                  <a:gd name="connsiteY13" fmla="*/ 254281 h 601287"/>
                  <a:gd name="connsiteX14" fmla="*/ 272159 w 490267"/>
                  <a:gd name="connsiteY14" fmla="*/ 177835 h 601287"/>
                  <a:gd name="connsiteX15" fmla="*/ 190607 w 490267"/>
                  <a:gd name="connsiteY15" fmla="*/ 103959 h 601287"/>
                  <a:gd name="connsiteX16" fmla="*/ 121901 w 490267"/>
                  <a:gd name="connsiteY16" fmla="*/ 10395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0267" h="601287">
                    <a:moveTo>
                      <a:pt x="0" y="0"/>
                    </a:moveTo>
                    <a:lnTo>
                      <a:pt x="183755" y="0"/>
                    </a:lnTo>
                    <a:cubicBezTo>
                      <a:pt x="315933" y="0"/>
                      <a:pt x="397581" y="67878"/>
                      <a:pt x="397581" y="179549"/>
                    </a:cubicBezTo>
                    <a:cubicBezTo>
                      <a:pt x="397581" y="251710"/>
                      <a:pt x="362371" y="305784"/>
                      <a:pt x="301374" y="335011"/>
                    </a:cubicBezTo>
                    <a:lnTo>
                      <a:pt x="490267" y="601287"/>
                    </a:lnTo>
                    <a:lnTo>
                      <a:pt x="344291" y="601287"/>
                    </a:lnTo>
                    <a:lnTo>
                      <a:pt x="184611" y="358240"/>
                    </a:lnTo>
                    <a:lnTo>
                      <a:pt x="121901" y="35824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  <a:moveTo>
                      <a:pt x="121901" y="103959"/>
                    </a:moveTo>
                    <a:lnTo>
                      <a:pt x="121901" y="254281"/>
                    </a:lnTo>
                    <a:lnTo>
                      <a:pt x="190607" y="254281"/>
                    </a:lnTo>
                    <a:cubicBezTo>
                      <a:pt x="242088" y="254281"/>
                      <a:pt x="272159" y="226768"/>
                      <a:pt x="272159" y="177835"/>
                    </a:cubicBezTo>
                    <a:cubicBezTo>
                      <a:pt x="272159" y="132329"/>
                      <a:pt x="242088" y="103959"/>
                      <a:pt x="190607" y="103959"/>
                    </a:cubicBezTo>
                    <a:lnTo>
                      <a:pt x="121901" y="10395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4" name="Forme libre 133">
                <a:extLst>
                  <a:ext uri="{FF2B5EF4-FFF2-40B4-BE49-F238E27FC236}">
                    <a16:creationId xmlns:a16="http://schemas.microsoft.com/office/drawing/2014/main" id="{C3784CAB-E4AF-D8B2-143F-49CF75749C3A}"/>
                  </a:ext>
                </a:extLst>
              </p:cNvPr>
              <p:cNvSpPr/>
              <p:nvPr/>
            </p:nvSpPr>
            <p:spPr>
              <a:xfrm>
                <a:off x="4491021" y="3230506"/>
                <a:ext cx="614546" cy="601287"/>
              </a:xfrm>
              <a:custGeom>
                <a:avLst/>
                <a:gdLst>
                  <a:gd name="connsiteX0" fmla="*/ 227339 w 614546"/>
                  <a:gd name="connsiteY0" fmla="*/ 0 h 601287"/>
                  <a:gd name="connsiteX1" fmla="*/ 387018 w 614546"/>
                  <a:gd name="connsiteY1" fmla="*/ 0 h 601287"/>
                  <a:gd name="connsiteX2" fmla="*/ 614547 w 614546"/>
                  <a:gd name="connsiteY2" fmla="*/ 601287 h 601287"/>
                  <a:gd name="connsiteX3" fmla="*/ 484938 w 614546"/>
                  <a:gd name="connsiteY3" fmla="*/ 601287 h 601287"/>
                  <a:gd name="connsiteX4" fmla="*/ 427461 w 614546"/>
                  <a:gd name="connsiteY4" fmla="*/ 444968 h 601287"/>
                  <a:gd name="connsiteX5" fmla="*/ 187086 w 614546"/>
                  <a:gd name="connsiteY5" fmla="*/ 444968 h 601287"/>
                  <a:gd name="connsiteX6" fmla="*/ 129609 w 614546"/>
                  <a:gd name="connsiteY6" fmla="*/ 601287 h 601287"/>
                  <a:gd name="connsiteX7" fmla="*/ 0 w 614546"/>
                  <a:gd name="connsiteY7" fmla="*/ 601287 h 601287"/>
                  <a:gd name="connsiteX8" fmla="*/ 227529 w 614546"/>
                  <a:gd name="connsiteY8" fmla="*/ 0 h 601287"/>
                  <a:gd name="connsiteX9" fmla="*/ 389587 w 614546"/>
                  <a:gd name="connsiteY9" fmla="*/ 341009 h 601287"/>
                  <a:gd name="connsiteX10" fmla="*/ 307178 w 614546"/>
                  <a:gd name="connsiteY10" fmla="*/ 115098 h 601287"/>
                  <a:gd name="connsiteX11" fmla="*/ 224769 w 614546"/>
                  <a:gd name="connsiteY11" fmla="*/ 341009 h 601287"/>
                  <a:gd name="connsiteX12" fmla="*/ 389587 w 614546"/>
                  <a:gd name="connsiteY12" fmla="*/ 34100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4546" h="601287">
                    <a:moveTo>
                      <a:pt x="227339" y="0"/>
                    </a:moveTo>
                    <a:lnTo>
                      <a:pt x="387018" y="0"/>
                    </a:lnTo>
                    <a:lnTo>
                      <a:pt x="614547" y="601287"/>
                    </a:lnTo>
                    <a:lnTo>
                      <a:pt x="484938" y="601287"/>
                    </a:lnTo>
                    <a:lnTo>
                      <a:pt x="427461" y="444968"/>
                    </a:lnTo>
                    <a:lnTo>
                      <a:pt x="187086" y="444968"/>
                    </a:lnTo>
                    <a:lnTo>
                      <a:pt x="129609" y="601287"/>
                    </a:lnTo>
                    <a:lnTo>
                      <a:pt x="0" y="601287"/>
                    </a:lnTo>
                    <a:lnTo>
                      <a:pt x="227529" y="0"/>
                    </a:lnTo>
                    <a:close/>
                    <a:moveTo>
                      <a:pt x="389587" y="341009"/>
                    </a:moveTo>
                    <a:lnTo>
                      <a:pt x="307178" y="115098"/>
                    </a:lnTo>
                    <a:lnTo>
                      <a:pt x="224769" y="341009"/>
                    </a:lnTo>
                    <a:lnTo>
                      <a:pt x="389587" y="34100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5" name="Forme libre 134">
                <a:extLst>
                  <a:ext uri="{FF2B5EF4-FFF2-40B4-BE49-F238E27FC236}">
                    <a16:creationId xmlns:a16="http://schemas.microsoft.com/office/drawing/2014/main" id="{79F13EE3-0BDB-9B59-D369-81366E469632}"/>
                  </a:ext>
                </a:extLst>
              </p:cNvPr>
              <p:cNvSpPr/>
              <p:nvPr/>
            </p:nvSpPr>
            <p:spPr>
              <a:xfrm>
                <a:off x="5198350" y="3230506"/>
                <a:ext cx="546887" cy="601287"/>
              </a:xfrm>
              <a:custGeom>
                <a:avLst/>
                <a:gdLst>
                  <a:gd name="connsiteX0" fmla="*/ 0 w 546887"/>
                  <a:gd name="connsiteY0" fmla="*/ 0 h 601287"/>
                  <a:gd name="connsiteX1" fmla="*/ 156253 w 546887"/>
                  <a:gd name="connsiteY1" fmla="*/ 0 h 601287"/>
                  <a:gd name="connsiteX2" fmla="*/ 424987 w 546887"/>
                  <a:gd name="connsiteY2" fmla="*/ 430307 h 601287"/>
                  <a:gd name="connsiteX3" fmla="*/ 424987 w 546887"/>
                  <a:gd name="connsiteY3" fmla="*/ 0 h 601287"/>
                  <a:gd name="connsiteX4" fmla="*/ 546888 w 546887"/>
                  <a:gd name="connsiteY4" fmla="*/ 0 h 601287"/>
                  <a:gd name="connsiteX5" fmla="*/ 546888 w 546887"/>
                  <a:gd name="connsiteY5" fmla="*/ 601287 h 601287"/>
                  <a:gd name="connsiteX6" fmla="*/ 390634 w 546887"/>
                  <a:gd name="connsiteY6" fmla="*/ 601287 h 601287"/>
                  <a:gd name="connsiteX7" fmla="*/ 121901 w 546887"/>
                  <a:gd name="connsiteY7" fmla="*/ 169267 h 601287"/>
                  <a:gd name="connsiteX8" fmla="*/ 121901 w 546887"/>
                  <a:gd name="connsiteY8" fmla="*/ 601287 h 601287"/>
                  <a:gd name="connsiteX9" fmla="*/ 0 w 546887"/>
                  <a:gd name="connsiteY9" fmla="*/ 601287 h 601287"/>
                  <a:gd name="connsiteX10" fmla="*/ 0 w 546887"/>
                  <a:gd name="connsiteY10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887" h="601287">
                    <a:moveTo>
                      <a:pt x="0" y="0"/>
                    </a:moveTo>
                    <a:lnTo>
                      <a:pt x="156253" y="0"/>
                    </a:lnTo>
                    <a:lnTo>
                      <a:pt x="424987" y="430307"/>
                    </a:lnTo>
                    <a:lnTo>
                      <a:pt x="424987" y="0"/>
                    </a:lnTo>
                    <a:lnTo>
                      <a:pt x="546888" y="0"/>
                    </a:lnTo>
                    <a:lnTo>
                      <a:pt x="546888" y="601287"/>
                    </a:lnTo>
                    <a:lnTo>
                      <a:pt x="390634" y="601287"/>
                    </a:lnTo>
                    <a:lnTo>
                      <a:pt x="121901" y="169267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6" name="Forme libre 135">
                <a:extLst>
                  <a:ext uri="{FF2B5EF4-FFF2-40B4-BE49-F238E27FC236}">
                    <a16:creationId xmlns:a16="http://schemas.microsoft.com/office/drawing/2014/main" id="{D183FF6E-A47F-C327-321B-17A44C5E51FA}"/>
                  </a:ext>
                </a:extLst>
              </p:cNvPr>
              <p:cNvSpPr/>
              <p:nvPr/>
            </p:nvSpPr>
            <p:spPr>
              <a:xfrm>
                <a:off x="5862095" y="3213370"/>
                <a:ext cx="572676" cy="756654"/>
              </a:xfrm>
              <a:custGeom>
                <a:avLst/>
                <a:gdLst>
                  <a:gd name="connsiteX0" fmla="*/ 476469 w 572676"/>
                  <a:gd name="connsiteY0" fmla="*/ 438875 h 756654"/>
                  <a:gd name="connsiteX1" fmla="*/ 572676 w 572676"/>
                  <a:gd name="connsiteY1" fmla="*/ 512750 h 756654"/>
                  <a:gd name="connsiteX2" fmla="*/ 366654 w 572676"/>
                  <a:gd name="connsiteY2" fmla="*/ 632132 h 756654"/>
                  <a:gd name="connsiteX3" fmla="*/ 291953 w 572676"/>
                  <a:gd name="connsiteY3" fmla="*/ 756654 h 756654"/>
                  <a:gd name="connsiteX4" fmla="*/ 183755 w 572676"/>
                  <a:gd name="connsiteY4" fmla="*/ 756654 h 756654"/>
                  <a:gd name="connsiteX5" fmla="*/ 259313 w 572676"/>
                  <a:gd name="connsiteY5" fmla="*/ 630419 h 756654"/>
                  <a:gd name="connsiteX6" fmla="*/ 0 w 572676"/>
                  <a:gd name="connsiteY6" fmla="*/ 317780 h 756654"/>
                  <a:gd name="connsiteX7" fmla="*/ 319359 w 572676"/>
                  <a:gd name="connsiteY7" fmla="*/ 0 h 756654"/>
                  <a:gd name="connsiteX8" fmla="*/ 572676 w 572676"/>
                  <a:gd name="connsiteY8" fmla="*/ 121952 h 756654"/>
                  <a:gd name="connsiteX9" fmla="*/ 476469 w 572676"/>
                  <a:gd name="connsiteY9" fmla="*/ 196685 h 756654"/>
                  <a:gd name="connsiteX10" fmla="*/ 319359 w 572676"/>
                  <a:gd name="connsiteY10" fmla="*/ 114241 h 756654"/>
                  <a:gd name="connsiteX11" fmla="*/ 125326 w 572676"/>
                  <a:gd name="connsiteY11" fmla="*/ 317780 h 756654"/>
                  <a:gd name="connsiteX12" fmla="*/ 319359 w 572676"/>
                  <a:gd name="connsiteY12" fmla="*/ 521318 h 756654"/>
                  <a:gd name="connsiteX13" fmla="*/ 476469 w 572676"/>
                  <a:gd name="connsiteY13" fmla="*/ 438875 h 75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2676" h="756654">
                    <a:moveTo>
                      <a:pt x="476469" y="438875"/>
                    </a:moveTo>
                    <a:lnTo>
                      <a:pt x="572676" y="512750"/>
                    </a:lnTo>
                    <a:cubicBezTo>
                      <a:pt x="526333" y="576345"/>
                      <a:pt x="454201" y="620994"/>
                      <a:pt x="366654" y="632132"/>
                    </a:cubicBezTo>
                    <a:lnTo>
                      <a:pt x="291953" y="756654"/>
                    </a:lnTo>
                    <a:lnTo>
                      <a:pt x="183755" y="756654"/>
                    </a:lnTo>
                    <a:lnTo>
                      <a:pt x="259313" y="630419"/>
                    </a:lnTo>
                    <a:cubicBezTo>
                      <a:pt x="103059" y="602905"/>
                      <a:pt x="0" y="470672"/>
                      <a:pt x="0" y="317780"/>
                    </a:cubicBezTo>
                    <a:cubicBezTo>
                      <a:pt x="0" y="146038"/>
                      <a:pt x="129609" y="0"/>
                      <a:pt x="319359" y="0"/>
                    </a:cubicBezTo>
                    <a:cubicBezTo>
                      <a:pt x="428413" y="0"/>
                      <a:pt x="517673" y="48933"/>
                      <a:pt x="572676" y="121952"/>
                    </a:cubicBezTo>
                    <a:lnTo>
                      <a:pt x="476469" y="196685"/>
                    </a:lnTo>
                    <a:cubicBezTo>
                      <a:pt x="442116" y="147751"/>
                      <a:pt x="388065" y="114241"/>
                      <a:pt x="319359" y="114241"/>
                    </a:cubicBezTo>
                    <a:cubicBezTo>
                      <a:pt x="206023" y="114241"/>
                      <a:pt x="125326" y="202682"/>
                      <a:pt x="125326" y="317780"/>
                    </a:cubicBezTo>
                    <a:cubicBezTo>
                      <a:pt x="125326" y="432877"/>
                      <a:pt x="206023" y="521318"/>
                      <a:pt x="319359" y="521318"/>
                    </a:cubicBezTo>
                    <a:cubicBezTo>
                      <a:pt x="388065" y="521318"/>
                      <a:pt x="442116" y="487808"/>
                      <a:pt x="476469" y="4388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7" name="Forme libre 136">
                <a:extLst>
                  <a:ext uri="{FF2B5EF4-FFF2-40B4-BE49-F238E27FC236}">
                    <a16:creationId xmlns:a16="http://schemas.microsoft.com/office/drawing/2014/main" id="{74AF4492-D0E6-C3F7-A9FF-17942972540E}"/>
                  </a:ext>
                </a:extLst>
              </p:cNvPr>
              <p:cNvSpPr/>
              <p:nvPr/>
            </p:nvSpPr>
            <p:spPr>
              <a:xfrm>
                <a:off x="6460750" y="3230506"/>
                <a:ext cx="614547" cy="601287"/>
              </a:xfrm>
              <a:custGeom>
                <a:avLst/>
                <a:gdLst>
                  <a:gd name="connsiteX0" fmla="*/ 227339 w 614547"/>
                  <a:gd name="connsiteY0" fmla="*/ 0 h 601287"/>
                  <a:gd name="connsiteX1" fmla="*/ 387018 w 614547"/>
                  <a:gd name="connsiteY1" fmla="*/ 0 h 601287"/>
                  <a:gd name="connsiteX2" fmla="*/ 614547 w 614547"/>
                  <a:gd name="connsiteY2" fmla="*/ 601287 h 601287"/>
                  <a:gd name="connsiteX3" fmla="*/ 484938 w 614547"/>
                  <a:gd name="connsiteY3" fmla="*/ 601287 h 601287"/>
                  <a:gd name="connsiteX4" fmla="*/ 427461 w 614547"/>
                  <a:gd name="connsiteY4" fmla="*/ 444968 h 601287"/>
                  <a:gd name="connsiteX5" fmla="*/ 187086 w 614547"/>
                  <a:gd name="connsiteY5" fmla="*/ 444968 h 601287"/>
                  <a:gd name="connsiteX6" fmla="*/ 129609 w 614547"/>
                  <a:gd name="connsiteY6" fmla="*/ 601287 h 601287"/>
                  <a:gd name="connsiteX7" fmla="*/ 0 w 614547"/>
                  <a:gd name="connsiteY7" fmla="*/ 601287 h 601287"/>
                  <a:gd name="connsiteX8" fmla="*/ 227529 w 614547"/>
                  <a:gd name="connsiteY8" fmla="*/ 0 h 601287"/>
                  <a:gd name="connsiteX9" fmla="*/ 389587 w 614547"/>
                  <a:gd name="connsiteY9" fmla="*/ 341009 h 601287"/>
                  <a:gd name="connsiteX10" fmla="*/ 307178 w 614547"/>
                  <a:gd name="connsiteY10" fmla="*/ 115098 h 601287"/>
                  <a:gd name="connsiteX11" fmla="*/ 224770 w 614547"/>
                  <a:gd name="connsiteY11" fmla="*/ 341009 h 601287"/>
                  <a:gd name="connsiteX12" fmla="*/ 389587 w 614547"/>
                  <a:gd name="connsiteY12" fmla="*/ 341009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4547" h="601287">
                    <a:moveTo>
                      <a:pt x="227339" y="0"/>
                    </a:moveTo>
                    <a:lnTo>
                      <a:pt x="387018" y="0"/>
                    </a:lnTo>
                    <a:lnTo>
                      <a:pt x="614547" y="601287"/>
                    </a:lnTo>
                    <a:lnTo>
                      <a:pt x="484938" y="601287"/>
                    </a:lnTo>
                    <a:lnTo>
                      <a:pt x="427461" y="444968"/>
                    </a:lnTo>
                    <a:lnTo>
                      <a:pt x="187086" y="444968"/>
                    </a:lnTo>
                    <a:lnTo>
                      <a:pt x="129609" y="601287"/>
                    </a:lnTo>
                    <a:lnTo>
                      <a:pt x="0" y="601287"/>
                    </a:lnTo>
                    <a:lnTo>
                      <a:pt x="227529" y="0"/>
                    </a:lnTo>
                    <a:close/>
                    <a:moveTo>
                      <a:pt x="389587" y="341009"/>
                    </a:moveTo>
                    <a:lnTo>
                      <a:pt x="307178" y="115098"/>
                    </a:lnTo>
                    <a:lnTo>
                      <a:pt x="224770" y="341009"/>
                    </a:lnTo>
                    <a:lnTo>
                      <a:pt x="389587" y="341009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8" name="Forme libre 137">
                <a:extLst>
                  <a:ext uri="{FF2B5EF4-FFF2-40B4-BE49-F238E27FC236}">
                    <a16:creationId xmlns:a16="http://schemas.microsoft.com/office/drawing/2014/main" id="{0758515C-4CBA-31F3-E547-4FE319178207}"/>
                  </a:ext>
                </a:extLst>
              </p:cNvPr>
              <p:cNvSpPr/>
              <p:nvPr/>
            </p:nvSpPr>
            <p:spPr>
              <a:xfrm>
                <a:off x="7167983" y="3230506"/>
                <a:ext cx="121900" cy="601287"/>
              </a:xfrm>
              <a:custGeom>
                <a:avLst/>
                <a:gdLst>
                  <a:gd name="connsiteX0" fmla="*/ 0 w 121900"/>
                  <a:gd name="connsiteY0" fmla="*/ 0 h 601287"/>
                  <a:gd name="connsiteX1" fmla="*/ 121901 w 121900"/>
                  <a:gd name="connsiteY1" fmla="*/ 0 h 601287"/>
                  <a:gd name="connsiteX2" fmla="*/ 121901 w 121900"/>
                  <a:gd name="connsiteY2" fmla="*/ 601287 h 601287"/>
                  <a:gd name="connsiteX3" fmla="*/ 0 w 121900"/>
                  <a:gd name="connsiteY3" fmla="*/ 601287 h 601287"/>
                  <a:gd name="connsiteX4" fmla="*/ 0 w 121900"/>
                  <a:gd name="connsiteY4" fmla="*/ 0 h 60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00" h="601287">
                    <a:moveTo>
                      <a:pt x="0" y="0"/>
                    </a:moveTo>
                    <a:lnTo>
                      <a:pt x="121901" y="0"/>
                    </a:lnTo>
                    <a:lnTo>
                      <a:pt x="121901" y="601287"/>
                    </a:lnTo>
                    <a:lnTo>
                      <a:pt x="0" y="6012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9" name="Forme libre 138">
                <a:extLst>
                  <a:ext uri="{FF2B5EF4-FFF2-40B4-BE49-F238E27FC236}">
                    <a16:creationId xmlns:a16="http://schemas.microsoft.com/office/drawing/2014/main" id="{95D9CD1C-CB61-825C-1A68-8DD8AC249DF8}"/>
                  </a:ext>
                </a:extLst>
              </p:cNvPr>
              <p:cNvSpPr/>
              <p:nvPr/>
            </p:nvSpPr>
            <p:spPr>
              <a:xfrm>
                <a:off x="7404172" y="3213275"/>
                <a:ext cx="426699" cy="635749"/>
              </a:xfrm>
              <a:custGeom>
                <a:avLst/>
                <a:gdLst>
                  <a:gd name="connsiteX0" fmla="*/ 88404 w 426699"/>
                  <a:gd name="connsiteY0" fmla="*/ 453536 h 635749"/>
                  <a:gd name="connsiteX1" fmla="*/ 221439 w 426699"/>
                  <a:gd name="connsiteY1" fmla="*/ 527411 h 635749"/>
                  <a:gd name="connsiteX2" fmla="*/ 298709 w 426699"/>
                  <a:gd name="connsiteY2" fmla="*/ 457820 h 635749"/>
                  <a:gd name="connsiteX3" fmla="*/ 23980 w 426699"/>
                  <a:gd name="connsiteY3" fmla="*/ 174408 h 635749"/>
                  <a:gd name="connsiteX4" fmla="*/ 216300 w 426699"/>
                  <a:gd name="connsiteY4" fmla="*/ 0 h 635749"/>
                  <a:gd name="connsiteX5" fmla="*/ 426700 w 426699"/>
                  <a:gd name="connsiteY5" fmla="*/ 101389 h 635749"/>
                  <a:gd name="connsiteX6" fmla="*/ 337439 w 426699"/>
                  <a:gd name="connsiteY6" fmla="*/ 181262 h 635749"/>
                  <a:gd name="connsiteX7" fmla="*/ 217251 w 426699"/>
                  <a:gd name="connsiteY7" fmla="*/ 106530 h 635749"/>
                  <a:gd name="connsiteX8" fmla="*/ 147689 w 426699"/>
                  <a:gd name="connsiteY8" fmla="*/ 169267 h 635749"/>
                  <a:gd name="connsiteX9" fmla="*/ 422418 w 426699"/>
                  <a:gd name="connsiteY9" fmla="*/ 455345 h 635749"/>
                  <a:gd name="connsiteX10" fmla="*/ 223247 w 426699"/>
                  <a:gd name="connsiteY10" fmla="*/ 635750 h 635749"/>
                  <a:gd name="connsiteX11" fmla="*/ 0 w 426699"/>
                  <a:gd name="connsiteY11" fmla="*/ 535218 h 635749"/>
                  <a:gd name="connsiteX12" fmla="*/ 88404 w 426699"/>
                  <a:gd name="connsiteY12" fmla="*/ 453631 h 63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6699" h="635749">
                    <a:moveTo>
                      <a:pt x="88404" y="453536"/>
                    </a:moveTo>
                    <a:cubicBezTo>
                      <a:pt x="124470" y="499899"/>
                      <a:pt x="172526" y="527411"/>
                      <a:pt x="221439" y="527411"/>
                    </a:cubicBezTo>
                    <a:cubicBezTo>
                      <a:pt x="270351" y="527411"/>
                      <a:pt x="298709" y="501612"/>
                      <a:pt x="298709" y="457820"/>
                    </a:cubicBezTo>
                    <a:cubicBezTo>
                      <a:pt x="298709" y="350433"/>
                      <a:pt x="23980" y="374519"/>
                      <a:pt x="23980" y="174408"/>
                    </a:cubicBezTo>
                    <a:cubicBezTo>
                      <a:pt x="23980" y="79017"/>
                      <a:pt x="102107" y="0"/>
                      <a:pt x="216300" y="0"/>
                    </a:cubicBezTo>
                    <a:cubicBezTo>
                      <a:pt x="306417" y="0"/>
                      <a:pt x="375979" y="40365"/>
                      <a:pt x="426700" y="101389"/>
                    </a:cubicBezTo>
                    <a:lnTo>
                      <a:pt x="337439" y="181262"/>
                    </a:lnTo>
                    <a:cubicBezTo>
                      <a:pt x="302230" y="135756"/>
                      <a:pt x="262738" y="106530"/>
                      <a:pt x="217251" y="106530"/>
                    </a:cubicBezTo>
                    <a:cubicBezTo>
                      <a:pt x="175191" y="106530"/>
                      <a:pt x="147689" y="134043"/>
                      <a:pt x="147689" y="169267"/>
                    </a:cubicBezTo>
                    <a:cubicBezTo>
                      <a:pt x="147689" y="276653"/>
                      <a:pt x="422418" y="251710"/>
                      <a:pt x="422418" y="455345"/>
                    </a:cubicBezTo>
                    <a:cubicBezTo>
                      <a:pt x="420705" y="567015"/>
                      <a:pt x="333157" y="635750"/>
                      <a:pt x="223247" y="635750"/>
                    </a:cubicBezTo>
                    <a:cubicBezTo>
                      <a:pt x="121901" y="635750"/>
                      <a:pt x="53290" y="598812"/>
                      <a:pt x="0" y="535218"/>
                    </a:cubicBezTo>
                    <a:lnTo>
                      <a:pt x="88404" y="453631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40" name="Forme libre 139">
                <a:extLst>
                  <a:ext uri="{FF2B5EF4-FFF2-40B4-BE49-F238E27FC236}">
                    <a16:creationId xmlns:a16="http://schemas.microsoft.com/office/drawing/2014/main" id="{D39404BD-EF30-04E0-404E-BEBB169E7D4E}"/>
                  </a:ext>
                </a:extLst>
              </p:cNvPr>
              <p:cNvSpPr/>
              <p:nvPr/>
            </p:nvSpPr>
            <p:spPr>
              <a:xfrm>
                <a:off x="7954485" y="3230506"/>
                <a:ext cx="350286" cy="601382"/>
              </a:xfrm>
              <a:custGeom>
                <a:avLst/>
                <a:gdLst>
                  <a:gd name="connsiteX0" fmla="*/ 0 w 350286"/>
                  <a:gd name="connsiteY0" fmla="*/ 0 h 601382"/>
                  <a:gd name="connsiteX1" fmla="*/ 350286 w 350286"/>
                  <a:gd name="connsiteY1" fmla="*/ 0 h 601382"/>
                  <a:gd name="connsiteX2" fmla="*/ 350286 w 350286"/>
                  <a:gd name="connsiteY2" fmla="*/ 103959 h 601382"/>
                  <a:gd name="connsiteX3" fmla="*/ 121901 w 350286"/>
                  <a:gd name="connsiteY3" fmla="*/ 103959 h 601382"/>
                  <a:gd name="connsiteX4" fmla="*/ 121901 w 350286"/>
                  <a:gd name="connsiteY4" fmla="*/ 243142 h 601382"/>
                  <a:gd name="connsiteX5" fmla="*/ 315933 w 350286"/>
                  <a:gd name="connsiteY5" fmla="*/ 243142 h 601382"/>
                  <a:gd name="connsiteX6" fmla="*/ 315933 w 350286"/>
                  <a:gd name="connsiteY6" fmla="*/ 347101 h 601382"/>
                  <a:gd name="connsiteX7" fmla="*/ 121901 w 350286"/>
                  <a:gd name="connsiteY7" fmla="*/ 347101 h 601382"/>
                  <a:gd name="connsiteX8" fmla="*/ 121901 w 350286"/>
                  <a:gd name="connsiteY8" fmla="*/ 497423 h 601382"/>
                  <a:gd name="connsiteX9" fmla="*/ 350286 w 350286"/>
                  <a:gd name="connsiteY9" fmla="*/ 497423 h 601382"/>
                  <a:gd name="connsiteX10" fmla="*/ 350286 w 350286"/>
                  <a:gd name="connsiteY10" fmla="*/ 601382 h 601382"/>
                  <a:gd name="connsiteX11" fmla="*/ 0 w 350286"/>
                  <a:gd name="connsiteY11" fmla="*/ 601382 h 601382"/>
                  <a:gd name="connsiteX12" fmla="*/ 0 w 350286"/>
                  <a:gd name="connsiteY12" fmla="*/ 95 h 6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286" h="601382">
                    <a:moveTo>
                      <a:pt x="0" y="0"/>
                    </a:moveTo>
                    <a:lnTo>
                      <a:pt x="350286" y="0"/>
                    </a:lnTo>
                    <a:lnTo>
                      <a:pt x="350286" y="103959"/>
                    </a:lnTo>
                    <a:lnTo>
                      <a:pt x="121901" y="103959"/>
                    </a:lnTo>
                    <a:lnTo>
                      <a:pt x="121901" y="243142"/>
                    </a:lnTo>
                    <a:lnTo>
                      <a:pt x="315933" y="243142"/>
                    </a:lnTo>
                    <a:lnTo>
                      <a:pt x="315933" y="347101"/>
                    </a:lnTo>
                    <a:lnTo>
                      <a:pt x="121901" y="347101"/>
                    </a:lnTo>
                    <a:lnTo>
                      <a:pt x="121901" y="497423"/>
                    </a:lnTo>
                    <a:lnTo>
                      <a:pt x="350286" y="497423"/>
                    </a:lnTo>
                    <a:lnTo>
                      <a:pt x="350286" y="601382"/>
                    </a:lnTo>
                    <a:lnTo>
                      <a:pt x="0" y="60138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14" name="Graphique 110">
              <a:extLst>
                <a:ext uri="{FF2B5EF4-FFF2-40B4-BE49-F238E27FC236}">
                  <a16:creationId xmlns:a16="http://schemas.microsoft.com/office/drawing/2014/main" id="{ECF9035C-D179-B4B0-AB09-920B21BAC415}"/>
                </a:ext>
              </a:extLst>
            </p:cNvPr>
            <p:cNvGrpSpPr/>
            <p:nvPr/>
          </p:nvGrpSpPr>
          <p:grpSpPr>
            <a:xfrm>
              <a:off x="3517053" y="4230874"/>
              <a:ext cx="2059464" cy="1468279"/>
              <a:chOff x="3517053" y="4230874"/>
              <a:chExt cx="2059464" cy="1468279"/>
            </a:xfrm>
            <a:solidFill>
              <a:srgbClr val="000000"/>
            </a:solidFill>
          </p:grpSpPr>
          <p:sp>
            <p:nvSpPr>
              <p:cNvPr id="119" name="Forme libre 118">
                <a:extLst>
                  <a:ext uri="{FF2B5EF4-FFF2-40B4-BE49-F238E27FC236}">
                    <a16:creationId xmlns:a16="http://schemas.microsoft.com/office/drawing/2014/main" id="{D033D505-35F9-B3F4-EA6B-B1E16CEEBC61}"/>
                  </a:ext>
                </a:extLst>
              </p:cNvPr>
              <p:cNvSpPr/>
              <p:nvPr/>
            </p:nvSpPr>
            <p:spPr>
              <a:xfrm>
                <a:off x="3517339" y="5338438"/>
                <a:ext cx="2059179" cy="360715"/>
              </a:xfrm>
              <a:custGeom>
                <a:avLst/>
                <a:gdLst>
                  <a:gd name="connsiteX0" fmla="*/ 1955550 w 2059179"/>
                  <a:gd name="connsiteY0" fmla="*/ 153559 h 360715"/>
                  <a:gd name="connsiteX1" fmla="*/ 1978483 w 2059179"/>
                  <a:gd name="connsiteY1" fmla="*/ 197161 h 360715"/>
                  <a:gd name="connsiteX2" fmla="*/ 1902736 w 2059179"/>
                  <a:gd name="connsiteY2" fmla="*/ 214773 h 360715"/>
                  <a:gd name="connsiteX3" fmla="*/ 1955645 w 2059179"/>
                  <a:gd name="connsiteY3" fmla="*/ 153463 h 360715"/>
                  <a:gd name="connsiteX4" fmla="*/ 1997515 w 2059179"/>
                  <a:gd name="connsiteY4" fmla="*/ 275606 h 360715"/>
                  <a:gd name="connsiteX5" fmla="*/ 1982575 w 2059179"/>
                  <a:gd name="connsiteY5" fmla="*/ 275606 h 360715"/>
                  <a:gd name="connsiteX6" fmla="*/ 1923100 w 2059179"/>
                  <a:gd name="connsiteY6" fmla="*/ 315685 h 360715"/>
                  <a:gd name="connsiteX7" fmla="*/ 1891792 w 2059179"/>
                  <a:gd name="connsiteY7" fmla="*/ 275606 h 360715"/>
                  <a:gd name="connsiteX8" fmla="*/ 1895313 w 2059179"/>
                  <a:gd name="connsiteY8" fmla="*/ 242095 h 360715"/>
                  <a:gd name="connsiteX9" fmla="*/ 2017404 w 2059179"/>
                  <a:gd name="connsiteY9" fmla="*/ 202015 h 360715"/>
                  <a:gd name="connsiteX10" fmla="*/ 1979054 w 2059179"/>
                  <a:gd name="connsiteY10" fmla="*/ 120905 h 360715"/>
                  <a:gd name="connsiteX11" fmla="*/ 1855631 w 2059179"/>
                  <a:gd name="connsiteY11" fmla="*/ 302071 h 360715"/>
                  <a:gd name="connsiteX12" fmla="*/ 1901879 w 2059179"/>
                  <a:gd name="connsiteY12" fmla="*/ 360715 h 360715"/>
                  <a:gd name="connsiteX13" fmla="*/ 1997515 w 2059179"/>
                  <a:gd name="connsiteY13" fmla="*/ 275606 h 360715"/>
                  <a:gd name="connsiteX14" fmla="*/ 1973250 w 2059179"/>
                  <a:gd name="connsiteY14" fmla="*/ 98342 h 360715"/>
                  <a:gd name="connsiteX15" fmla="*/ 2059180 w 2059179"/>
                  <a:gd name="connsiteY15" fmla="*/ 18088 h 360715"/>
                  <a:gd name="connsiteX16" fmla="*/ 2059180 w 2059179"/>
                  <a:gd name="connsiteY16" fmla="*/ 8854 h 360715"/>
                  <a:gd name="connsiteX17" fmla="*/ 2012931 w 2059179"/>
                  <a:gd name="connsiteY17" fmla="*/ 8854 h 360715"/>
                  <a:gd name="connsiteX18" fmla="*/ 1960022 w 2059179"/>
                  <a:gd name="connsiteY18" fmla="*/ 98342 h 360715"/>
                  <a:gd name="connsiteX19" fmla="*/ 1973250 w 2059179"/>
                  <a:gd name="connsiteY19" fmla="*/ 98342 h 360715"/>
                  <a:gd name="connsiteX20" fmla="*/ 1709750 w 2059179"/>
                  <a:gd name="connsiteY20" fmla="*/ 154796 h 360715"/>
                  <a:gd name="connsiteX21" fmla="*/ 1750288 w 2059179"/>
                  <a:gd name="connsiteY21" fmla="*/ 154796 h 360715"/>
                  <a:gd name="connsiteX22" fmla="*/ 1685960 w 2059179"/>
                  <a:gd name="connsiteY22" fmla="*/ 330727 h 360715"/>
                  <a:gd name="connsiteX23" fmla="*/ 1703565 w 2059179"/>
                  <a:gd name="connsiteY23" fmla="*/ 360715 h 360715"/>
                  <a:gd name="connsiteX24" fmla="*/ 1819946 w 2059179"/>
                  <a:gd name="connsiteY24" fmla="*/ 275225 h 360715"/>
                  <a:gd name="connsiteX25" fmla="*/ 1808527 w 2059179"/>
                  <a:gd name="connsiteY25" fmla="*/ 275225 h 360715"/>
                  <a:gd name="connsiteX26" fmla="*/ 1734016 w 2059179"/>
                  <a:gd name="connsiteY26" fmla="*/ 320160 h 360715"/>
                  <a:gd name="connsiteX27" fmla="*/ 1793111 w 2059179"/>
                  <a:gd name="connsiteY27" fmla="*/ 154796 h 360715"/>
                  <a:gd name="connsiteX28" fmla="*/ 1853442 w 2059179"/>
                  <a:gd name="connsiteY28" fmla="*/ 154796 h 360715"/>
                  <a:gd name="connsiteX29" fmla="*/ 1860960 w 2059179"/>
                  <a:gd name="connsiteY29" fmla="*/ 129663 h 360715"/>
                  <a:gd name="connsiteX30" fmla="*/ 1802341 w 2059179"/>
                  <a:gd name="connsiteY30" fmla="*/ 129663 h 360715"/>
                  <a:gd name="connsiteX31" fmla="*/ 1824799 w 2059179"/>
                  <a:gd name="connsiteY31" fmla="*/ 66165 h 360715"/>
                  <a:gd name="connsiteX32" fmla="*/ 1801485 w 2059179"/>
                  <a:gd name="connsiteY32" fmla="*/ 66165 h 360715"/>
                  <a:gd name="connsiteX33" fmla="*/ 1759614 w 2059179"/>
                  <a:gd name="connsiteY33" fmla="*/ 129663 h 360715"/>
                  <a:gd name="connsiteX34" fmla="*/ 1709845 w 2059179"/>
                  <a:gd name="connsiteY34" fmla="*/ 136708 h 360715"/>
                  <a:gd name="connsiteX35" fmla="*/ 1709845 w 2059179"/>
                  <a:gd name="connsiteY35" fmla="*/ 154796 h 360715"/>
                  <a:gd name="connsiteX36" fmla="*/ 1655128 w 2059179"/>
                  <a:gd name="connsiteY36" fmla="*/ 146419 h 360715"/>
                  <a:gd name="connsiteX37" fmla="*/ 1640568 w 2059179"/>
                  <a:gd name="connsiteY37" fmla="*/ 120810 h 360715"/>
                  <a:gd name="connsiteX38" fmla="*/ 1546740 w 2059179"/>
                  <a:gd name="connsiteY38" fmla="*/ 197065 h 360715"/>
                  <a:gd name="connsiteX39" fmla="*/ 1558159 w 2059179"/>
                  <a:gd name="connsiteY39" fmla="*/ 197065 h 360715"/>
                  <a:gd name="connsiteX40" fmla="*/ 1607072 w 2059179"/>
                  <a:gd name="connsiteY40" fmla="*/ 159556 h 360715"/>
                  <a:gd name="connsiteX41" fmla="*/ 1539698 w 2059179"/>
                  <a:gd name="connsiteY41" fmla="*/ 335011 h 360715"/>
                  <a:gd name="connsiteX42" fmla="*/ 1554258 w 2059179"/>
                  <a:gd name="connsiteY42" fmla="*/ 360620 h 360715"/>
                  <a:gd name="connsiteX43" fmla="*/ 1643709 w 2059179"/>
                  <a:gd name="connsiteY43" fmla="*/ 284364 h 360715"/>
                  <a:gd name="connsiteX44" fmla="*/ 1632289 w 2059179"/>
                  <a:gd name="connsiteY44" fmla="*/ 284364 h 360715"/>
                  <a:gd name="connsiteX45" fmla="*/ 1583377 w 2059179"/>
                  <a:gd name="connsiteY45" fmla="*/ 321873 h 360715"/>
                  <a:gd name="connsiteX46" fmla="*/ 1655223 w 2059179"/>
                  <a:gd name="connsiteY46" fmla="*/ 146419 h 360715"/>
                  <a:gd name="connsiteX47" fmla="*/ 1667499 w 2059179"/>
                  <a:gd name="connsiteY47" fmla="*/ 58263 h 360715"/>
                  <a:gd name="connsiteX48" fmla="*/ 1696618 w 2059179"/>
                  <a:gd name="connsiteY48" fmla="*/ 29131 h 360715"/>
                  <a:gd name="connsiteX49" fmla="*/ 1667499 w 2059179"/>
                  <a:gd name="connsiteY49" fmla="*/ 0 h 360715"/>
                  <a:gd name="connsiteX50" fmla="*/ 1638380 w 2059179"/>
                  <a:gd name="connsiteY50" fmla="*/ 29131 h 360715"/>
                  <a:gd name="connsiteX51" fmla="*/ 1667499 w 2059179"/>
                  <a:gd name="connsiteY51" fmla="*/ 58263 h 360715"/>
                  <a:gd name="connsiteX52" fmla="*/ 1279244 w 2059179"/>
                  <a:gd name="connsiteY52" fmla="*/ 328062 h 360715"/>
                  <a:gd name="connsiteX53" fmla="*/ 1299037 w 2059179"/>
                  <a:gd name="connsiteY53" fmla="*/ 360715 h 360715"/>
                  <a:gd name="connsiteX54" fmla="*/ 1321114 w 2059179"/>
                  <a:gd name="connsiteY54" fmla="*/ 344816 h 360715"/>
                  <a:gd name="connsiteX55" fmla="*/ 1367838 w 2059179"/>
                  <a:gd name="connsiteY55" fmla="*/ 220961 h 360715"/>
                  <a:gd name="connsiteX56" fmla="*/ 1451579 w 2059179"/>
                  <a:gd name="connsiteY56" fmla="*/ 166315 h 360715"/>
                  <a:gd name="connsiteX57" fmla="*/ 1454244 w 2059179"/>
                  <a:gd name="connsiteY57" fmla="*/ 192781 h 360715"/>
                  <a:gd name="connsiteX58" fmla="*/ 1382398 w 2059179"/>
                  <a:gd name="connsiteY58" fmla="*/ 330727 h 360715"/>
                  <a:gd name="connsiteX59" fmla="*/ 1400002 w 2059179"/>
                  <a:gd name="connsiteY59" fmla="*/ 360715 h 360715"/>
                  <a:gd name="connsiteX60" fmla="*/ 1493831 w 2059179"/>
                  <a:gd name="connsiteY60" fmla="*/ 284460 h 360715"/>
                  <a:gd name="connsiteX61" fmla="*/ 1482411 w 2059179"/>
                  <a:gd name="connsiteY61" fmla="*/ 284460 h 360715"/>
                  <a:gd name="connsiteX62" fmla="*/ 1433499 w 2059179"/>
                  <a:gd name="connsiteY62" fmla="*/ 321969 h 360715"/>
                  <a:gd name="connsiteX63" fmla="*/ 1495163 w 2059179"/>
                  <a:gd name="connsiteY63" fmla="*/ 197255 h 360715"/>
                  <a:gd name="connsiteX64" fmla="*/ 1507058 w 2059179"/>
                  <a:gd name="connsiteY64" fmla="*/ 154510 h 360715"/>
                  <a:gd name="connsiteX65" fmla="*/ 1474418 w 2059179"/>
                  <a:gd name="connsiteY65" fmla="*/ 121000 h 360715"/>
                  <a:gd name="connsiteX66" fmla="*/ 1376593 w 2059179"/>
                  <a:gd name="connsiteY66" fmla="*/ 197732 h 360715"/>
                  <a:gd name="connsiteX67" fmla="*/ 1376593 w 2059179"/>
                  <a:gd name="connsiteY67" fmla="*/ 165078 h 360715"/>
                  <a:gd name="connsiteX68" fmla="*/ 1347949 w 2059179"/>
                  <a:gd name="connsiteY68" fmla="*/ 121000 h 360715"/>
                  <a:gd name="connsiteX69" fmla="*/ 1310076 w 2059179"/>
                  <a:gd name="connsiteY69" fmla="*/ 148799 h 360715"/>
                  <a:gd name="connsiteX70" fmla="*/ 1310076 w 2059179"/>
                  <a:gd name="connsiteY70" fmla="*/ 153177 h 360715"/>
                  <a:gd name="connsiteX71" fmla="*/ 1326824 w 2059179"/>
                  <a:gd name="connsiteY71" fmla="*/ 222389 h 360715"/>
                  <a:gd name="connsiteX72" fmla="*/ 1279244 w 2059179"/>
                  <a:gd name="connsiteY72" fmla="*/ 328156 h 360715"/>
                  <a:gd name="connsiteX73" fmla="*/ 1278387 w 2059179"/>
                  <a:gd name="connsiteY73" fmla="*/ 174693 h 360715"/>
                  <a:gd name="connsiteX74" fmla="*/ 1260307 w 2059179"/>
                  <a:gd name="connsiteY74" fmla="*/ 120905 h 360715"/>
                  <a:gd name="connsiteX75" fmla="*/ 1201212 w 2059179"/>
                  <a:gd name="connsiteY75" fmla="*/ 197637 h 360715"/>
                  <a:gd name="connsiteX76" fmla="*/ 1201212 w 2059179"/>
                  <a:gd name="connsiteY76" fmla="*/ 164983 h 360715"/>
                  <a:gd name="connsiteX77" fmla="*/ 1172569 w 2059179"/>
                  <a:gd name="connsiteY77" fmla="*/ 120905 h 360715"/>
                  <a:gd name="connsiteX78" fmla="*/ 1108240 w 2059179"/>
                  <a:gd name="connsiteY78" fmla="*/ 197161 h 360715"/>
                  <a:gd name="connsiteX79" fmla="*/ 1119659 w 2059179"/>
                  <a:gd name="connsiteY79" fmla="*/ 197161 h 360715"/>
                  <a:gd name="connsiteX80" fmla="*/ 1151348 w 2059179"/>
                  <a:gd name="connsiteY80" fmla="*/ 169838 h 360715"/>
                  <a:gd name="connsiteX81" fmla="*/ 1151348 w 2059179"/>
                  <a:gd name="connsiteY81" fmla="*/ 222293 h 360715"/>
                  <a:gd name="connsiteX82" fmla="*/ 1103767 w 2059179"/>
                  <a:gd name="connsiteY82" fmla="*/ 328062 h 360715"/>
                  <a:gd name="connsiteX83" fmla="*/ 1123561 w 2059179"/>
                  <a:gd name="connsiteY83" fmla="*/ 360715 h 360715"/>
                  <a:gd name="connsiteX84" fmla="*/ 1145638 w 2059179"/>
                  <a:gd name="connsiteY84" fmla="*/ 344816 h 360715"/>
                  <a:gd name="connsiteX85" fmla="*/ 1192362 w 2059179"/>
                  <a:gd name="connsiteY85" fmla="*/ 220961 h 360715"/>
                  <a:gd name="connsiteX86" fmla="*/ 1232425 w 2059179"/>
                  <a:gd name="connsiteY86" fmla="*/ 174693 h 360715"/>
                  <a:gd name="connsiteX87" fmla="*/ 1278292 w 2059179"/>
                  <a:gd name="connsiteY87" fmla="*/ 174693 h 360715"/>
                  <a:gd name="connsiteX88" fmla="*/ 1007846 w 2059179"/>
                  <a:gd name="connsiteY88" fmla="*/ 153559 h 360715"/>
                  <a:gd name="connsiteX89" fmla="*/ 1030779 w 2059179"/>
                  <a:gd name="connsiteY89" fmla="*/ 197161 h 360715"/>
                  <a:gd name="connsiteX90" fmla="*/ 955032 w 2059179"/>
                  <a:gd name="connsiteY90" fmla="*/ 214773 h 360715"/>
                  <a:gd name="connsiteX91" fmla="*/ 1007941 w 2059179"/>
                  <a:gd name="connsiteY91" fmla="*/ 153463 h 360715"/>
                  <a:gd name="connsiteX92" fmla="*/ 1049811 w 2059179"/>
                  <a:gd name="connsiteY92" fmla="*/ 275606 h 360715"/>
                  <a:gd name="connsiteX93" fmla="*/ 1034871 w 2059179"/>
                  <a:gd name="connsiteY93" fmla="*/ 275606 h 360715"/>
                  <a:gd name="connsiteX94" fmla="*/ 975396 w 2059179"/>
                  <a:gd name="connsiteY94" fmla="*/ 315685 h 360715"/>
                  <a:gd name="connsiteX95" fmla="*/ 944088 w 2059179"/>
                  <a:gd name="connsiteY95" fmla="*/ 275606 h 360715"/>
                  <a:gd name="connsiteX96" fmla="*/ 947609 w 2059179"/>
                  <a:gd name="connsiteY96" fmla="*/ 242095 h 360715"/>
                  <a:gd name="connsiteX97" fmla="*/ 1069700 w 2059179"/>
                  <a:gd name="connsiteY97" fmla="*/ 202015 h 360715"/>
                  <a:gd name="connsiteX98" fmla="*/ 1031350 w 2059179"/>
                  <a:gd name="connsiteY98" fmla="*/ 120905 h 360715"/>
                  <a:gd name="connsiteX99" fmla="*/ 907927 w 2059179"/>
                  <a:gd name="connsiteY99" fmla="*/ 302071 h 360715"/>
                  <a:gd name="connsiteX100" fmla="*/ 954175 w 2059179"/>
                  <a:gd name="connsiteY100" fmla="*/ 360715 h 360715"/>
                  <a:gd name="connsiteX101" fmla="*/ 1049811 w 2059179"/>
                  <a:gd name="connsiteY101" fmla="*/ 275606 h 360715"/>
                  <a:gd name="connsiteX102" fmla="*/ 762046 w 2059179"/>
                  <a:gd name="connsiteY102" fmla="*/ 154796 h 360715"/>
                  <a:gd name="connsiteX103" fmla="*/ 802584 w 2059179"/>
                  <a:gd name="connsiteY103" fmla="*/ 154796 h 360715"/>
                  <a:gd name="connsiteX104" fmla="*/ 738256 w 2059179"/>
                  <a:gd name="connsiteY104" fmla="*/ 330727 h 360715"/>
                  <a:gd name="connsiteX105" fmla="*/ 755860 w 2059179"/>
                  <a:gd name="connsiteY105" fmla="*/ 360715 h 360715"/>
                  <a:gd name="connsiteX106" fmla="*/ 872242 w 2059179"/>
                  <a:gd name="connsiteY106" fmla="*/ 275225 h 360715"/>
                  <a:gd name="connsiteX107" fmla="*/ 860822 w 2059179"/>
                  <a:gd name="connsiteY107" fmla="*/ 275225 h 360715"/>
                  <a:gd name="connsiteX108" fmla="*/ 786312 w 2059179"/>
                  <a:gd name="connsiteY108" fmla="*/ 320160 h 360715"/>
                  <a:gd name="connsiteX109" fmla="*/ 845407 w 2059179"/>
                  <a:gd name="connsiteY109" fmla="*/ 154796 h 360715"/>
                  <a:gd name="connsiteX110" fmla="*/ 905738 w 2059179"/>
                  <a:gd name="connsiteY110" fmla="*/ 154796 h 360715"/>
                  <a:gd name="connsiteX111" fmla="*/ 913256 w 2059179"/>
                  <a:gd name="connsiteY111" fmla="*/ 129663 h 360715"/>
                  <a:gd name="connsiteX112" fmla="*/ 854637 w 2059179"/>
                  <a:gd name="connsiteY112" fmla="*/ 129663 h 360715"/>
                  <a:gd name="connsiteX113" fmla="*/ 877095 w 2059179"/>
                  <a:gd name="connsiteY113" fmla="*/ 66165 h 360715"/>
                  <a:gd name="connsiteX114" fmla="*/ 853781 w 2059179"/>
                  <a:gd name="connsiteY114" fmla="*/ 66165 h 360715"/>
                  <a:gd name="connsiteX115" fmla="*/ 811910 w 2059179"/>
                  <a:gd name="connsiteY115" fmla="*/ 129663 h 360715"/>
                  <a:gd name="connsiteX116" fmla="*/ 762141 w 2059179"/>
                  <a:gd name="connsiteY116" fmla="*/ 136708 h 360715"/>
                  <a:gd name="connsiteX117" fmla="*/ 762141 w 2059179"/>
                  <a:gd name="connsiteY117" fmla="*/ 154796 h 360715"/>
                  <a:gd name="connsiteX118" fmla="*/ 539560 w 2059179"/>
                  <a:gd name="connsiteY118" fmla="*/ 291885 h 360715"/>
                  <a:gd name="connsiteX119" fmla="*/ 633865 w 2059179"/>
                  <a:gd name="connsiteY119" fmla="*/ 164030 h 360715"/>
                  <a:gd name="connsiteX120" fmla="*/ 654610 w 2059179"/>
                  <a:gd name="connsiteY120" fmla="*/ 166696 h 360715"/>
                  <a:gd name="connsiteX121" fmla="*/ 619400 w 2059179"/>
                  <a:gd name="connsiteY121" fmla="*/ 260564 h 360715"/>
                  <a:gd name="connsiteX122" fmla="*/ 553264 w 2059179"/>
                  <a:gd name="connsiteY122" fmla="*/ 315209 h 360715"/>
                  <a:gd name="connsiteX123" fmla="*/ 539560 w 2059179"/>
                  <a:gd name="connsiteY123" fmla="*/ 291885 h 360715"/>
                  <a:gd name="connsiteX124" fmla="*/ 725124 w 2059179"/>
                  <a:gd name="connsiteY124" fmla="*/ 110718 h 360715"/>
                  <a:gd name="connsiteX125" fmla="*/ 706662 w 2059179"/>
                  <a:gd name="connsiteY125" fmla="*/ 109385 h 360715"/>
                  <a:gd name="connsiteX126" fmla="*/ 685917 w 2059179"/>
                  <a:gd name="connsiteY126" fmla="*/ 129663 h 360715"/>
                  <a:gd name="connsiteX127" fmla="*/ 681540 w 2059179"/>
                  <a:gd name="connsiteY127" fmla="*/ 129663 h 360715"/>
                  <a:gd name="connsiteX128" fmla="*/ 494264 w 2059179"/>
                  <a:gd name="connsiteY128" fmla="*/ 324539 h 360715"/>
                  <a:gd name="connsiteX129" fmla="*/ 530425 w 2059179"/>
                  <a:gd name="connsiteY129" fmla="*/ 360715 h 360715"/>
                  <a:gd name="connsiteX130" fmla="*/ 610645 w 2059179"/>
                  <a:gd name="connsiteY130" fmla="*/ 283984 h 360715"/>
                  <a:gd name="connsiteX131" fmla="*/ 609313 w 2059179"/>
                  <a:gd name="connsiteY131" fmla="*/ 298073 h 360715"/>
                  <a:gd name="connsiteX132" fmla="*/ 639289 w 2059179"/>
                  <a:gd name="connsiteY132" fmla="*/ 360715 h 360715"/>
                  <a:gd name="connsiteX133" fmla="*/ 703617 w 2059179"/>
                  <a:gd name="connsiteY133" fmla="*/ 284460 h 360715"/>
                  <a:gd name="connsiteX134" fmla="*/ 692198 w 2059179"/>
                  <a:gd name="connsiteY134" fmla="*/ 284460 h 360715"/>
                  <a:gd name="connsiteX135" fmla="*/ 660509 w 2059179"/>
                  <a:gd name="connsiteY135" fmla="*/ 311782 h 360715"/>
                  <a:gd name="connsiteX136" fmla="*/ 660509 w 2059179"/>
                  <a:gd name="connsiteY136" fmla="*/ 259326 h 360715"/>
                  <a:gd name="connsiteX137" fmla="*/ 725314 w 2059179"/>
                  <a:gd name="connsiteY137" fmla="*/ 110718 h 360715"/>
                  <a:gd name="connsiteX138" fmla="*/ 511012 w 2059179"/>
                  <a:gd name="connsiteY138" fmla="*/ 174598 h 360715"/>
                  <a:gd name="connsiteX139" fmla="*/ 492932 w 2059179"/>
                  <a:gd name="connsiteY139" fmla="*/ 120810 h 360715"/>
                  <a:gd name="connsiteX140" fmla="*/ 433837 w 2059179"/>
                  <a:gd name="connsiteY140" fmla="*/ 197541 h 360715"/>
                  <a:gd name="connsiteX141" fmla="*/ 433837 w 2059179"/>
                  <a:gd name="connsiteY141" fmla="*/ 164888 h 360715"/>
                  <a:gd name="connsiteX142" fmla="*/ 405194 w 2059179"/>
                  <a:gd name="connsiteY142" fmla="*/ 120810 h 360715"/>
                  <a:gd name="connsiteX143" fmla="*/ 340865 w 2059179"/>
                  <a:gd name="connsiteY143" fmla="*/ 197065 h 360715"/>
                  <a:gd name="connsiteX144" fmla="*/ 352284 w 2059179"/>
                  <a:gd name="connsiteY144" fmla="*/ 197065 h 360715"/>
                  <a:gd name="connsiteX145" fmla="*/ 383973 w 2059179"/>
                  <a:gd name="connsiteY145" fmla="*/ 169743 h 360715"/>
                  <a:gd name="connsiteX146" fmla="*/ 383973 w 2059179"/>
                  <a:gd name="connsiteY146" fmla="*/ 222198 h 360715"/>
                  <a:gd name="connsiteX147" fmla="*/ 336393 w 2059179"/>
                  <a:gd name="connsiteY147" fmla="*/ 327966 h 360715"/>
                  <a:gd name="connsiteX148" fmla="*/ 356186 w 2059179"/>
                  <a:gd name="connsiteY148" fmla="*/ 360620 h 360715"/>
                  <a:gd name="connsiteX149" fmla="*/ 378263 w 2059179"/>
                  <a:gd name="connsiteY149" fmla="*/ 344722 h 360715"/>
                  <a:gd name="connsiteX150" fmla="*/ 424987 w 2059179"/>
                  <a:gd name="connsiteY150" fmla="*/ 220866 h 360715"/>
                  <a:gd name="connsiteX151" fmla="*/ 465050 w 2059179"/>
                  <a:gd name="connsiteY151" fmla="*/ 174598 h 360715"/>
                  <a:gd name="connsiteX152" fmla="*/ 510917 w 2059179"/>
                  <a:gd name="connsiteY152" fmla="*/ 174598 h 360715"/>
                  <a:gd name="connsiteX153" fmla="*/ 173478 w 2059179"/>
                  <a:gd name="connsiteY153" fmla="*/ 351862 h 360715"/>
                  <a:gd name="connsiteX154" fmla="*/ 177855 w 2059179"/>
                  <a:gd name="connsiteY154" fmla="*/ 338153 h 360715"/>
                  <a:gd name="connsiteX155" fmla="*/ 135128 w 2059179"/>
                  <a:gd name="connsiteY155" fmla="*/ 263229 h 360715"/>
                  <a:gd name="connsiteX156" fmla="*/ 158918 w 2059179"/>
                  <a:gd name="connsiteY156" fmla="*/ 197541 h 360715"/>
                  <a:gd name="connsiteX157" fmla="*/ 223723 w 2059179"/>
                  <a:gd name="connsiteY157" fmla="*/ 197541 h 360715"/>
                  <a:gd name="connsiteX158" fmla="*/ 248845 w 2059179"/>
                  <a:gd name="connsiteY158" fmla="*/ 241143 h 360715"/>
                  <a:gd name="connsiteX159" fmla="*/ 265593 w 2059179"/>
                  <a:gd name="connsiteY159" fmla="*/ 241143 h 360715"/>
                  <a:gd name="connsiteX160" fmla="*/ 304419 w 2059179"/>
                  <a:gd name="connsiteY160" fmla="*/ 134899 h 360715"/>
                  <a:gd name="connsiteX161" fmla="*/ 287670 w 2059179"/>
                  <a:gd name="connsiteY161" fmla="*/ 134899 h 360715"/>
                  <a:gd name="connsiteX162" fmla="*/ 229908 w 2059179"/>
                  <a:gd name="connsiteY162" fmla="*/ 178501 h 360715"/>
                  <a:gd name="connsiteX163" fmla="*/ 166055 w 2059179"/>
                  <a:gd name="connsiteY163" fmla="*/ 178501 h 360715"/>
                  <a:gd name="connsiteX164" fmla="*/ 200028 w 2059179"/>
                  <a:gd name="connsiteY164" fmla="*/ 85490 h 360715"/>
                  <a:gd name="connsiteX165" fmla="*/ 256458 w 2059179"/>
                  <a:gd name="connsiteY165" fmla="*/ 49790 h 360715"/>
                  <a:gd name="connsiteX166" fmla="*/ 284625 w 2059179"/>
                  <a:gd name="connsiteY166" fmla="*/ 49790 h 360715"/>
                  <a:gd name="connsiteX167" fmla="*/ 330493 w 2059179"/>
                  <a:gd name="connsiteY167" fmla="*/ 102245 h 360715"/>
                  <a:gd name="connsiteX168" fmla="*/ 346765 w 2059179"/>
                  <a:gd name="connsiteY168" fmla="*/ 102245 h 360715"/>
                  <a:gd name="connsiteX169" fmla="*/ 360468 w 2059179"/>
                  <a:gd name="connsiteY169" fmla="*/ 29988 h 360715"/>
                  <a:gd name="connsiteX170" fmla="*/ 117238 w 2059179"/>
                  <a:gd name="connsiteY170" fmla="*/ 29988 h 360715"/>
                  <a:gd name="connsiteX171" fmla="*/ 112860 w 2059179"/>
                  <a:gd name="connsiteY171" fmla="*/ 43697 h 360715"/>
                  <a:gd name="connsiteX172" fmla="*/ 142360 w 2059179"/>
                  <a:gd name="connsiteY172" fmla="*/ 118620 h 360715"/>
                  <a:gd name="connsiteX173" fmla="*/ 89451 w 2059179"/>
                  <a:gd name="connsiteY173" fmla="*/ 263229 h 360715"/>
                  <a:gd name="connsiteX174" fmla="*/ 3997 w 2059179"/>
                  <a:gd name="connsiteY174" fmla="*/ 338153 h 360715"/>
                  <a:gd name="connsiteX175" fmla="*/ 0 w 2059179"/>
                  <a:gd name="connsiteY175" fmla="*/ 351862 h 360715"/>
                  <a:gd name="connsiteX176" fmla="*/ 173573 w 2059179"/>
                  <a:gd name="connsiteY176" fmla="*/ 351862 h 360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2059179" h="360715">
                    <a:moveTo>
                      <a:pt x="1955550" y="153559"/>
                    </a:moveTo>
                    <a:cubicBezTo>
                      <a:pt x="1971822" y="153559"/>
                      <a:pt x="1986001" y="165935"/>
                      <a:pt x="1978483" y="197161"/>
                    </a:cubicBezTo>
                    <a:lnTo>
                      <a:pt x="1902736" y="214773"/>
                    </a:lnTo>
                    <a:cubicBezTo>
                      <a:pt x="1915963" y="179548"/>
                      <a:pt x="1937945" y="153463"/>
                      <a:pt x="1955645" y="153463"/>
                    </a:cubicBezTo>
                    <a:moveTo>
                      <a:pt x="1997515" y="275606"/>
                    </a:moveTo>
                    <a:lnTo>
                      <a:pt x="1982575" y="275606"/>
                    </a:lnTo>
                    <a:cubicBezTo>
                      <a:pt x="1963638" y="298073"/>
                      <a:pt x="1943369" y="315685"/>
                      <a:pt x="1923100" y="315685"/>
                    </a:cubicBezTo>
                    <a:cubicBezTo>
                      <a:pt x="1902831" y="315685"/>
                      <a:pt x="1891792" y="303309"/>
                      <a:pt x="1891792" y="275606"/>
                    </a:cubicBezTo>
                    <a:cubicBezTo>
                      <a:pt x="1891792" y="264182"/>
                      <a:pt x="1893124" y="252662"/>
                      <a:pt x="1895313" y="242095"/>
                    </a:cubicBezTo>
                    <a:lnTo>
                      <a:pt x="2017404" y="202015"/>
                    </a:lnTo>
                    <a:cubicBezTo>
                      <a:pt x="2041194" y="145562"/>
                      <a:pt x="2012551" y="120905"/>
                      <a:pt x="1979054" y="120905"/>
                    </a:cubicBezTo>
                    <a:cubicBezTo>
                      <a:pt x="1921292" y="120905"/>
                      <a:pt x="1855631" y="217438"/>
                      <a:pt x="1855631" y="302071"/>
                    </a:cubicBezTo>
                    <a:cubicBezTo>
                      <a:pt x="1855631" y="339962"/>
                      <a:pt x="1873712" y="360715"/>
                      <a:pt x="1901879" y="360715"/>
                    </a:cubicBezTo>
                    <a:cubicBezTo>
                      <a:pt x="1934900" y="360715"/>
                      <a:pt x="1969253" y="328537"/>
                      <a:pt x="1997515" y="275606"/>
                    </a:cubicBezTo>
                    <a:moveTo>
                      <a:pt x="1973250" y="98342"/>
                    </a:moveTo>
                    <a:lnTo>
                      <a:pt x="2059180" y="18088"/>
                    </a:lnTo>
                    <a:lnTo>
                      <a:pt x="2059180" y="8854"/>
                    </a:lnTo>
                    <a:lnTo>
                      <a:pt x="2012931" y="8854"/>
                    </a:lnTo>
                    <a:lnTo>
                      <a:pt x="1960022" y="98342"/>
                    </a:lnTo>
                    <a:lnTo>
                      <a:pt x="1973250" y="98342"/>
                    </a:lnTo>
                    <a:close/>
                    <a:moveTo>
                      <a:pt x="1709750" y="154796"/>
                    </a:moveTo>
                    <a:lnTo>
                      <a:pt x="1750288" y="154796"/>
                    </a:lnTo>
                    <a:lnTo>
                      <a:pt x="1685960" y="330727"/>
                    </a:lnTo>
                    <a:cubicBezTo>
                      <a:pt x="1680250" y="345673"/>
                      <a:pt x="1688149" y="360715"/>
                      <a:pt x="1703565" y="360715"/>
                    </a:cubicBezTo>
                    <a:cubicBezTo>
                      <a:pt x="1740106" y="360715"/>
                      <a:pt x="1799201" y="324539"/>
                      <a:pt x="1819946" y="275225"/>
                    </a:cubicBezTo>
                    <a:lnTo>
                      <a:pt x="1808527" y="275225"/>
                    </a:lnTo>
                    <a:cubicBezTo>
                      <a:pt x="1792254" y="292456"/>
                      <a:pt x="1760946" y="315304"/>
                      <a:pt x="1734016" y="320160"/>
                    </a:cubicBezTo>
                    <a:lnTo>
                      <a:pt x="1793111" y="154796"/>
                    </a:lnTo>
                    <a:lnTo>
                      <a:pt x="1853442" y="154796"/>
                    </a:lnTo>
                    <a:lnTo>
                      <a:pt x="1860960" y="129663"/>
                    </a:lnTo>
                    <a:lnTo>
                      <a:pt x="1802341" y="129663"/>
                    </a:lnTo>
                    <a:lnTo>
                      <a:pt x="1824799" y="66165"/>
                    </a:lnTo>
                    <a:lnTo>
                      <a:pt x="1801485" y="66165"/>
                    </a:lnTo>
                    <a:lnTo>
                      <a:pt x="1759614" y="129663"/>
                    </a:lnTo>
                    <a:lnTo>
                      <a:pt x="1709845" y="136708"/>
                    </a:lnTo>
                    <a:lnTo>
                      <a:pt x="1709845" y="154796"/>
                    </a:lnTo>
                    <a:close/>
                    <a:moveTo>
                      <a:pt x="1655128" y="146419"/>
                    </a:moveTo>
                    <a:cubicBezTo>
                      <a:pt x="1659981" y="130139"/>
                      <a:pt x="1648942" y="120810"/>
                      <a:pt x="1640568" y="120810"/>
                    </a:cubicBezTo>
                    <a:cubicBezTo>
                      <a:pt x="1605359" y="120810"/>
                      <a:pt x="1563488" y="152512"/>
                      <a:pt x="1546740" y="197065"/>
                    </a:cubicBezTo>
                    <a:lnTo>
                      <a:pt x="1558159" y="197065"/>
                    </a:lnTo>
                    <a:cubicBezTo>
                      <a:pt x="1569578" y="180786"/>
                      <a:pt x="1588991" y="162698"/>
                      <a:pt x="1607072" y="159556"/>
                    </a:cubicBezTo>
                    <a:lnTo>
                      <a:pt x="1539698" y="335011"/>
                    </a:lnTo>
                    <a:cubicBezTo>
                      <a:pt x="1533513" y="351290"/>
                      <a:pt x="1545883" y="360620"/>
                      <a:pt x="1554258" y="360620"/>
                    </a:cubicBezTo>
                    <a:cubicBezTo>
                      <a:pt x="1587754" y="360620"/>
                      <a:pt x="1626960" y="328442"/>
                      <a:pt x="1643709" y="284364"/>
                    </a:cubicBezTo>
                    <a:lnTo>
                      <a:pt x="1632289" y="284364"/>
                    </a:lnTo>
                    <a:cubicBezTo>
                      <a:pt x="1620870" y="300644"/>
                      <a:pt x="1601457" y="318732"/>
                      <a:pt x="1583377" y="321873"/>
                    </a:cubicBezTo>
                    <a:lnTo>
                      <a:pt x="1655223" y="146419"/>
                    </a:lnTo>
                    <a:close/>
                    <a:moveTo>
                      <a:pt x="1667499" y="58263"/>
                    </a:moveTo>
                    <a:cubicBezTo>
                      <a:pt x="1683391" y="58263"/>
                      <a:pt x="1696618" y="45506"/>
                      <a:pt x="1696618" y="29131"/>
                    </a:cubicBezTo>
                    <a:cubicBezTo>
                      <a:pt x="1696618" y="12757"/>
                      <a:pt x="1683391" y="0"/>
                      <a:pt x="1667499" y="0"/>
                    </a:cubicBezTo>
                    <a:cubicBezTo>
                      <a:pt x="1651607" y="0"/>
                      <a:pt x="1638380" y="13233"/>
                      <a:pt x="1638380" y="29131"/>
                    </a:cubicBezTo>
                    <a:cubicBezTo>
                      <a:pt x="1638380" y="45030"/>
                      <a:pt x="1651131" y="58263"/>
                      <a:pt x="1667499" y="58263"/>
                    </a:cubicBezTo>
                    <a:moveTo>
                      <a:pt x="1279244" y="328062"/>
                    </a:moveTo>
                    <a:cubicBezTo>
                      <a:pt x="1270394" y="347863"/>
                      <a:pt x="1279719" y="360715"/>
                      <a:pt x="1299037" y="360715"/>
                    </a:cubicBezTo>
                    <a:cubicBezTo>
                      <a:pt x="1310932" y="360715"/>
                      <a:pt x="1316261" y="357669"/>
                      <a:pt x="1321114" y="344816"/>
                    </a:cubicBezTo>
                    <a:lnTo>
                      <a:pt x="1367838" y="220961"/>
                    </a:lnTo>
                    <a:cubicBezTo>
                      <a:pt x="1389439" y="194495"/>
                      <a:pt x="1433975" y="166315"/>
                      <a:pt x="1451579" y="166315"/>
                    </a:cubicBezTo>
                    <a:cubicBezTo>
                      <a:pt x="1464331" y="166315"/>
                      <a:pt x="1462618" y="176883"/>
                      <a:pt x="1454244" y="192781"/>
                    </a:cubicBezTo>
                    <a:lnTo>
                      <a:pt x="1382398" y="330727"/>
                    </a:lnTo>
                    <a:cubicBezTo>
                      <a:pt x="1375356" y="344436"/>
                      <a:pt x="1384586" y="360715"/>
                      <a:pt x="1400002" y="360715"/>
                    </a:cubicBezTo>
                    <a:cubicBezTo>
                      <a:pt x="1435212" y="360715"/>
                      <a:pt x="1477082" y="329013"/>
                      <a:pt x="1493831" y="284460"/>
                    </a:cubicBezTo>
                    <a:lnTo>
                      <a:pt x="1482411" y="284460"/>
                    </a:lnTo>
                    <a:cubicBezTo>
                      <a:pt x="1470992" y="300738"/>
                      <a:pt x="1451579" y="318827"/>
                      <a:pt x="1433499" y="321969"/>
                    </a:cubicBezTo>
                    <a:lnTo>
                      <a:pt x="1495163" y="197255"/>
                    </a:lnTo>
                    <a:cubicBezTo>
                      <a:pt x="1503061" y="181357"/>
                      <a:pt x="1507058" y="166411"/>
                      <a:pt x="1507058" y="154510"/>
                    </a:cubicBezTo>
                    <a:cubicBezTo>
                      <a:pt x="1507058" y="134233"/>
                      <a:pt x="1495639" y="121000"/>
                      <a:pt x="1474418" y="121000"/>
                    </a:cubicBezTo>
                    <a:cubicBezTo>
                      <a:pt x="1443966" y="121000"/>
                      <a:pt x="1413135" y="155367"/>
                      <a:pt x="1376593" y="197732"/>
                    </a:cubicBezTo>
                    <a:lnTo>
                      <a:pt x="1376593" y="165078"/>
                    </a:lnTo>
                    <a:cubicBezTo>
                      <a:pt x="1376593" y="141754"/>
                      <a:pt x="1369075" y="121000"/>
                      <a:pt x="1347949" y="121000"/>
                    </a:cubicBezTo>
                    <a:cubicBezTo>
                      <a:pt x="1334722" y="121000"/>
                      <a:pt x="1321971" y="132424"/>
                      <a:pt x="1310076" y="148799"/>
                    </a:cubicBezTo>
                    <a:lnTo>
                      <a:pt x="1310076" y="153177"/>
                    </a:lnTo>
                    <a:cubicBezTo>
                      <a:pt x="1333009" y="151845"/>
                      <a:pt x="1343096" y="186212"/>
                      <a:pt x="1326824" y="222389"/>
                    </a:cubicBezTo>
                    <a:lnTo>
                      <a:pt x="1279244" y="328156"/>
                    </a:lnTo>
                    <a:close/>
                    <a:moveTo>
                      <a:pt x="1278387" y="174693"/>
                    </a:moveTo>
                    <a:cubicBezTo>
                      <a:pt x="1286761" y="146037"/>
                      <a:pt x="1282384" y="120905"/>
                      <a:pt x="1260307" y="120905"/>
                    </a:cubicBezTo>
                    <a:cubicBezTo>
                      <a:pt x="1234328" y="120905"/>
                      <a:pt x="1227667" y="140706"/>
                      <a:pt x="1201212" y="197637"/>
                    </a:cubicBezTo>
                    <a:lnTo>
                      <a:pt x="1201212" y="164983"/>
                    </a:lnTo>
                    <a:cubicBezTo>
                      <a:pt x="1201212" y="141659"/>
                      <a:pt x="1193694" y="120905"/>
                      <a:pt x="1172569" y="120905"/>
                    </a:cubicBezTo>
                    <a:cubicBezTo>
                      <a:pt x="1147922" y="120905"/>
                      <a:pt x="1125464" y="159270"/>
                      <a:pt x="1108240" y="197161"/>
                    </a:cubicBezTo>
                    <a:lnTo>
                      <a:pt x="1119659" y="197161"/>
                    </a:lnTo>
                    <a:cubicBezTo>
                      <a:pt x="1131554" y="179929"/>
                      <a:pt x="1142593" y="169838"/>
                      <a:pt x="1151348" y="169838"/>
                    </a:cubicBezTo>
                    <a:cubicBezTo>
                      <a:pt x="1161911" y="169838"/>
                      <a:pt x="1167620" y="186117"/>
                      <a:pt x="1151348" y="222293"/>
                    </a:cubicBezTo>
                    <a:lnTo>
                      <a:pt x="1103767" y="328062"/>
                    </a:lnTo>
                    <a:cubicBezTo>
                      <a:pt x="1094918" y="347863"/>
                      <a:pt x="1104243" y="360715"/>
                      <a:pt x="1123561" y="360715"/>
                    </a:cubicBezTo>
                    <a:cubicBezTo>
                      <a:pt x="1135456" y="360715"/>
                      <a:pt x="1140785" y="357669"/>
                      <a:pt x="1145638" y="344816"/>
                    </a:cubicBezTo>
                    <a:lnTo>
                      <a:pt x="1192362" y="220961"/>
                    </a:lnTo>
                    <a:cubicBezTo>
                      <a:pt x="1205589" y="204681"/>
                      <a:pt x="1217484" y="190497"/>
                      <a:pt x="1232425" y="174693"/>
                    </a:cubicBezTo>
                    <a:lnTo>
                      <a:pt x="1278292" y="174693"/>
                    </a:lnTo>
                    <a:close/>
                    <a:moveTo>
                      <a:pt x="1007846" y="153559"/>
                    </a:moveTo>
                    <a:cubicBezTo>
                      <a:pt x="1024118" y="153559"/>
                      <a:pt x="1038297" y="165935"/>
                      <a:pt x="1030779" y="197161"/>
                    </a:cubicBezTo>
                    <a:lnTo>
                      <a:pt x="955032" y="214773"/>
                    </a:lnTo>
                    <a:cubicBezTo>
                      <a:pt x="968259" y="179548"/>
                      <a:pt x="990241" y="153463"/>
                      <a:pt x="1007941" y="153463"/>
                    </a:cubicBezTo>
                    <a:moveTo>
                      <a:pt x="1049811" y="275606"/>
                    </a:moveTo>
                    <a:lnTo>
                      <a:pt x="1034871" y="275606"/>
                    </a:lnTo>
                    <a:cubicBezTo>
                      <a:pt x="1015934" y="298073"/>
                      <a:pt x="995665" y="315685"/>
                      <a:pt x="975396" y="315685"/>
                    </a:cubicBezTo>
                    <a:cubicBezTo>
                      <a:pt x="955127" y="315685"/>
                      <a:pt x="944088" y="303309"/>
                      <a:pt x="944088" y="275606"/>
                    </a:cubicBezTo>
                    <a:cubicBezTo>
                      <a:pt x="944088" y="264182"/>
                      <a:pt x="945420" y="252662"/>
                      <a:pt x="947609" y="242095"/>
                    </a:cubicBezTo>
                    <a:lnTo>
                      <a:pt x="1069700" y="202015"/>
                    </a:lnTo>
                    <a:cubicBezTo>
                      <a:pt x="1093490" y="145562"/>
                      <a:pt x="1064847" y="120905"/>
                      <a:pt x="1031350" y="120905"/>
                    </a:cubicBezTo>
                    <a:cubicBezTo>
                      <a:pt x="973588" y="120905"/>
                      <a:pt x="907927" y="217438"/>
                      <a:pt x="907927" y="302071"/>
                    </a:cubicBezTo>
                    <a:cubicBezTo>
                      <a:pt x="907927" y="339962"/>
                      <a:pt x="926008" y="360715"/>
                      <a:pt x="954175" y="360715"/>
                    </a:cubicBezTo>
                    <a:cubicBezTo>
                      <a:pt x="987196" y="360715"/>
                      <a:pt x="1021549" y="328537"/>
                      <a:pt x="1049811" y="275606"/>
                    </a:cubicBezTo>
                    <a:moveTo>
                      <a:pt x="762046" y="154796"/>
                    </a:moveTo>
                    <a:lnTo>
                      <a:pt x="802584" y="154796"/>
                    </a:lnTo>
                    <a:lnTo>
                      <a:pt x="738256" y="330727"/>
                    </a:lnTo>
                    <a:cubicBezTo>
                      <a:pt x="732546" y="345673"/>
                      <a:pt x="740444" y="360715"/>
                      <a:pt x="755860" y="360715"/>
                    </a:cubicBezTo>
                    <a:cubicBezTo>
                      <a:pt x="792402" y="360715"/>
                      <a:pt x="851497" y="324539"/>
                      <a:pt x="872242" y="275225"/>
                    </a:cubicBezTo>
                    <a:lnTo>
                      <a:pt x="860822" y="275225"/>
                    </a:lnTo>
                    <a:cubicBezTo>
                      <a:pt x="844550" y="292456"/>
                      <a:pt x="813242" y="315304"/>
                      <a:pt x="786312" y="320160"/>
                    </a:cubicBezTo>
                    <a:lnTo>
                      <a:pt x="845407" y="154796"/>
                    </a:lnTo>
                    <a:lnTo>
                      <a:pt x="905738" y="154796"/>
                    </a:lnTo>
                    <a:lnTo>
                      <a:pt x="913256" y="129663"/>
                    </a:lnTo>
                    <a:lnTo>
                      <a:pt x="854637" y="129663"/>
                    </a:lnTo>
                    <a:lnTo>
                      <a:pt x="877095" y="66165"/>
                    </a:lnTo>
                    <a:lnTo>
                      <a:pt x="853781" y="66165"/>
                    </a:lnTo>
                    <a:lnTo>
                      <a:pt x="811910" y="129663"/>
                    </a:lnTo>
                    <a:lnTo>
                      <a:pt x="762141" y="136708"/>
                    </a:lnTo>
                    <a:lnTo>
                      <a:pt x="762141" y="154796"/>
                    </a:lnTo>
                    <a:close/>
                    <a:moveTo>
                      <a:pt x="539560" y="291885"/>
                    </a:moveTo>
                    <a:cubicBezTo>
                      <a:pt x="539560" y="237621"/>
                      <a:pt x="599892" y="164030"/>
                      <a:pt x="633865" y="164030"/>
                    </a:cubicBezTo>
                    <a:cubicBezTo>
                      <a:pt x="641382" y="164030"/>
                      <a:pt x="648424" y="164888"/>
                      <a:pt x="654610" y="166696"/>
                    </a:cubicBezTo>
                    <a:lnTo>
                      <a:pt x="619400" y="260564"/>
                    </a:lnTo>
                    <a:cubicBezTo>
                      <a:pt x="599131" y="285221"/>
                      <a:pt x="567823" y="315209"/>
                      <a:pt x="553264" y="315209"/>
                    </a:cubicBezTo>
                    <a:cubicBezTo>
                      <a:pt x="544889" y="315209"/>
                      <a:pt x="539560" y="308164"/>
                      <a:pt x="539560" y="291885"/>
                    </a:cubicBezTo>
                    <a:moveTo>
                      <a:pt x="725124" y="110718"/>
                    </a:moveTo>
                    <a:lnTo>
                      <a:pt x="706662" y="109385"/>
                    </a:lnTo>
                    <a:lnTo>
                      <a:pt x="685917" y="129663"/>
                    </a:lnTo>
                    <a:lnTo>
                      <a:pt x="681540" y="129663"/>
                    </a:lnTo>
                    <a:cubicBezTo>
                      <a:pt x="581050" y="129663"/>
                      <a:pt x="494264" y="242476"/>
                      <a:pt x="494264" y="324539"/>
                    </a:cubicBezTo>
                    <a:cubicBezTo>
                      <a:pt x="494264" y="347482"/>
                      <a:pt x="508348" y="360715"/>
                      <a:pt x="530425" y="360715"/>
                    </a:cubicBezTo>
                    <a:cubicBezTo>
                      <a:pt x="556404" y="360715"/>
                      <a:pt x="582002" y="323682"/>
                      <a:pt x="610645" y="283984"/>
                    </a:cubicBezTo>
                    <a:lnTo>
                      <a:pt x="609313" y="298073"/>
                    </a:lnTo>
                    <a:cubicBezTo>
                      <a:pt x="605792" y="338629"/>
                      <a:pt x="618163" y="360715"/>
                      <a:pt x="639289" y="360715"/>
                    </a:cubicBezTo>
                    <a:cubicBezTo>
                      <a:pt x="663935" y="360715"/>
                      <a:pt x="686393" y="322349"/>
                      <a:pt x="703617" y="284460"/>
                    </a:cubicBezTo>
                    <a:lnTo>
                      <a:pt x="692198" y="284460"/>
                    </a:lnTo>
                    <a:cubicBezTo>
                      <a:pt x="680303" y="301691"/>
                      <a:pt x="669264" y="311782"/>
                      <a:pt x="660509" y="311782"/>
                    </a:cubicBezTo>
                    <a:cubicBezTo>
                      <a:pt x="651279" y="311782"/>
                      <a:pt x="644618" y="295027"/>
                      <a:pt x="660509" y="259326"/>
                    </a:cubicBezTo>
                    <a:lnTo>
                      <a:pt x="725314" y="110718"/>
                    </a:lnTo>
                    <a:close/>
                    <a:moveTo>
                      <a:pt x="511012" y="174598"/>
                    </a:moveTo>
                    <a:cubicBezTo>
                      <a:pt x="519386" y="145943"/>
                      <a:pt x="515009" y="120810"/>
                      <a:pt x="492932" y="120810"/>
                    </a:cubicBezTo>
                    <a:cubicBezTo>
                      <a:pt x="466953" y="120810"/>
                      <a:pt x="460292" y="140612"/>
                      <a:pt x="433837" y="197541"/>
                    </a:cubicBezTo>
                    <a:lnTo>
                      <a:pt x="433837" y="164888"/>
                    </a:lnTo>
                    <a:cubicBezTo>
                      <a:pt x="433837" y="141563"/>
                      <a:pt x="426319" y="120810"/>
                      <a:pt x="405194" y="120810"/>
                    </a:cubicBezTo>
                    <a:cubicBezTo>
                      <a:pt x="380547" y="120810"/>
                      <a:pt x="358089" y="159175"/>
                      <a:pt x="340865" y="197065"/>
                    </a:cubicBezTo>
                    <a:lnTo>
                      <a:pt x="352284" y="197065"/>
                    </a:lnTo>
                    <a:cubicBezTo>
                      <a:pt x="364180" y="179834"/>
                      <a:pt x="375218" y="169743"/>
                      <a:pt x="383973" y="169743"/>
                    </a:cubicBezTo>
                    <a:cubicBezTo>
                      <a:pt x="394536" y="169743"/>
                      <a:pt x="400245" y="186022"/>
                      <a:pt x="383973" y="222198"/>
                    </a:cubicBezTo>
                    <a:lnTo>
                      <a:pt x="336393" y="327966"/>
                    </a:lnTo>
                    <a:cubicBezTo>
                      <a:pt x="327543" y="347768"/>
                      <a:pt x="336868" y="360620"/>
                      <a:pt x="356186" y="360620"/>
                    </a:cubicBezTo>
                    <a:cubicBezTo>
                      <a:pt x="368081" y="360620"/>
                      <a:pt x="373410" y="357574"/>
                      <a:pt x="378263" y="344722"/>
                    </a:cubicBezTo>
                    <a:lnTo>
                      <a:pt x="424987" y="220866"/>
                    </a:lnTo>
                    <a:cubicBezTo>
                      <a:pt x="438215" y="204586"/>
                      <a:pt x="450110" y="190401"/>
                      <a:pt x="465050" y="174598"/>
                    </a:cubicBezTo>
                    <a:lnTo>
                      <a:pt x="510917" y="174598"/>
                    </a:lnTo>
                    <a:close/>
                    <a:moveTo>
                      <a:pt x="173478" y="351862"/>
                    </a:moveTo>
                    <a:lnTo>
                      <a:pt x="177855" y="338153"/>
                    </a:lnTo>
                    <a:cubicBezTo>
                      <a:pt x="119236" y="327109"/>
                      <a:pt x="111719" y="327109"/>
                      <a:pt x="135128" y="263229"/>
                    </a:cubicBezTo>
                    <a:lnTo>
                      <a:pt x="158918" y="197541"/>
                    </a:lnTo>
                    <a:lnTo>
                      <a:pt x="223723" y="197541"/>
                    </a:lnTo>
                    <a:cubicBezTo>
                      <a:pt x="252842" y="197541"/>
                      <a:pt x="253222" y="209441"/>
                      <a:pt x="248845" y="241143"/>
                    </a:cubicBezTo>
                    <a:lnTo>
                      <a:pt x="265593" y="241143"/>
                    </a:lnTo>
                    <a:lnTo>
                      <a:pt x="304419" y="134899"/>
                    </a:lnTo>
                    <a:lnTo>
                      <a:pt x="287670" y="134899"/>
                    </a:lnTo>
                    <a:cubicBezTo>
                      <a:pt x="273111" y="160032"/>
                      <a:pt x="261692" y="178501"/>
                      <a:pt x="229908" y="178501"/>
                    </a:cubicBezTo>
                    <a:lnTo>
                      <a:pt x="166055" y="178501"/>
                    </a:lnTo>
                    <a:lnTo>
                      <a:pt x="200028" y="85490"/>
                    </a:lnTo>
                    <a:cubicBezTo>
                      <a:pt x="210590" y="55978"/>
                      <a:pt x="216776" y="49790"/>
                      <a:pt x="256458" y="49790"/>
                    </a:cubicBezTo>
                    <a:lnTo>
                      <a:pt x="284625" y="49790"/>
                    </a:lnTo>
                    <a:cubicBezTo>
                      <a:pt x="325639" y="49790"/>
                      <a:pt x="330493" y="60833"/>
                      <a:pt x="330493" y="102245"/>
                    </a:cubicBezTo>
                    <a:lnTo>
                      <a:pt x="346765" y="102245"/>
                    </a:lnTo>
                    <a:lnTo>
                      <a:pt x="360468" y="29988"/>
                    </a:lnTo>
                    <a:lnTo>
                      <a:pt x="117238" y="29988"/>
                    </a:lnTo>
                    <a:lnTo>
                      <a:pt x="112860" y="43697"/>
                    </a:lnTo>
                    <a:cubicBezTo>
                      <a:pt x="159965" y="53407"/>
                      <a:pt x="164438" y="57787"/>
                      <a:pt x="142360" y="118620"/>
                    </a:cubicBezTo>
                    <a:lnTo>
                      <a:pt x="89451" y="263229"/>
                    </a:lnTo>
                    <a:cubicBezTo>
                      <a:pt x="67374" y="323587"/>
                      <a:pt x="58143" y="328442"/>
                      <a:pt x="3997" y="338153"/>
                    </a:cubicBezTo>
                    <a:lnTo>
                      <a:pt x="0" y="351862"/>
                    </a:lnTo>
                    <a:lnTo>
                      <a:pt x="173573" y="351862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0" name="Forme libre 119">
                <a:extLst>
                  <a:ext uri="{FF2B5EF4-FFF2-40B4-BE49-F238E27FC236}">
                    <a16:creationId xmlns:a16="http://schemas.microsoft.com/office/drawing/2014/main" id="{C910A892-9E31-6EC7-27A0-D41685F2ACAB}"/>
                  </a:ext>
                </a:extLst>
              </p:cNvPr>
              <p:cNvSpPr/>
              <p:nvPr/>
            </p:nvSpPr>
            <p:spPr>
              <a:xfrm>
                <a:off x="3517148" y="4727346"/>
                <a:ext cx="1469374" cy="521985"/>
              </a:xfrm>
              <a:custGeom>
                <a:avLst/>
                <a:gdLst>
                  <a:gd name="connsiteX0" fmla="*/ 1365745 w 1469374"/>
                  <a:gd name="connsiteY0" fmla="*/ 213535 h 521985"/>
                  <a:gd name="connsiteX1" fmla="*/ 1388678 w 1469374"/>
                  <a:gd name="connsiteY1" fmla="*/ 257137 h 521985"/>
                  <a:gd name="connsiteX2" fmla="*/ 1312930 w 1469374"/>
                  <a:gd name="connsiteY2" fmla="*/ 274749 h 521985"/>
                  <a:gd name="connsiteX3" fmla="*/ 1365840 w 1469374"/>
                  <a:gd name="connsiteY3" fmla="*/ 213440 h 521985"/>
                  <a:gd name="connsiteX4" fmla="*/ 1407710 w 1469374"/>
                  <a:gd name="connsiteY4" fmla="*/ 335582 h 521985"/>
                  <a:gd name="connsiteX5" fmla="*/ 1392770 w 1469374"/>
                  <a:gd name="connsiteY5" fmla="*/ 335582 h 521985"/>
                  <a:gd name="connsiteX6" fmla="*/ 1333295 w 1469374"/>
                  <a:gd name="connsiteY6" fmla="*/ 375662 h 521985"/>
                  <a:gd name="connsiteX7" fmla="*/ 1301987 w 1469374"/>
                  <a:gd name="connsiteY7" fmla="*/ 335582 h 521985"/>
                  <a:gd name="connsiteX8" fmla="*/ 1305508 w 1469374"/>
                  <a:gd name="connsiteY8" fmla="*/ 302071 h 521985"/>
                  <a:gd name="connsiteX9" fmla="*/ 1427599 w 1469374"/>
                  <a:gd name="connsiteY9" fmla="*/ 261992 h 521985"/>
                  <a:gd name="connsiteX10" fmla="*/ 1389249 w 1469374"/>
                  <a:gd name="connsiteY10" fmla="*/ 180881 h 521985"/>
                  <a:gd name="connsiteX11" fmla="*/ 1265826 w 1469374"/>
                  <a:gd name="connsiteY11" fmla="*/ 362048 h 521985"/>
                  <a:gd name="connsiteX12" fmla="*/ 1312074 w 1469374"/>
                  <a:gd name="connsiteY12" fmla="*/ 420692 h 521985"/>
                  <a:gd name="connsiteX13" fmla="*/ 1407710 w 1469374"/>
                  <a:gd name="connsiteY13" fmla="*/ 335582 h 521985"/>
                  <a:gd name="connsiteX14" fmla="*/ 1383444 w 1469374"/>
                  <a:gd name="connsiteY14" fmla="*/ 158319 h 521985"/>
                  <a:gd name="connsiteX15" fmla="*/ 1469374 w 1469374"/>
                  <a:gd name="connsiteY15" fmla="*/ 78064 h 521985"/>
                  <a:gd name="connsiteX16" fmla="*/ 1469374 w 1469374"/>
                  <a:gd name="connsiteY16" fmla="*/ 68830 h 521985"/>
                  <a:gd name="connsiteX17" fmla="*/ 1423126 w 1469374"/>
                  <a:gd name="connsiteY17" fmla="*/ 68830 h 521985"/>
                  <a:gd name="connsiteX18" fmla="*/ 1370217 w 1469374"/>
                  <a:gd name="connsiteY18" fmla="*/ 158319 h 521985"/>
                  <a:gd name="connsiteX19" fmla="*/ 1383444 w 1469374"/>
                  <a:gd name="connsiteY19" fmla="*/ 158319 h 521985"/>
                  <a:gd name="connsiteX20" fmla="*/ 1119945 w 1469374"/>
                  <a:gd name="connsiteY20" fmla="*/ 214773 h 521985"/>
                  <a:gd name="connsiteX21" fmla="*/ 1160483 w 1469374"/>
                  <a:gd name="connsiteY21" fmla="*/ 214773 h 521985"/>
                  <a:gd name="connsiteX22" fmla="*/ 1096155 w 1469374"/>
                  <a:gd name="connsiteY22" fmla="*/ 390703 h 521985"/>
                  <a:gd name="connsiteX23" fmla="*/ 1113759 w 1469374"/>
                  <a:gd name="connsiteY23" fmla="*/ 420692 h 521985"/>
                  <a:gd name="connsiteX24" fmla="*/ 1230141 w 1469374"/>
                  <a:gd name="connsiteY24" fmla="*/ 335201 h 521985"/>
                  <a:gd name="connsiteX25" fmla="*/ 1218721 w 1469374"/>
                  <a:gd name="connsiteY25" fmla="*/ 335201 h 521985"/>
                  <a:gd name="connsiteX26" fmla="*/ 1144211 w 1469374"/>
                  <a:gd name="connsiteY26" fmla="*/ 380136 h 521985"/>
                  <a:gd name="connsiteX27" fmla="*/ 1203305 w 1469374"/>
                  <a:gd name="connsiteY27" fmla="*/ 214773 h 521985"/>
                  <a:gd name="connsiteX28" fmla="*/ 1263637 w 1469374"/>
                  <a:gd name="connsiteY28" fmla="*/ 214773 h 521985"/>
                  <a:gd name="connsiteX29" fmla="*/ 1271155 w 1469374"/>
                  <a:gd name="connsiteY29" fmla="*/ 189639 h 521985"/>
                  <a:gd name="connsiteX30" fmla="*/ 1212536 w 1469374"/>
                  <a:gd name="connsiteY30" fmla="*/ 189639 h 521985"/>
                  <a:gd name="connsiteX31" fmla="*/ 1234994 w 1469374"/>
                  <a:gd name="connsiteY31" fmla="*/ 126141 h 521985"/>
                  <a:gd name="connsiteX32" fmla="*/ 1211680 w 1469374"/>
                  <a:gd name="connsiteY32" fmla="*/ 126141 h 521985"/>
                  <a:gd name="connsiteX33" fmla="*/ 1169809 w 1469374"/>
                  <a:gd name="connsiteY33" fmla="*/ 189639 h 521985"/>
                  <a:gd name="connsiteX34" fmla="*/ 1120040 w 1469374"/>
                  <a:gd name="connsiteY34" fmla="*/ 196685 h 521985"/>
                  <a:gd name="connsiteX35" fmla="*/ 1120040 w 1469374"/>
                  <a:gd name="connsiteY35" fmla="*/ 214773 h 521985"/>
                  <a:gd name="connsiteX36" fmla="*/ 1065323 w 1469374"/>
                  <a:gd name="connsiteY36" fmla="*/ 206395 h 521985"/>
                  <a:gd name="connsiteX37" fmla="*/ 1050763 w 1469374"/>
                  <a:gd name="connsiteY37" fmla="*/ 180786 h 521985"/>
                  <a:gd name="connsiteX38" fmla="*/ 956935 w 1469374"/>
                  <a:gd name="connsiteY38" fmla="*/ 257042 h 521985"/>
                  <a:gd name="connsiteX39" fmla="*/ 968354 w 1469374"/>
                  <a:gd name="connsiteY39" fmla="*/ 257042 h 521985"/>
                  <a:gd name="connsiteX40" fmla="*/ 1017266 w 1469374"/>
                  <a:gd name="connsiteY40" fmla="*/ 219533 h 521985"/>
                  <a:gd name="connsiteX41" fmla="*/ 949893 w 1469374"/>
                  <a:gd name="connsiteY41" fmla="*/ 394987 h 521985"/>
                  <a:gd name="connsiteX42" fmla="*/ 964452 w 1469374"/>
                  <a:gd name="connsiteY42" fmla="*/ 420596 h 521985"/>
                  <a:gd name="connsiteX43" fmla="*/ 1053903 w 1469374"/>
                  <a:gd name="connsiteY43" fmla="*/ 344341 h 521985"/>
                  <a:gd name="connsiteX44" fmla="*/ 1042484 w 1469374"/>
                  <a:gd name="connsiteY44" fmla="*/ 344341 h 521985"/>
                  <a:gd name="connsiteX45" fmla="*/ 993572 w 1469374"/>
                  <a:gd name="connsiteY45" fmla="*/ 381850 h 521985"/>
                  <a:gd name="connsiteX46" fmla="*/ 1065418 w 1469374"/>
                  <a:gd name="connsiteY46" fmla="*/ 206395 h 521985"/>
                  <a:gd name="connsiteX47" fmla="*/ 1077693 w 1469374"/>
                  <a:gd name="connsiteY47" fmla="*/ 118239 h 521985"/>
                  <a:gd name="connsiteX48" fmla="*/ 1106813 w 1469374"/>
                  <a:gd name="connsiteY48" fmla="*/ 89108 h 521985"/>
                  <a:gd name="connsiteX49" fmla="*/ 1077693 w 1469374"/>
                  <a:gd name="connsiteY49" fmla="*/ 59976 h 521985"/>
                  <a:gd name="connsiteX50" fmla="*/ 1048574 w 1469374"/>
                  <a:gd name="connsiteY50" fmla="*/ 89108 h 521985"/>
                  <a:gd name="connsiteX51" fmla="*/ 1077693 w 1469374"/>
                  <a:gd name="connsiteY51" fmla="*/ 118239 h 521985"/>
                  <a:gd name="connsiteX52" fmla="*/ 843218 w 1469374"/>
                  <a:gd name="connsiteY52" fmla="*/ 381850 h 521985"/>
                  <a:gd name="connsiteX53" fmla="*/ 966165 w 1469374"/>
                  <a:gd name="connsiteY53" fmla="*/ 59596 h 521985"/>
                  <a:gd name="connsiteX54" fmla="*/ 962168 w 1469374"/>
                  <a:gd name="connsiteY54" fmla="*/ 54740 h 521985"/>
                  <a:gd name="connsiteX55" fmla="*/ 885088 w 1469374"/>
                  <a:gd name="connsiteY55" fmla="*/ 63594 h 521985"/>
                  <a:gd name="connsiteX56" fmla="*/ 885088 w 1469374"/>
                  <a:gd name="connsiteY56" fmla="*/ 72828 h 521985"/>
                  <a:gd name="connsiteX57" fmla="*/ 900029 w 1469374"/>
                  <a:gd name="connsiteY57" fmla="*/ 84253 h 521985"/>
                  <a:gd name="connsiteX58" fmla="*/ 896983 w 1469374"/>
                  <a:gd name="connsiteY58" fmla="*/ 137565 h 521985"/>
                  <a:gd name="connsiteX59" fmla="*/ 800966 w 1469374"/>
                  <a:gd name="connsiteY59" fmla="*/ 390608 h 521985"/>
                  <a:gd name="connsiteX60" fmla="*/ 818571 w 1469374"/>
                  <a:gd name="connsiteY60" fmla="*/ 420596 h 521985"/>
                  <a:gd name="connsiteX61" fmla="*/ 908022 w 1469374"/>
                  <a:gd name="connsiteY61" fmla="*/ 344341 h 521985"/>
                  <a:gd name="connsiteX62" fmla="*/ 896603 w 1469374"/>
                  <a:gd name="connsiteY62" fmla="*/ 344341 h 521985"/>
                  <a:gd name="connsiteX63" fmla="*/ 843313 w 1469374"/>
                  <a:gd name="connsiteY63" fmla="*/ 381850 h 521985"/>
                  <a:gd name="connsiteX64" fmla="*/ 609789 w 1469374"/>
                  <a:gd name="connsiteY64" fmla="*/ 351861 h 521985"/>
                  <a:gd name="connsiteX65" fmla="*/ 704093 w 1469374"/>
                  <a:gd name="connsiteY65" fmla="*/ 224007 h 521985"/>
                  <a:gd name="connsiteX66" fmla="*/ 724838 w 1469374"/>
                  <a:gd name="connsiteY66" fmla="*/ 226673 h 521985"/>
                  <a:gd name="connsiteX67" fmla="*/ 689629 w 1469374"/>
                  <a:gd name="connsiteY67" fmla="*/ 320540 h 521985"/>
                  <a:gd name="connsiteX68" fmla="*/ 623492 w 1469374"/>
                  <a:gd name="connsiteY68" fmla="*/ 375186 h 521985"/>
                  <a:gd name="connsiteX69" fmla="*/ 609789 w 1469374"/>
                  <a:gd name="connsiteY69" fmla="*/ 351861 h 521985"/>
                  <a:gd name="connsiteX70" fmla="*/ 795352 w 1469374"/>
                  <a:gd name="connsiteY70" fmla="*/ 170695 h 521985"/>
                  <a:gd name="connsiteX71" fmla="*/ 776891 w 1469374"/>
                  <a:gd name="connsiteY71" fmla="*/ 169362 h 521985"/>
                  <a:gd name="connsiteX72" fmla="*/ 756146 w 1469374"/>
                  <a:gd name="connsiteY72" fmla="*/ 189639 h 521985"/>
                  <a:gd name="connsiteX73" fmla="*/ 751768 w 1469374"/>
                  <a:gd name="connsiteY73" fmla="*/ 189639 h 521985"/>
                  <a:gd name="connsiteX74" fmla="*/ 564493 w 1469374"/>
                  <a:gd name="connsiteY74" fmla="*/ 384515 h 521985"/>
                  <a:gd name="connsiteX75" fmla="*/ 600653 w 1469374"/>
                  <a:gd name="connsiteY75" fmla="*/ 420692 h 521985"/>
                  <a:gd name="connsiteX76" fmla="*/ 680874 w 1469374"/>
                  <a:gd name="connsiteY76" fmla="*/ 343960 h 521985"/>
                  <a:gd name="connsiteX77" fmla="*/ 679542 w 1469374"/>
                  <a:gd name="connsiteY77" fmla="*/ 358049 h 521985"/>
                  <a:gd name="connsiteX78" fmla="*/ 709517 w 1469374"/>
                  <a:gd name="connsiteY78" fmla="*/ 420692 h 521985"/>
                  <a:gd name="connsiteX79" fmla="*/ 773846 w 1469374"/>
                  <a:gd name="connsiteY79" fmla="*/ 344436 h 521985"/>
                  <a:gd name="connsiteX80" fmla="*/ 762426 w 1469374"/>
                  <a:gd name="connsiteY80" fmla="*/ 344436 h 521985"/>
                  <a:gd name="connsiteX81" fmla="*/ 730738 w 1469374"/>
                  <a:gd name="connsiteY81" fmla="*/ 371758 h 521985"/>
                  <a:gd name="connsiteX82" fmla="*/ 730738 w 1469374"/>
                  <a:gd name="connsiteY82" fmla="*/ 319303 h 521985"/>
                  <a:gd name="connsiteX83" fmla="*/ 795542 w 1469374"/>
                  <a:gd name="connsiteY83" fmla="*/ 170695 h 521985"/>
                  <a:gd name="connsiteX84" fmla="*/ 346765 w 1469374"/>
                  <a:gd name="connsiteY84" fmla="*/ 463437 h 521985"/>
                  <a:gd name="connsiteX85" fmla="*/ 401387 w 1469374"/>
                  <a:gd name="connsiteY85" fmla="*/ 412695 h 521985"/>
                  <a:gd name="connsiteX86" fmla="*/ 448967 w 1469374"/>
                  <a:gd name="connsiteY86" fmla="*/ 430783 h 521985"/>
                  <a:gd name="connsiteX87" fmla="*/ 495216 w 1469374"/>
                  <a:gd name="connsiteY87" fmla="*/ 456392 h 521985"/>
                  <a:gd name="connsiteX88" fmla="*/ 408810 w 1469374"/>
                  <a:gd name="connsiteY88" fmla="*/ 494281 h 521985"/>
                  <a:gd name="connsiteX89" fmla="*/ 346670 w 1469374"/>
                  <a:gd name="connsiteY89" fmla="*/ 463437 h 521985"/>
                  <a:gd name="connsiteX90" fmla="*/ 437929 w 1469374"/>
                  <a:gd name="connsiteY90" fmla="*/ 321017 h 521985"/>
                  <a:gd name="connsiteX91" fmla="*/ 417660 w 1469374"/>
                  <a:gd name="connsiteY91" fmla="*/ 294551 h 521985"/>
                  <a:gd name="connsiteX92" fmla="*/ 471901 w 1469374"/>
                  <a:gd name="connsiteY92" fmla="*/ 197541 h 521985"/>
                  <a:gd name="connsiteX93" fmla="*/ 492170 w 1469374"/>
                  <a:gd name="connsiteY93" fmla="*/ 224007 h 521985"/>
                  <a:gd name="connsiteX94" fmla="*/ 437929 w 1469374"/>
                  <a:gd name="connsiteY94" fmla="*/ 321017 h 521985"/>
                  <a:gd name="connsiteX95" fmla="*/ 533565 w 1469374"/>
                  <a:gd name="connsiteY95" fmla="*/ 441826 h 521985"/>
                  <a:gd name="connsiteX96" fmla="*/ 467429 w 1469374"/>
                  <a:gd name="connsiteY96" fmla="*/ 391084 h 521985"/>
                  <a:gd name="connsiteX97" fmla="*/ 416327 w 1469374"/>
                  <a:gd name="connsiteY97" fmla="*/ 365951 h 521985"/>
                  <a:gd name="connsiteX98" fmla="*/ 438785 w 1469374"/>
                  <a:gd name="connsiteY98" fmla="*/ 337772 h 521985"/>
                  <a:gd name="connsiteX99" fmla="*/ 533946 w 1469374"/>
                  <a:gd name="connsiteY99" fmla="*/ 239049 h 521985"/>
                  <a:gd name="connsiteX100" fmla="*/ 529093 w 1469374"/>
                  <a:gd name="connsiteY100" fmla="*/ 214773 h 521985"/>
                  <a:gd name="connsiteX101" fmla="*/ 578005 w 1469374"/>
                  <a:gd name="connsiteY101" fmla="*/ 214773 h 521985"/>
                  <a:gd name="connsiteX102" fmla="*/ 585523 w 1469374"/>
                  <a:gd name="connsiteY102" fmla="*/ 189639 h 521985"/>
                  <a:gd name="connsiteX103" fmla="*/ 507967 w 1469374"/>
                  <a:gd name="connsiteY103" fmla="*/ 189639 h 521985"/>
                  <a:gd name="connsiteX104" fmla="*/ 476659 w 1469374"/>
                  <a:gd name="connsiteY104" fmla="*/ 180786 h 521985"/>
                  <a:gd name="connsiteX105" fmla="*/ 375789 w 1469374"/>
                  <a:gd name="connsiteY105" fmla="*/ 278176 h 521985"/>
                  <a:gd name="connsiteX106" fmla="*/ 422513 w 1469374"/>
                  <a:gd name="connsiteY106" fmla="*/ 336820 h 521985"/>
                  <a:gd name="connsiteX107" fmla="*/ 377978 w 1469374"/>
                  <a:gd name="connsiteY107" fmla="*/ 382230 h 521985"/>
                  <a:gd name="connsiteX108" fmla="*/ 389873 w 1469374"/>
                  <a:gd name="connsiteY108" fmla="*/ 406031 h 521985"/>
                  <a:gd name="connsiteX109" fmla="*/ 297757 w 1469374"/>
                  <a:gd name="connsiteY109" fmla="*/ 478764 h 521985"/>
                  <a:gd name="connsiteX110" fmla="*/ 385495 w 1469374"/>
                  <a:gd name="connsiteY110" fmla="*/ 521985 h 521985"/>
                  <a:gd name="connsiteX111" fmla="*/ 533565 w 1469374"/>
                  <a:gd name="connsiteY111" fmla="*/ 441731 h 521985"/>
                  <a:gd name="connsiteX112" fmla="*/ 225531 w 1469374"/>
                  <a:gd name="connsiteY112" fmla="*/ 253043 h 521985"/>
                  <a:gd name="connsiteX113" fmla="*/ 250653 w 1469374"/>
                  <a:gd name="connsiteY113" fmla="*/ 296645 h 521985"/>
                  <a:gd name="connsiteX114" fmla="*/ 267401 w 1469374"/>
                  <a:gd name="connsiteY114" fmla="*/ 296645 h 521985"/>
                  <a:gd name="connsiteX115" fmla="*/ 306227 w 1469374"/>
                  <a:gd name="connsiteY115" fmla="*/ 190401 h 521985"/>
                  <a:gd name="connsiteX116" fmla="*/ 289478 w 1469374"/>
                  <a:gd name="connsiteY116" fmla="*/ 190401 h 521985"/>
                  <a:gd name="connsiteX117" fmla="*/ 231716 w 1469374"/>
                  <a:gd name="connsiteY117" fmla="*/ 234003 h 521985"/>
                  <a:gd name="connsiteX118" fmla="*/ 167863 w 1469374"/>
                  <a:gd name="connsiteY118" fmla="*/ 234003 h 521985"/>
                  <a:gd name="connsiteX119" fmla="*/ 200027 w 1469374"/>
                  <a:gd name="connsiteY119" fmla="*/ 145371 h 521985"/>
                  <a:gd name="connsiteX120" fmla="*/ 256458 w 1469374"/>
                  <a:gd name="connsiteY120" fmla="*/ 110147 h 521985"/>
                  <a:gd name="connsiteX121" fmla="*/ 284625 w 1469374"/>
                  <a:gd name="connsiteY121" fmla="*/ 110147 h 521985"/>
                  <a:gd name="connsiteX122" fmla="*/ 330493 w 1469374"/>
                  <a:gd name="connsiteY122" fmla="*/ 162127 h 521985"/>
                  <a:gd name="connsiteX123" fmla="*/ 346765 w 1469374"/>
                  <a:gd name="connsiteY123" fmla="*/ 162127 h 521985"/>
                  <a:gd name="connsiteX124" fmla="*/ 360468 w 1469374"/>
                  <a:gd name="connsiteY124" fmla="*/ 89869 h 521985"/>
                  <a:gd name="connsiteX125" fmla="*/ 117238 w 1469374"/>
                  <a:gd name="connsiteY125" fmla="*/ 89869 h 521985"/>
                  <a:gd name="connsiteX126" fmla="*/ 112860 w 1469374"/>
                  <a:gd name="connsiteY126" fmla="*/ 103578 h 521985"/>
                  <a:gd name="connsiteX127" fmla="*/ 142360 w 1469374"/>
                  <a:gd name="connsiteY127" fmla="*/ 178501 h 521985"/>
                  <a:gd name="connsiteX128" fmla="*/ 89451 w 1469374"/>
                  <a:gd name="connsiteY128" fmla="*/ 323111 h 521985"/>
                  <a:gd name="connsiteX129" fmla="*/ 3997 w 1469374"/>
                  <a:gd name="connsiteY129" fmla="*/ 398034 h 521985"/>
                  <a:gd name="connsiteX130" fmla="*/ 0 w 1469374"/>
                  <a:gd name="connsiteY130" fmla="*/ 411743 h 521985"/>
                  <a:gd name="connsiteX131" fmla="*/ 270542 w 1469374"/>
                  <a:gd name="connsiteY131" fmla="*/ 411743 h 521985"/>
                  <a:gd name="connsiteX132" fmla="*/ 318978 w 1469374"/>
                  <a:gd name="connsiteY132" fmla="*/ 335011 h 521985"/>
                  <a:gd name="connsiteX133" fmla="*/ 300517 w 1469374"/>
                  <a:gd name="connsiteY133" fmla="*/ 335011 h 521985"/>
                  <a:gd name="connsiteX134" fmla="*/ 176713 w 1469374"/>
                  <a:gd name="connsiteY134" fmla="*/ 391846 h 521985"/>
                  <a:gd name="connsiteX135" fmla="*/ 135318 w 1469374"/>
                  <a:gd name="connsiteY135" fmla="*/ 323111 h 521985"/>
                  <a:gd name="connsiteX136" fmla="*/ 160917 w 1469374"/>
                  <a:gd name="connsiteY136" fmla="*/ 253043 h 521985"/>
                  <a:gd name="connsiteX137" fmla="*/ 225721 w 1469374"/>
                  <a:gd name="connsiteY137" fmla="*/ 253043 h 521985"/>
                  <a:gd name="connsiteX138" fmla="*/ 260740 w 1469374"/>
                  <a:gd name="connsiteY138" fmla="*/ 68354 h 521985"/>
                  <a:gd name="connsiteX139" fmla="*/ 346670 w 1469374"/>
                  <a:gd name="connsiteY139" fmla="*/ 9234 h 521985"/>
                  <a:gd name="connsiteX140" fmla="*/ 346670 w 1469374"/>
                  <a:gd name="connsiteY140" fmla="*/ 0 h 521985"/>
                  <a:gd name="connsiteX141" fmla="*/ 294712 w 1469374"/>
                  <a:gd name="connsiteY141" fmla="*/ 0 h 521985"/>
                  <a:gd name="connsiteX142" fmla="*/ 247132 w 1469374"/>
                  <a:gd name="connsiteY142" fmla="*/ 68354 h 521985"/>
                  <a:gd name="connsiteX143" fmla="*/ 260835 w 1469374"/>
                  <a:gd name="connsiteY143" fmla="*/ 68354 h 5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1469374" h="521985">
                    <a:moveTo>
                      <a:pt x="1365745" y="213535"/>
                    </a:moveTo>
                    <a:cubicBezTo>
                      <a:pt x="1382017" y="213535"/>
                      <a:pt x="1396196" y="225911"/>
                      <a:pt x="1388678" y="257137"/>
                    </a:cubicBezTo>
                    <a:lnTo>
                      <a:pt x="1312930" y="274749"/>
                    </a:lnTo>
                    <a:cubicBezTo>
                      <a:pt x="1326158" y="239525"/>
                      <a:pt x="1348140" y="213440"/>
                      <a:pt x="1365840" y="213440"/>
                    </a:cubicBezTo>
                    <a:moveTo>
                      <a:pt x="1407710" y="335582"/>
                    </a:moveTo>
                    <a:lnTo>
                      <a:pt x="1392770" y="335582"/>
                    </a:lnTo>
                    <a:cubicBezTo>
                      <a:pt x="1373833" y="358049"/>
                      <a:pt x="1353564" y="375662"/>
                      <a:pt x="1333295" y="375662"/>
                    </a:cubicBezTo>
                    <a:cubicBezTo>
                      <a:pt x="1313025" y="375662"/>
                      <a:pt x="1301987" y="363286"/>
                      <a:pt x="1301987" y="335582"/>
                    </a:cubicBezTo>
                    <a:cubicBezTo>
                      <a:pt x="1301987" y="324158"/>
                      <a:pt x="1303319" y="312639"/>
                      <a:pt x="1305508" y="302071"/>
                    </a:cubicBezTo>
                    <a:lnTo>
                      <a:pt x="1427599" y="261992"/>
                    </a:lnTo>
                    <a:cubicBezTo>
                      <a:pt x="1451389" y="205538"/>
                      <a:pt x="1422746" y="180881"/>
                      <a:pt x="1389249" y="180881"/>
                    </a:cubicBezTo>
                    <a:cubicBezTo>
                      <a:pt x="1331487" y="180881"/>
                      <a:pt x="1265826" y="277414"/>
                      <a:pt x="1265826" y="362048"/>
                    </a:cubicBezTo>
                    <a:cubicBezTo>
                      <a:pt x="1265826" y="399938"/>
                      <a:pt x="1283906" y="420692"/>
                      <a:pt x="1312074" y="420692"/>
                    </a:cubicBezTo>
                    <a:cubicBezTo>
                      <a:pt x="1345095" y="420692"/>
                      <a:pt x="1379448" y="388514"/>
                      <a:pt x="1407710" y="335582"/>
                    </a:cubicBezTo>
                    <a:moveTo>
                      <a:pt x="1383444" y="158319"/>
                    </a:moveTo>
                    <a:lnTo>
                      <a:pt x="1469374" y="78064"/>
                    </a:lnTo>
                    <a:lnTo>
                      <a:pt x="1469374" y="68830"/>
                    </a:lnTo>
                    <a:lnTo>
                      <a:pt x="1423126" y="68830"/>
                    </a:lnTo>
                    <a:lnTo>
                      <a:pt x="1370217" y="158319"/>
                    </a:lnTo>
                    <a:lnTo>
                      <a:pt x="1383444" y="158319"/>
                    </a:lnTo>
                    <a:close/>
                    <a:moveTo>
                      <a:pt x="1119945" y="214773"/>
                    </a:moveTo>
                    <a:lnTo>
                      <a:pt x="1160483" y="214773"/>
                    </a:lnTo>
                    <a:lnTo>
                      <a:pt x="1096155" y="390703"/>
                    </a:lnTo>
                    <a:cubicBezTo>
                      <a:pt x="1090445" y="405650"/>
                      <a:pt x="1098343" y="420692"/>
                      <a:pt x="1113759" y="420692"/>
                    </a:cubicBezTo>
                    <a:cubicBezTo>
                      <a:pt x="1150301" y="420692"/>
                      <a:pt x="1209396" y="384515"/>
                      <a:pt x="1230141" y="335201"/>
                    </a:cubicBezTo>
                    <a:lnTo>
                      <a:pt x="1218721" y="335201"/>
                    </a:lnTo>
                    <a:cubicBezTo>
                      <a:pt x="1202449" y="352433"/>
                      <a:pt x="1171141" y="375281"/>
                      <a:pt x="1144211" y="380136"/>
                    </a:cubicBezTo>
                    <a:lnTo>
                      <a:pt x="1203305" y="214773"/>
                    </a:lnTo>
                    <a:lnTo>
                      <a:pt x="1263637" y="214773"/>
                    </a:lnTo>
                    <a:lnTo>
                      <a:pt x="1271155" y="189639"/>
                    </a:lnTo>
                    <a:lnTo>
                      <a:pt x="1212536" y="189639"/>
                    </a:lnTo>
                    <a:lnTo>
                      <a:pt x="1234994" y="126141"/>
                    </a:lnTo>
                    <a:lnTo>
                      <a:pt x="1211680" y="126141"/>
                    </a:lnTo>
                    <a:lnTo>
                      <a:pt x="1169809" y="189639"/>
                    </a:lnTo>
                    <a:lnTo>
                      <a:pt x="1120040" y="196685"/>
                    </a:lnTo>
                    <a:lnTo>
                      <a:pt x="1120040" y="214773"/>
                    </a:lnTo>
                    <a:close/>
                    <a:moveTo>
                      <a:pt x="1065323" y="206395"/>
                    </a:moveTo>
                    <a:cubicBezTo>
                      <a:pt x="1070176" y="190116"/>
                      <a:pt x="1059137" y="180786"/>
                      <a:pt x="1050763" y="180786"/>
                    </a:cubicBezTo>
                    <a:cubicBezTo>
                      <a:pt x="1015554" y="180786"/>
                      <a:pt x="973683" y="212488"/>
                      <a:pt x="956935" y="257042"/>
                    </a:cubicBezTo>
                    <a:lnTo>
                      <a:pt x="968354" y="257042"/>
                    </a:lnTo>
                    <a:cubicBezTo>
                      <a:pt x="979773" y="240762"/>
                      <a:pt x="999186" y="222674"/>
                      <a:pt x="1017266" y="219533"/>
                    </a:cubicBezTo>
                    <a:lnTo>
                      <a:pt x="949893" y="394987"/>
                    </a:lnTo>
                    <a:cubicBezTo>
                      <a:pt x="943707" y="411267"/>
                      <a:pt x="956078" y="420596"/>
                      <a:pt x="964452" y="420596"/>
                    </a:cubicBezTo>
                    <a:cubicBezTo>
                      <a:pt x="997949" y="420596"/>
                      <a:pt x="1037155" y="388418"/>
                      <a:pt x="1053903" y="344341"/>
                    </a:cubicBezTo>
                    <a:lnTo>
                      <a:pt x="1042484" y="344341"/>
                    </a:lnTo>
                    <a:cubicBezTo>
                      <a:pt x="1031065" y="360620"/>
                      <a:pt x="1011652" y="378708"/>
                      <a:pt x="993572" y="381850"/>
                    </a:cubicBezTo>
                    <a:lnTo>
                      <a:pt x="1065418" y="206395"/>
                    </a:lnTo>
                    <a:close/>
                    <a:moveTo>
                      <a:pt x="1077693" y="118239"/>
                    </a:moveTo>
                    <a:cubicBezTo>
                      <a:pt x="1093585" y="118239"/>
                      <a:pt x="1106813" y="105482"/>
                      <a:pt x="1106813" y="89108"/>
                    </a:cubicBezTo>
                    <a:cubicBezTo>
                      <a:pt x="1106813" y="72733"/>
                      <a:pt x="1093585" y="59976"/>
                      <a:pt x="1077693" y="59976"/>
                    </a:cubicBezTo>
                    <a:cubicBezTo>
                      <a:pt x="1061802" y="59976"/>
                      <a:pt x="1048574" y="73209"/>
                      <a:pt x="1048574" y="89108"/>
                    </a:cubicBezTo>
                    <a:cubicBezTo>
                      <a:pt x="1048574" y="105006"/>
                      <a:pt x="1061326" y="118239"/>
                      <a:pt x="1077693" y="118239"/>
                    </a:cubicBezTo>
                    <a:moveTo>
                      <a:pt x="843218" y="381850"/>
                    </a:moveTo>
                    <a:lnTo>
                      <a:pt x="966165" y="59596"/>
                    </a:lnTo>
                    <a:lnTo>
                      <a:pt x="962168" y="54740"/>
                    </a:lnTo>
                    <a:lnTo>
                      <a:pt x="885088" y="63594"/>
                    </a:lnTo>
                    <a:lnTo>
                      <a:pt x="885088" y="72828"/>
                    </a:lnTo>
                    <a:lnTo>
                      <a:pt x="900029" y="84253"/>
                    </a:lnTo>
                    <a:cubicBezTo>
                      <a:pt x="913732" y="94820"/>
                      <a:pt x="909259" y="105006"/>
                      <a:pt x="896983" y="137565"/>
                    </a:cubicBezTo>
                    <a:lnTo>
                      <a:pt x="800966" y="390608"/>
                    </a:lnTo>
                    <a:cubicBezTo>
                      <a:pt x="793925" y="404317"/>
                      <a:pt x="803155" y="420596"/>
                      <a:pt x="818571" y="420596"/>
                    </a:cubicBezTo>
                    <a:cubicBezTo>
                      <a:pt x="853781" y="420596"/>
                      <a:pt x="891274" y="388895"/>
                      <a:pt x="908022" y="344341"/>
                    </a:cubicBezTo>
                    <a:lnTo>
                      <a:pt x="896603" y="344341"/>
                    </a:lnTo>
                    <a:cubicBezTo>
                      <a:pt x="885184" y="360620"/>
                      <a:pt x="861393" y="378708"/>
                      <a:pt x="843313" y="381850"/>
                    </a:cubicBezTo>
                    <a:moveTo>
                      <a:pt x="609789" y="351861"/>
                    </a:moveTo>
                    <a:cubicBezTo>
                      <a:pt x="609789" y="297597"/>
                      <a:pt x="670121" y="224007"/>
                      <a:pt x="704093" y="224007"/>
                    </a:cubicBezTo>
                    <a:cubicBezTo>
                      <a:pt x="711611" y="224007"/>
                      <a:pt x="718653" y="224864"/>
                      <a:pt x="724838" y="226673"/>
                    </a:cubicBezTo>
                    <a:lnTo>
                      <a:pt x="689629" y="320540"/>
                    </a:lnTo>
                    <a:cubicBezTo>
                      <a:pt x="669359" y="345198"/>
                      <a:pt x="638052" y="375186"/>
                      <a:pt x="623492" y="375186"/>
                    </a:cubicBezTo>
                    <a:cubicBezTo>
                      <a:pt x="615118" y="375186"/>
                      <a:pt x="609789" y="368141"/>
                      <a:pt x="609789" y="351861"/>
                    </a:cubicBezTo>
                    <a:moveTo>
                      <a:pt x="795352" y="170695"/>
                    </a:moveTo>
                    <a:lnTo>
                      <a:pt x="776891" y="169362"/>
                    </a:lnTo>
                    <a:lnTo>
                      <a:pt x="756146" y="189639"/>
                    </a:lnTo>
                    <a:lnTo>
                      <a:pt x="751768" y="189639"/>
                    </a:lnTo>
                    <a:cubicBezTo>
                      <a:pt x="651279" y="189639"/>
                      <a:pt x="564493" y="302452"/>
                      <a:pt x="564493" y="384515"/>
                    </a:cubicBezTo>
                    <a:cubicBezTo>
                      <a:pt x="564493" y="407459"/>
                      <a:pt x="578576" y="420692"/>
                      <a:pt x="600653" y="420692"/>
                    </a:cubicBezTo>
                    <a:cubicBezTo>
                      <a:pt x="626632" y="420692"/>
                      <a:pt x="652230" y="383658"/>
                      <a:pt x="680874" y="343960"/>
                    </a:cubicBezTo>
                    <a:lnTo>
                      <a:pt x="679542" y="358049"/>
                    </a:lnTo>
                    <a:cubicBezTo>
                      <a:pt x="676021" y="398605"/>
                      <a:pt x="688392" y="420692"/>
                      <a:pt x="709517" y="420692"/>
                    </a:cubicBezTo>
                    <a:cubicBezTo>
                      <a:pt x="734164" y="420692"/>
                      <a:pt x="756622" y="382326"/>
                      <a:pt x="773846" y="344436"/>
                    </a:cubicBezTo>
                    <a:lnTo>
                      <a:pt x="762426" y="344436"/>
                    </a:lnTo>
                    <a:cubicBezTo>
                      <a:pt x="750531" y="361667"/>
                      <a:pt x="739493" y="371758"/>
                      <a:pt x="730738" y="371758"/>
                    </a:cubicBezTo>
                    <a:cubicBezTo>
                      <a:pt x="721507" y="371758"/>
                      <a:pt x="714846" y="355003"/>
                      <a:pt x="730738" y="319303"/>
                    </a:cubicBezTo>
                    <a:lnTo>
                      <a:pt x="795542" y="170695"/>
                    </a:lnTo>
                    <a:close/>
                    <a:moveTo>
                      <a:pt x="346765" y="463437"/>
                    </a:moveTo>
                    <a:cubicBezTo>
                      <a:pt x="346765" y="440112"/>
                      <a:pt x="369223" y="425547"/>
                      <a:pt x="401387" y="412695"/>
                    </a:cubicBezTo>
                    <a:cubicBezTo>
                      <a:pt x="411950" y="418026"/>
                      <a:pt x="427842" y="423738"/>
                      <a:pt x="448967" y="430783"/>
                    </a:cubicBezTo>
                    <a:cubicBezTo>
                      <a:pt x="482464" y="441826"/>
                      <a:pt x="495216" y="446205"/>
                      <a:pt x="495216" y="456392"/>
                    </a:cubicBezTo>
                    <a:cubicBezTo>
                      <a:pt x="495216" y="478002"/>
                      <a:pt x="458674" y="494281"/>
                      <a:pt x="408810" y="494281"/>
                    </a:cubicBezTo>
                    <a:cubicBezTo>
                      <a:pt x="366939" y="494281"/>
                      <a:pt x="346670" y="485428"/>
                      <a:pt x="346670" y="463437"/>
                    </a:cubicBezTo>
                    <a:moveTo>
                      <a:pt x="437929" y="321017"/>
                    </a:moveTo>
                    <a:cubicBezTo>
                      <a:pt x="423369" y="321017"/>
                      <a:pt x="417660" y="308640"/>
                      <a:pt x="417660" y="294551"/>
                    </a:cubicBezTo>
                    <a:cubicBezTo>
                      <a:pt x="417660" y="255328"/>
                      <a:pt x="438785" y="197541"/>
                      <a:pt x="471901" y="197541"/>
                    </a:cubicBezTo>
                    <a:cubicBezTo>
                      <a:pt x="486461" y="197541"/>
                      <a:pt x="492170" y="209917"/>
                      <a:pt x="492170" y="224007"/>
                    </a:cubicBezTo>
                    <a:cubicBezTo>
                      <a:pt x="492170" y="263230"/>
                      <a:pt x="471045" y="321017"/>
                      <a:pt x="437929" y="321017"/>
                    </a:cubicBezTo>
                    <a:moveTo>
                      <a:pt x="533565" y="441826"/>
                    </a:moveTo>
                    <a:cubicBezTo>
                      <a:pt x="533565" y="413647"/>
                      <a:pt x="508443" y="403460"/>
                      <a:pt x="467429" y="391084"/>
                    </a:cubicBezTo>
                    <a:cubicBezTo>
                      <a:pt x="432219" y="380517"/>
                      <a:pt x="416327" y="377375"/>
                      <a:pt x="416327" y="365951"/>
                    </a:cubicBezTo>
                    <a:cubicBezTo>
                      <a:pt x="416327" y="356717"/>
                      <a:pt x="423845" y="345673"/>
                      <a:pt x="438785" y="337772"/>
                    </a:cubicBezTo>
                    <a:cubicBezTo>
                      <a:pt x="496548" y="334725"/>
                      <a:pt x="533946" y="282651"/>
                      <a:pt x="533946" y="239049"/>
                    </a:cubicBezTo>
                    <a:cubicBezTo>
                      <a:pt x="533946" y="229814"/>
                      <a:pt x="532138" y="221817"/>
                      <a:pt x="529093" y="214773"/>
                    </a:cubicBezTo>
                    <a:lnTo>
                      <a:pt x="578005" y="214773"/>
                    </a:lnTo>
                    <a:lnTo>
                      <a:pt x="585523" y="189639"/>
                    </a:lnTo>
                    <a:lnTo>
                      <a:pt x="507967" y="189639"/>
                    </a:lnTo>
                    <a:cubicBezTo>
                      <a:pt x="498737" y="183928"/>
                      <a:pt x="487698" y="180786"/>
                      <a:pt x="476659" y="180786"/>
                    </a:cubicBezTo>
                    <a:cubicBezTo>
                      <a:pt x="415376" y="180786"/>
                      <a:pt x="375789" y="234574"/>
                      <a:pt x="375789" y="278176"/>
                    </a:cubicBezTo>
                    <a:cubicBezTo>
                      <a:pt x="375789" y="311211"/>
                      <a:pt x="396915" y="331965"/>
                      <a:pt x="422513" y="336820"/>
                    </a:cubicBezTo>
                    <a:cubicBezTo>
                      <a:pt x="393870" y="349577"/>
                      <a:pt x="377978" y="364618"/>
                      <a:pt x="377978" y="382230"/>
                    </a:cubicBezTo>
                    <a:cubicBezTo>
                      <a:pt x="377978" y="392417"/>
                      <a:pt x="381499" y="399462"/>
                      <a:pt x="389873" y="406031"/>
                    </a:cubicBezTo>
                    <a:cubicBezTo>
                      <a:pt x="323736" y="425452"/>
                      <a:pt x="297757" y="447443"/>
                      <a:pt x="297757" y="478764"/>
                    </a:cubicBezTo>
                    <a:cubicBezTo>
                      <a:pt x="297757" y="510085"/>
                      <a:pt x="337820" y="521985"/>
                      <a:pt x="385495" y="521985"/>
                    </a:cubicBezTo>
                    <a:cubicBezTo>
                      <a:pt x="466096" y="521985"/>
                      <a:pt x="533565" y="478383"/>
                      <a:pt x="533565" y="441731"/>
                    </a:cubicBezTo>
                    <a:moveTo>
                      <a:pt x="225531" y="253043"/>
                    </a:moveTo>
                    <a:cubicBezTo>
                      <a:pt x="254650" y="253043"/>
                      <a:pt x="255030" y="264943"/>
                      <a:pt x="250653" y="296645"/>
                    </a:cubicBezTo>
                    <a:lnTo>
                      <a:pt x="267401" y="296645"/>
                    </a:lnTo>
                    <a:lnTo>
                      <a:pt x="306227" y="190401"/>
                    </a:lnTo>
                    <a:lnTo>
                      <a:pt x="289478" y="190401"/>
                    </a:lnTo>
                    <a:cubicBezTo>
                      <a:pt x="274919" y="215534"/>
                      <a:pt x="263500" y="234003"/>
                      <a:pt x="231716" y="234003"/>
                    </a:cubicBezTo>
                    <a:lnTo>
                      <a:pt x="167863" y="234003"/>
                    </a:lnTo>
                    <a:lnTo>
                      <a:pt x="200027" y="145371"/>
                    </a:lnTo>
                    <a:cubicBezTo>
                      <a:pt x="210590" y="115859"/>
                      <a:pt x="216776" y="110147"/>
                      <a:pt x="256458" y="110147"/>
                    </a:cubicBezTo>
                    <a:lnTo>
                      <a:pt x="284625" y="110147"/>
                    </a:lnTo>
                    <a:cubicBezTo>
                      <a:pt x="325639" y="110147"/>
                      <a:pt x="330493" y="121190"/>
                      <a:pt x="330493" y="162127"/>
                    </a:cubicBezTo>
                    <a:lnTo>
                      <a:pt x="346765" y="162127"/>
                    </a:lnTo>
                    <a:lnTo>
                      <a:pt x="360468" y="89869"/>
                    </a:lnTo>
                    <a:lnTo>
                      <a:pt x="117238" y="89869"/>
                    </a:lnTo>
                    <a:lnTo>
                      <a:pt x="112860" y="103578"/>
                    </a:lnTo>
                    <a:cubicBezTo>
                      <a:pt x="159965" y="113289"/>
                      <a:pt x="164437" y="117668"/>
                      <a:pt x="142360" y="178501"/>
                    </a:cubicBezTo>
                    <a:lnTo>
                      <a:pt x="89451" y="323111"/>
                    </a:lnTo>
                    <a:cubicBezTo>
                      <a:pt x="67374" y="383468"/>
                      <a:pt x="58143" y="388323"/>
                      <a:pt x="3997" y="398034"/>
                    </a:cubicBezTo>
                    <a:lnTo>
                      <a:pt x="0" y="411743"/>
                    </a:lnTo>
                    <a:lnTo>
                      <a:pt x="270542" y="411743"/>
                    </a:lnTo>
                    <a:lnTo>
                      <a:pt x="318978" y="335011"/>
                    </a:lnTo>
                    <a:lnTo>
                      <a:pt x="300517" y="335011"/>
                    </a:lnTo>
                    <a:cubicBezTo>
                      <a:pt x="269685" y="364142"/>
                      <a:pt x="230860" y="391846"/>
                      <a:pt x="176713" y="391846"/>
                    </a:cubicBezTo>
                    <a:cubicBezTo>
                      <a:pt x="104867" y="391846"/>
                      <a:pt x="111528" y="388799"/>
                      <a:pt x="135318" y="323111"/>
                    </a:cubicBezTo>
                    <a:lnTo>
                      <a:pt x="160917" y="253043"/>
                    </a:lnTo>
                    <a:lnTo>
                      <a:pt x="225721" y="253043"/>
                    </a:lnTo>
                    <a:close/>
                    <a:moveTo>
                      <a:pt x="260740" y="68354"/>
                    </a:moveTo>
                    <a:lnTo>
                      <a:pt x="346670" y="9234"/>
                    </a:lnTo>
                    <a:lnTo>
                      <a:pt x="346670" y="0"/>
                    </a:lnTo>
                    <a:lnTo>
                      <a:pt x="294712" y="0"/>
                    </a:lnTo>
                    <a:lnTo>
                      <a:pt x="247132" y="68354"/>
                    </a:lnTo>
                    <a:lnTo>
                      <a:pt x="260835" y="68354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1" name="Forme libre 120">
                <a:extLst>
                  <a:ext uri="{FF2B5EF4-FFF2-40B4-BE49-F238E27FC236}">
                    <a16:creationId xmlns:a16="http://schemas.microsoft.com/office/drawing/2014/main" id="{65CAEDFB-067D-2DEA-97C1-6DA516F87B31}"/>
                  </a:ext>
                </a:extLst>
              </p:cNvPr>
              <p:cNvSpPr/>
              <p:nvPr/>
            </p:nvSpPr>
            <p:spPr>
              <a:xfrm>
                <a:off x="3517053" y="4230874"/>
                <a:ext cx="1440730" cy="366141"/>
              </a:xfrm>
              <a:custGeom>
                <a:avLst/>
                <a:gdLst>
                  <a:gd name="connsiteX0" fmla="*/ 1337101 w 1440730"/>
                  <a:gd name="connsiteY0" fmla="*/ 158985 h 366141"/>
                  <a:gd name="connsiteX1" fmla="*/ 1360035 w 1440730"/>
                  <a:gd name="connsiteY1" fmla="*/ 202587 h 366141"/>
                  <a:gd name="connsiteX2" fmla="*/ 1284287 w 1440730"/>
                  <a:gd name="connsiteY2" fmla="*/ 220199 h 366141"/>
                  <a:gd name="connsiteX3" fmla="*/ 1337196 w 1440730"/>
                  <a:gd name="connsiteY3" fmla="*/ 158890 h 366141"/>
                  <a:gd name="connsiteX4" fmla="*/ 1379067 w 1440730"/>
                  <a:gd name="connsiteY4" fmla="*/ 281032 h 366141"/>
                  <a:gd name="connsiteX5" fmla="*/ 1364127 w 1440730"/>
                  <a:gd name="connsiteY5" fmla="*/ 281032 h 366141"/>
                  <a:gd name="connsiteX6" fmla="*/ 1304651 w 1440730"/>
                  <a:gd name="connsiteY6" fmla="*/ 321112 h 366141"/>
                  <a:gd name="connsiteX7" fmla="*/ 1273344 w 1440730"/>
                  <a:gd name="connsiteY7" fmla="*/ 281032 h 366141"/>
                  <a:gd name="connsiteX8" fmla="*/ 1276865 w 1440730"/>
                  <a:gd name="connsiteY8" fmla="*/ 247522 h 366141"/>
                  <a:gd name="connsiteX9" fmla="*/ 1398956 w 1440730"/>
                  <a:gd name="connsiteY9" fmla="*/ 207442 h 366141"/>
                  <a:gd name="connsiteX10" fmla="*/ 1360606 w 1440730"/>
                  <a:gd name="connsiteY10" fmla="*/ 126331 h 366141"/>
                  <a:gd name="connsiteX11" fmla="*/ 1237183 w 1440730"/>
                  <a:gd name="connsiteY11" fmla="*/ 307498 h 366141"/>
                  <a:gd name="connsiteX12" fmla="*/ 1283431 w 1440730"/>
                  <a:gd name="connsiteY12" fmla="*/ 366142 h 366141"/>
                  <a:gd name="connsiteX13" fmla="*/ 1379067 w 1440730"/>
                  <a:gd name="connsiteY13" fmla="*/ 281032 h 366141"/>
                  <a:gd name="connsiteX14" fmla="*/ 1354801 w 1440730"/>
                  <a:gd name="connsiteY14" fmla="*/ 103769 h 366141"/>
                  <a:gd name="connsiteX15" fmla="*/ 1440731 w 1440730"/>
                  <a:gd name="connsiteY15" fmla="*/ 23515 h 366141"/>
                  <a:gd name="connsiteX16" fmla="*/ 1440731 w 1440730"/>
                  <a:gd name="connsiteY16" fmla="*/ 14280 h 366141"/>
                  <a:gd name="connsiteX17" fmla="*/ 1394483 w 1440730"/>
                  <a:gd name="connsiteY17" fmla="*/ 14280 h 366141"/>
                  <a:gd name="connsiteX18" fmla="*/ 1341574 w 1440730"/>
                  <a:gd name="connsiteY18" fmla="*/ 103769 h 366141"/>
                  <a:gd name="connsiteX19" fmla="*/ 1354801 w 1440730"/>
                  <a:gd name="connsiteY19" fmla="*/ 103769 h 366141"/>
                  <a:gd name="connsiteX20" fmla="*/ 1102340 w 1440730"/>
                  <a:gd name="connsiteY20" fmla="*/ 160223 h 366141"/>
                  <a:gd name="connsiteX21" fmla="*/ 1134504 w 1440730"/>
                  <a:gd name="connsiteY21" fmla="*/ 160223 h 366141"/>
                  <a:gd name="connsiteX22" fmla="*/ 1070176 w 1440730"/>
                  <a:gd name="connsiteY22" fmla="*/ 336153 h 366141"/>
                  <a:gd name="connsiteX23" fmla="*/ 1087781 w 1440730"/>
                  <a:gd name="connsiteY23" fmla="*/ 366142 h 366141"/>
                  <a:gd name="connsiteX24" fmla="*/ 1204162 w 1440730"/>
                  <a:gd name="connsiteY24" fmla="*/ 280651 h 366141"/>
                  <a:gd name="connsiteX25" fmla="*/ 1192743 w 1440730"/>
                  <a:gd name="connsiteY25" fmla="*/ 280651 h 366141"/>
                  <a:gd name="connsiteX26" fmla="*/ 1118232 w 1440730"/>
                  <a:gd name="connsiteY26" fmla="*/ 325586 h 366141"/>
                  <a:gd name="connsiteX27" fmla="*/ 1177327 w 1440730"/>
                  <a:gd name="connsiteY27" fmla="*/ 160223 h 366141"/>
                  <a:gd name="connsiteX28" fmla="*/ 1237658 w 1440730"/>
                  <a:gd name="connsiteY28" fmla="*/ 160223 h 366141"/>
                  <a:gd name="connsiteX29" fmla="*/ 1245176 w 1440730"/>
                  <a:gd name="connsiteY29" fmla="*/ 135090 h 366141"/>
                  <a:gd name="connsiteX30" fmla="*/ 1186557 w 1440730"/>
                  <a:gd name="connsiteY30" fmla="*/ 135090 h 366141"/>
                  <a:gd name="connsiteX31" fmla="*/ 1209015 w 1440730"/>
                  <a:gd name="connsiteY31" fmla="*/ 71591 h 366141"/>
                  <a:gd name="connsiteX32" fmla="*/ 1185701 w 1440730"/>
                  <a:gd name="connsiteY32" fmla="*/ 71591 h 366141"/>
                  <a:gd name="connsiteX33" fmla="*/ 1143830 w 1440730"/>
                  <a:gd name="connsiteY33" fmla="*/ 135090 h 366141"/>
                  <a:gd name="connsiteX34" fmla="*/ 1102435 w 1440730"/>
                  <a:gd name="connsiteY34" fmla="*/ 142134 h 366141"/>
                  <a:gd name="connsiteX35" fmla="*/ 1102435 w 1440730"/>
                  <a:gd name="connsiteY35" fmla="*/ 160223 h 366141"/>
                  <a:gd name="connsiteX36" fmla="*/ 1070652 w 1440730"/>
                  <a:gd name="connsiteY36" fmla="*/ 180024 h 366141"/>
                  <a:gd name="connsiteX37" fmla="*/ 1052571 w 1440730"/>
                  <a:gd name="connsiteY37" fmla="*/ 126236 h 366141"/>
                  <a:gd name="connsiteX38" fmla="*/ 993476 w 1440730"/>
                  <a:gd name="connsiteY38" fmla="*/ 202968 h 366141"/>
                  <a:gd name="connsiteX39" fmla="*/ 993476 w 1440730"/>
                  <a:gd name="connsiteY39" fmla="*/ 170314 h 366141"/>
                  <a:gd name="connsiteX40" fmla="*/ 964833 w 1440730"/>
                  <a:gd name="connsiteY40" fmla="*/ 126236 h 366141"/>
                  <a:gd name="connsiteX41" fmla="*/ 900504 w 1440730"/>
                  <a:gd name="connsiteY41" fmla="*/ 202492 h 366141"/>
                  <a:gd name="connsiteX42" fmla="*/ 911924 w 1440730"/>
                  <a:gd name="connsiteY42" fmla="*/ 202492 h 366141"/>
                  <a:gd name="connsiteX43" fmla="*/ 943612 w 1440730"/>
                  <a:gd name="connsiteY43" fmla="*/ 175169 h 366141"/>
                  <a:gd name="connsiteX44" fmla="*/ 943612 w 1440730"/>
                  <a:gd name="connsiteY44" fmla="*/ 227625 h 366141"/>
                  <a:gd name="connsiteX45" fmla="*/ 896032 w 1440730"/>
                  <a:gd name="connsiteY45" fmla="*/ 333392 h 366141"/>
                  <a:gd name="connsiteX46" fmla="*/ 915825 w 1440730"/>
                  <a:gd name="connsiteY46" fmla="*/ 366046 h 366141"/>
                  <a:gd name="connsiteX47" fmla="*/ 937903 w 1440730"/>
                  <a:gd name="connsiteY47" fmla="*/ 350148 h 366141"/>
                  <a:gd name="connsiteX48" fmla="*/ 984626 w 1440730"/>
                  <a:gd name="connsiteY48" fmla="*/ 226292 h 366141"/>
                  <a:gd name="connsiteX49" fmla="*/ 1024689 w 1440730"/>
                  <a:gd name="connsiteY49" fmla="*/ 180024 h 366141"/>
                  <a:gd name="connsiteX50" fmla="*/ 1070556 w 1440730"/>
                  <a:gd name="connsiteY50" fmla="*/ 180024 h 366141"/>
                  <a:gd name="connsiteX51" fmla="*/ 800110 w 1440730"/>
                  <a:gd name="connsiteY51" fmla="*/ 158890 h 366141"/>
                  <a:gd name="connsiteX52" fmla="*/ 823044 w 1440730"/>
                  <a:gd name="connsiteY52" fmla="*/ 202492 h 366141"/>
                  <a:gd name="connsiteX53" fmla="*/ 747296 w 1440730"/>
                  <a:gd name="connsiteY53" fmla="*/ 220104 h 366141"/>
                  <a:gd name="connsiteX54" fmla="*/ 800205 w 1440730"/>
                  <a:gd name="connsiteY54" fmla="*/ 158795 h 366141"/>
                  <a:gd name="connsiteX55" fmla="*/ 842076 w 1440730"/>
                  <a:gd name="connsiteY55" fmla="*/ 280937 h 366141"/>
                  <a:gd name="connsiteX56" fmla="*/ 827136 w 1440730"/>
                  <a:gd name="connsiteY56" fmla="*/ 280937 h 366141"/>
                  <a:gd name="connsiteX57" fmla="*/ 767660 w 1440730"/>
                  <a:gd name="connsiteY57" fmla="*/ 321017 h 366141"/>
                  <a:gd name="connsiteX58" fmla="*/ 736352 w 1440730"/>
                  <a:gd name="connsiteY58" fmla="*/ 280937 h 366141"/>
                  <a:gd name="connsiteX59" fmla="*/ 739873 w 1440730"/>
                  <a:gd name="connsiteY59" fmla="*/ 247426 h 366141"/>
                  <a:gd name="connsiteX60" fmla="*/ 861965 w 1440730"/>
                  <a:gd name="connsiteY60" fmla="*/ 207347 h 366141"/>
                  <a:gd name="connsiteX61" fmla="*/ 823615 w 1440730"/>
                  <a:gd name="connsiteY61" fmla="*/ 126236 h 366141"/>
                  <a:gd name="connsiteX62" fmla="*/ 700192 w 1440730"/>
                  <a:gd name="connsiteY62" fmla="*/ 307403 h 366141"/>
                  <a:gd name="connsiteX63" fmla="*/ 746439 w 1440730"/>
                  <a:gd name="connsiteY63" fmla="*/ 366046 h 366141"/>
                  <a:gd name="connsiteX64" fmla="*/ 842076 w 1440730"/>
                  <a:gd name="connsiteY64" fmla="*/ 280937 h 366141"/>
                  <a:gd name="connsiteX65" fmla="*/ 542891 w 1440730"/>
                  <a:gd name="connsiteY65" fmla="*/ 330346 h 366141"/>
                  <a:gd name="connsiteX66" fmla="*/ 513772 w 1440730"/>
                  <a:gd name="connsiteY66" fmla="*/ 309592 h 366141"/>
                  <a:gd name="connsiteX67" fmla="*/ 525667 w 1440730"/>
                  <a:gd name="connsiteY67" fmla="*/ 275606 h 366141"/>
                  <a:gd name="connsiteX68" fmla="*/ 545460 w 1440730"/>
                  <a:gd name="connsiteY68" fmla="*/ 223150 h 366141"/>
                  <a:gd name="connsiteX69" fmla="*/ 616831 w 1440730"/>
                  <a:gd name="connsiteY69" fmla="*/ 171171 h 366141"/>
                  <a:gd name="connsiteX70" fmla="*/ 636244 w 1440730"/>
                  <a:gd name="connsiteY70" fmla="*/ 194495 h 366141"/>
                  <a:gd name="connsiteX71" fmla="*/ 542796 w 1440730"/>
                  <a:gd name="connsiteY71" fmla="*/ 330251 h 366141"/>
                  <a:gd name="connsiteX72" fmla="*/ 681635 w 1440730"/>
                  <a:gd name="connsiteY72" fmla="*/ 175074 h 366141"/>
                  <a:gd name="connsiteX73" fmla="*/ 643761 w 1440730"/>
                  <a:gd name="connsiteY73" fmla="*/ 126141 h 366141"/>
                  <a:gd name="connsiteX74" fmla="*/ 554786 w 1440730"/>
                  <a:gd name="connsiteY74" fmla="*/ 198398 h 366141"/>
                  <a:gd name="connsiteX75" fmla="*/ 628345 w 1440730"/>
                  <a:gd name="connsiteY75" fmla="*/ 4855 h 366141"/>
                  <a:gd name="connsiteX76" fmla="*/ 624349 w 1440730"/>
                  <a:gd name="connsiteY76" fmla="*/ 0 h 366141"/>
                  <a:gd name="connsiteX77" fmla="*/ 547268 w 1440730"/>
                  <a:gd name="connsiteY77" fmla="*/ 8854 h 366141"/>
                  <a:gd name="connsiteX78" fmla="*/ 547268 w 1440730"/>
                  <a:gd name="connsiteY78" fmla="*/ 18088 h 366141"/>
                  <a:gd name="connsiteX79" fmla="*/ 562209 w 1440730"/>
                  <a:gd name="connsiteY79" fmla="*/ 29512 h 366141"/>
                  <a:gd name="connsiteX80" fmla="*/ 559164 w 1440730"/>
                  <a:gd name="connsiteY80" fmla="*/ 82824 h 366141"/>
                  <a:gd name="connsiteX81" fmla="*/ 479800 w 1440730"/>
                  <a:gd name="connsiteY81" fmla="*/ 287411 h 366141"/>
                  <a:gd name="connsiteX82" fmla="*/ 467048 w 1440730"/>
                  <a:gd name="connsiteY82" fmla="*/ 324919 h 366141"/>
                  <a:gd name="connsiteX83" fmla="*/ 521670 w 1440730"/>
                  <a:gd name="connsiteY83" fmla="*/ 365951 h 366141"/>
                  <a:gd name="connsiteX84" fmla="*/ 681635 w 1440730"/>
                  <a:gd name="connsiteY84" fmla="*/ 175074 h 366141"/>
                  <a:gd name="connsiteX85" fmla="*/ 441926 w 1440730"/>
                  <a:gd name="connsiteY85" fmla="*/ 151750 h 366141"/>
                  <a:gd name="connsiteX86" fmla="*/ 427366 w 1440730"/>
                  <a:gd name="connsiteY86" fmla="*/ 126141 h 366141"/>
                  <a:gd name="connsiteX87" fmla="*/ 333538 w 1440730"/>
                  <a:gd name="connsiteY87" fmla="*/ 202396 h 366141"/>
                  <a:gd name="connsiteX88" fmla="*/ 344957 w 1440730"/>
                  <a:gd name="connsiteY88" fmla="*/ 202396 h 366141"/>
                  <a:gd name="connsiteX89" fmla="*/ 393870 w 1440730"/>
                  <a:gd name="connsiteY89" fmla="*/ 164887 h 366141"/>
                  <a:gd name="connsiteX90" fmla="*/ 326496 w 1440730"/>
                  <a:gd name="connsiteY90" fmla="*/ 340342 h 366141"/>
                  <a:gd name="connsiteX91" fmla="*/ 341056 w 1440730"/>
                  <a:gd name="connsiteY91" fmla="*/ 365951 h 366141"/>
                  <a:gd name="connsiteX92" fmla="*/ 430506 w 1440730"/>
                  <a:gd name="connsiteY92" fmla="*/ 289695 h 366141"/>
                  <a:gd name="connsiteX93" fmla="*/ 419087 w 1440730"/>
                  <a:gd name="connsiteY93" fmla="*/ 289695 h 366141"/>
                  <a:gd name="connsiteX94" fmla="*/ 370175 w 1440730"/>
                  <a:gd name="connsiteY94" fmla="*/ 327205 h 366141"/>
                  <a:gd name="connsiteX95" fmla="*/ 442021 w 1440730"/>
                  <a:gd name="connsiteY95" fmla="*/ 151750 h 366141"/>
                  <a:gd name="connsiteX96" fmla="*/ 454297 w 1440730"/>
                  <a:gd name="connsiteY96" fmla="*/ 63594 h 366141"/>
                  <a:gd name="connsiteX97" fmla="*/ 483416 w 1440730"/>
                  <a:gd name="connsiteY97" fmla="*/ 34463 h 366141"/>
                  <a:gd name="connsiteX98" fmla="*/ 454297 w 1440730"/>
                  <a:gd name="connsiteY98" fmla="*/ 5331 h 366141"/>
                  <a:gd name="connsiteX99" fmla="*/ 425177 w 1440730"/>
                  <a:gd name="connsiteY99" fmla="*/ 34463 h 366141"/>
                  <a:gd name="connsiteX100" fmla="*/ 454297 w 1440730"/>
                  <a:gd name="connsiteY100" fmla="*/ 63594 h 366141"/>
                  <a:gd name="connsiteX101" fmla="*/ 276727 w 1440730"/>
                  <a:gd name="connsiteY101" fmla="*/ 35415 h 366141"/>
                  <a:gd name="connsiteX102" fmla="*/ 116286 w 1440730"/>
                  <a:gd name="connsiteY102" fmla="*/ 35415 h 366141"/>
                  <a:gd name="connsiteX103" fmla="*/ 111909 w 1440730"/>
                  <a:gd name="connsiteY103" fmla="*/ 49124 h 366141"/>
                  <a:gd name="connsiteX104" fmla="*/ 141409 w 1440730"/>
                  <a:gd name="connsiteY104" fmla="*/ 124046 h 366141"/>
                  <a:gd name="connsiteX105" fmla="*/ 89451 w 1440730"/>
                  <a:gd name="connsiteY105" fmla="*/ 268656 h 366141"/>
                  <a:gd name="connsiteX106" fmla="*/ 3997 w 1440730"/>
                  <a:gd name="connsiteY106" fmla="*/ 343579 h 366141"/>
                  <a:gd name="connsiteX107" fmla="*/ 0 w 1440730"/>
                  <a:gd name="connsiteY107" fmla="*/ 357288 h 366141"/>
                  <a:gd name="connsiteX108" fmla="*/ 244087 w 1440730"/>
                  <a:gd name="connsiteY108" fmla="*/ 357288 h 366141"/>
                  <a:gd name="connsiteX109" fmla="*/ 296996 w 1440730"/>
                  <a:gd name="connsiteY109" fmla="*/ 262944 h 366141"/>
                  <a:gd name="connsiteX110" fmla="*/ 278535 w 1440730"/>
                  <a:gd name="connsiteY110" fmla="*/ 262944 h 366141"/>
                  <a:gd name="connsiteX111" fmla="*/ 159108 w 1440730"/>
                  <a:gd name="connsiteY111" fmla="*/ 337486 h 366141"/>
                  <a:gd name="connsiteX112" fmla="*/ 135318 w 1440730"/>
                  <a:gd name="connsiteY112" fmla="*/ 268751 h 366141"/>
                  <a:gd name="connsiteX113" fmla="*/ 187276 w 1440730"/>
                  <a:gd name="connsiteY113" fmla="*/ 124141 h 366141"/>
                  <a:gd name="connsiteX114" fmla="*/ 272730 w 1440730"/>
                  <a:gd name="connsiteY114" fmla="*/ 49219 h 366141"/>
                  <a:gd name="connsiteX115" fmla="*/ 276727 w 1440730"/>
                  <a:gd name="connsiteY115" fmla="*/ 35510 h 36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440730" h="366141">
                    <a:moveTo>
                      <a:pt x="1337101" y="158985"/>
                    </a:moveTo>
                    <a:cubicBezTo>
                      <a:pt x="1353374" y="158985"/>
                      <a:pt x="1367553" y="171361"/>
                      <a:pt x="1360035" y="202587"/>
                    </a:cubicBezTo>
                    <a:lnTo>
                      <a:pt x="1284287" y="220199"/>
                    </a:lnTo>
                    <a:cubicBezTo>
                      <a:pt x="1297514" y="184975"/>
                      <a:pt x="1319496" y="158890"/>
                      <a:pt x="1337196" y="158890"/>
                    </a:cubicBezTo>
                    <a:moveTo>
                      <a:pt x="1379067" y="281032"/>
                    </a:moveTo>
                    <a:lnTo>
                      <a:pt x="1364127" y="281032"/>
                    </a:lnTo>
                    <a:cubicBezTo>
                      <a:pt x="1345190" y="303499"/>
                      <a:pt x="1324921" y="321112"/>
                      <a:pt x="1304651" y="321112"/>
                    </a:cubicBezTo>
                    <a:cubicBezTo>
                      <a:pt x="1284382" y="321112"/>
                      <a:pt x="1273344" y="308736"/>
                      <a:pt x="1273344" y="281032"/>
                    </a:cubicBezTo>
                    <a:cubicBezTo>
                      <a:pt x="1273344" y="269608"/>
                      <a:pt x="1274676" y="258089"/>
                      <a:pt x="1276865" y="247522"/>
                    </a:cubicBezTo>
                    <a:lnTo>
                      <a:pt x="1398956" y="207442"/>
                    </a:lnTo>
                    <a:cubicBezTo>
                      <a:pt x="1422746" y="150988"/>
                      <a:pt x="1394102" y="126331"/>
                      <a:pt x="1360606" y="126331"/>
                    </a:cubicBezTo>
                    <a:cubicBezTo>
                      <a:pt x="1302843" y="126331"/>
                      <a:pt x="1237183" y="222865"/>
                      <a:pt x="1237183" y="307498"/>
                    </a:cubicBezTo>
                    <a:cubicBezTo>
                      <a:pt x="1237183" y="345388"/>
                      <a:pt x="1255263" y="366142"/>
                      <a:pt x="1283431" y="366142"/>
                    </a:cubicBezTo>
                    <a:cubicBezTo>
                      <a:pt x="1316451" y="366142"/>
                      <a:pt x="1350804" y="333964"/>
                      <a:pt x="1379067" y="281032"/>
                    </a:cubicBezTo>
                    <a:moveTo>
                      <a:pt x="1354801" y="103769"/>
                    </a:moveTo>
                    <a:lnTo>
                      <a:pt x="1440731" y="23515"/>
                    </a:lnTo>
                    <a:lnTo>
                      <a:pt x="1440731" y="14280"/>
                    </a:lnTo>
                    <a:lnTo>
                      <a:pt x="1394483" y="14280"/>
                    </a:lnTo>
                    <a:lnTo>
                      <a:pt x="1341574" y="103769"/>
                    </a:lnTo>
                    <a:lnTo>
                      <a:pt x="1354801" y="103769"/>
                    </a:lnTo>
                    <a:close/>
                    <a:moveTo>
                      <a:pt x="1102340" y="160223"/>
                    </a:moveTo>
                    <a:lnTo>
                      <a:pt x="1134504" y="160223"/>
                    </a:lnTo>
                    <a:lnTo>
                      <a:pt x="1070176" y="336153"/>
                    </a:lnTo>
                    <a:cubicBezTo>
                      <a:pt x="1064466" y="351100"/>
                      <a:pt x="1072364" y="366142"/>
                      <a:pt x="1087781" y="366142"/>
                    </a:cubicBezTo>
                    <a:cubicBezTo>
                      <a:pt x="1124322" y="366142"/>
                      <a:pt x="1183417" y="329965"/>
                      <a:pt x="1204162" y="280651"/>
                    </a:cubicBezTo>
                    <a:lnTo>
                      <a:pt x="1192743" y="280651"/>
                    </a:lnTo>
                    <a:cubicBezTo>
                      <a:pt x="1176470" y="297883"/>
                      <a:pt x="1145162" y="320731"/>
                      <a:pt x="1118232" y="325586"/>
                    </a:cubicBezTo>
                    <a:lnTo>
                      <a:pt x="1177327" y="160223"/>
                    </a:lnTo>
                    <a:lnTo>
                      <a:pt x="1237658" y="160223"/>
                    </a:lnTo>
                    <a:lnTo>
                      <a:pt x="1245176" y="135090"/>
                    </a:lnTo>
                    <a:lnTo>
                      <a:pt x="1186557" y="135090"/>
                    </a:lnTo>
                    <a:lnTo>
                      <a:pt x="1209015" y="71591"/>
                    </a:lnTo>
                    <a:lnTo>
                      <a:pt x="1185701" y="71591"/>
                    </a:lnTo>
                    <a:lnTo>
                      <a:pt x="1143830" y="135090"/>
                    </a:lnTo>
                    <a:lnTo>
                      <a:pt x="1102435" y="142134"/>
                    </a:lnTo>
                    <a:lnTo>
                      <a:pt x="1102435" y="160223"/>
                    </a:lnTo>
                    <a:close/>
                    <a:moveTo>
                      <a:pt x="1070652" y="180024"/>
                    </a:moveTo>
                    <a:cubicBezTo>
                      <a:pt x="1079026" y="151369"/>
                      <a:pt x="1074648" y="126236"/>
                      <a:pt x="1052571" y="126236"/>
                    </a:cubicBezTo>
                    <a:cubicBezTo>
                      <a:pt x="1026592" y="126236"/>
                      <a:pt x="1019931" y="146038"/>
                      <a:pt x="993476" y="202968"/>
                    </a:cubicBezTo>
                    <a:lnTo>
                      <a:pt x="993476" y="170314"/>
                    </a:lnTo>
                    <a:cubicBezTo>
                      <a:pt x="993476" y="146990"/>
                      <a:pt x="985959" y="126236"/>
                      <a:pt x="964833" y="126236"/>
                    </a:cubicBezTo>
                    <a:cubicBezTo>
                      <a:pt x="940186" y="126236"/>
                      <a:pt x="917728" y="164602"/>
                      <a:pt x="900504" y="202492"/>
                    </a:cubicBezTo>
                    <a:lnTo>
                      <a:pt x="911924" y="202492"/>
                    </a:lnTo>
                    <a:cubicBezTo>
                      <a:pt x="923819" y="185260"/>
                      <a:pt x="934857" y="175169"/>
                      <a:pt x="943612" y="175169"/>
                    </a:cubicBezTo>
                    <a:cubicBezTo>
                      <a:pt x="954175" y="175169"/>
                      <a:pt x="959885" y="191448"/>
                      <a:pt x="943612" y="227625"/>
                    </a:cubicBezTo>
                    <a:lnTo>
                      <a:pt x="896032" y="333392"/>
                    </a:lnTo>
                    <a:cubicBezTo>
                      <a:pt x="887182" y="353194"/>
                      <a:pt x="896508" y="366046"/>
                      <a:pt x="915825" y="366046"/>
                    </a:cubicBezTo>
                    <a:cubicBezTo>
                      <a:pt x="927720" y="366046"/>
                      <a:pt x="933049" y="363000"/>
                      <a:pt x="937903" y="350148"/>
                    </a:cubicBezTo>
                    <a:lnTo>
                      <a:pt x="984626" y="226292"/>
                    </a:lnTo>
                    <a:cubicBezTo>
                      <a:pt x="997854" y="210013"/>
                      <a:pt x="1009749" y="195827"/>
                      <a:pt x="1024689" y="180024"/>
                    </a:cubicBezTo>
                    <a:lnTo>
                      <a:pt x="1070556" y="180024"/>
                    </a:lnTo>
                    <a:close/>
                    <a:moveTo>
                      <a:pt x="800110" y="158890"/>
                    </a:moveTo>
                    <a:cubicBezTo>
                      <a:pt x="816383" y="158890"/>
                      <a:pt x="830561" y="171266"/>
                      <a:pt x="823044" y="202492"/>
                    </a:cubicBezTo>
                    <a:lnTo>
                      <a:pt x="747296" y="220104"/>
                    </a:lnTo>
                    <a:cubicBezTo>
                      <a:pt x="760523" y="184879"/>
                      <a:pt x="782505" y="158795"/>
                      <a:pt x="800205" y="158795"/>
                    </a:cubicBezTo>
                    <a:moveTo>
                      <a:pt x="842076" y="280937"/>
                    </a:moveTo>
                    <a:lnTo>
                      <a:pt x="827136" y="280937"/>
                    </a:lnTo>
                    <a:cubicBezTo>
                      <a:pt x="808199" y="303404"/>
                      <a:pt x="787929" y="321017"/>
                      <a:pt x="767660" y="321017"/>
                    </a:cubicBezTo>
                    <a:cubicBezTo>
                      <a:pt x="747391" y="321017"/>
                      <a:pt x="736352" y="308640"/>
                      <a:pt x="736352" y="280937"/>
                    </a:cubicBezTo>
                    <a:cubicBezTo>
                      <a:pt x="736352" y="269513"/>
                      <a:pt x="737685" y="257993"/>
                      <a:pt x="739873" y="247426"/>
                    </a:cubicBezTo>
                    <a:lnTo>
                      <a:pt x="861965" y="207347"/>
                    </a:lnTo>
                    <a:cubicBezTo>
                      <a:pt x="885755" y="150893"/>
                      <a:pt x="857111" y="126236"/>
                      <a:pt x="823615" y="126236"/>
                    </a:cubicBezTo>
                    <a:cubicBezTo>
                      <a:pt x="765852" y="126236"/>
                      <a:pt x="700192" y="222769"/>
                      <a:pt x="700192" y="307403"/>
                    </a:cubicBezTo>
                    <a:cubicBezTo>
                      <a:pt x="700192" y="345293"/>
                      <a:pt x="718272" y="366046"/>
                      <a:pt x="746439" y="366046"/>
                    </a:cubicBezTo>
                    <a:cubicBezTo>
                      <a:pt x="779460" y="366046"/>
                      <a:pt x="813813" y="333868"/>
                      <a:pt x="842076" y="280937"/>
                    </a:cubicBezTo>
                    <a:moveTo>
                      <a:pt x="542891" y="330346"/>
                    </a:moveTo>
                    <a:cubicBezTo>
                      <a:pt x="530996" y="330346"/>
                      <a:pt x="513772" y="319303"/>
                      <a:pt x="513772" y="309592"/>
                    </a:cubicBezTo>
                    <a:cubicBezTo>
                      <a:pt x="513772" y="306546"/>
                      <a:pt x="519101" y="292837"/>
                      <a:pt x="525667" y="275606"/>
                    </a:cubicBezTo>
                    <a:lnTo>
                      <a:pt x="545460" y="223150"/>
                    </a:lnTo>
                    <a:cubicBezTo>
                      <a:pt x="566586" y="198017"/>
                      <a:pt x="598750" y="171171"/>
                      <a:pt x="616831" y="171171"/>
                    </a:cubicBezTo>
                    <a:cubicBezTo>
                      <a:pt x="627869" y="171171"/>
                      <a:pt x="636244" y="178216"/>
                      <a:pt x="636244" y="194495"/>
                    </a:cubicBezTo>
                    <a:cubicBezTo>
                      <a:pt x="636244" y="242571"/>
                      <a:pt x="591328" y="330251"/>
                      <a:pt x="542796" y="330251"/>
                    </a:cubicBezTo>
                    <a:moveTo>
                      <a:pt x="681635" y="175074"/>
                    </a:moveTo>
                    <a:cubicBezTo>
                      <a:pt x="681635" y="139374"/>
                      <a:pt x="668408" y="126141"/>
                      <a:pt x="643761" y="126141"/>
                    </a:cubicBezTo>
                    <a:cubicBezTo>
                      <a:pt x="612929" y="126141"/>
                      <a:pt x="583810" y="158795"/>
                      <a:pt x="554786" y="198398"/>
                    </a:cubicBezTo>
                    <a:lnTo>
                      <a:pt x="628345" y="4855"/>
                    </a:lnTo>
                    <a:lnTo>
                      <a:pt x="624349" y="0"/>
                    </a:lnTo>
                    <a:lnTo>
                      <a:pt x="547268" y="8854"/>
                    </a:lnTo>
                    <a:lnTo>
                      <a:pt x="547268" y="18088"/>
                    </a:lnTo>
                    <a:lnTo>
                      <a:pt x="562209" y="29512"/>
                    </a:lnTo>
                    <a:cubicBezTo>
                      <a:pt x="575912" y="40079"/>
                      <a:pt x="571439" y="51123"/>
                      <a:pt x="559164" y="82824"/>
                    </a:cubicBezTo>
                    <a:lnTo>
                      <a:pt x="479800" y="287411"/>
                    </a:lnTo>
                    <a:cubicBezTo>
                      <a:pt x="474090" y="302357"/>
                      <a:pt x="467048" y="320064"/>
                      <a:pt x="467048" y="324919"/>
                    </a:cubicBezTo>
                    <a:cubicBezTo>
                      <a:pt x="467048" y="346054"/>
                      <a:pt x="495691" y="365951"/>
                      <a:pt x="521670" y="365951"/>
                    </a:cubicBezTo>
                    <a:cubicBezTo>
                      <a:pt x="581621" y="365951"/>
                      <a:pt x="681635" y="257898"/>
                      <a:pt x="681635" y="175074"/>
                    </a:cubicBezTo>
                    <a:moveTo>
                      <a:pt x="441926" y="151750"/>
                    </a:moveTo>
                    <a:cubicBezTo>
                      <a:pt x="446779" y="135470"/>
                      <a:pt x="435740" y="126141"/>
                      <a:pt x="427366" y="126141"/>
                    </a:cubicBezTo>
                    <a:cubicBezTo>
                      <a:pt x="392157" y="126141"/>
                      <a:pt x="350286" y="157843"/>
                      <a:pt x="333538" y="202396"/>
                    </a:cubicBezTo>
                    <a:lnTo>
                      <a:pt x="344957" y="202396"/>
                    </a:lnTo>
                    <a:cubicBezTo>
                      <a:pt x="356376" y="186117"/>
                      <a:pt x="375789" y="168029"/>
                      <a:pt x="393870" y="164887"/>
                    </a:cubicBezTo>
                    <a:lnTo>
                      <a:pt x="326496" y="340342"/>
                    </a:lnTo>
                    <a:cubicBezTo>
                      <a:pt x="320311" y="356621"/>
                      <a:pt x="332681" y="365951"/>
                      <a:pt x="341056" y="365951"/>
                    </a:cubicBezTo>
                    <a:cubicBezTo>
                      <a:pt x="374552" y="365951"/>
                      <a:pt x="413758" y="333773"/>
                      <a:pt x="430506" y="289695"/>
                    </a:cubicBezTo>
                    <a:lnTo>
                      <a:pt x="419087" y="289695"/>
                    </a:lnTo>
                    <a:cubicBezTo>
                      <a:pt x="407668" y="305975"/>
                      <a:pt x="388255" y="324063"/>
                      <a:pt x="370175" y="327205"/>
                    </a:cubicBezTo>
                    <a:lnTo>
                      <a:pt x="442021" y="151750"/>
                    </a:lnTo>
                    <a:close/>
                    <a:moveTo>
                      <a:pt x="454297" y="63594"/>
                    </a:moveTo>
                    <a:cubicBezTo>
                      <a:pt x="470188" y="63594"/>
                      <a:pt x="483416" y="50837"/>
                      <a:pt x="483416" y="34463"/>
                    </a:cubicBezTo>
                    <a:cubicBezTo>
                      <a:pt x="483416" y="18088"/>
                      <a:pt x="470188" y="5331"/>
                      <a:pt x="454297" y="5331"/>
                    </a:cubicBezTo>
                    <a:cubicBezTo>
                      <a:pt x="438405" y="5331"/>
                      <a:pt x="425177" y="18564"/>
                      <a:pt x="425177" y="34463"/>
                    </a:cubicBezTo>
                    <a:cubicBezTo>
                      <a:pt x="425177" y="50361"/>
                      <a:pt x="437929" y="63594"/>
                      <a:pt x="454297" y="63594"/>
                    </a:cubicBezTo>
                    <a:moveTo>
                      <a:pt x="276727" y="35415"/>
                    </a:moveTo>
                    <a:lnTo>
                      <a:pt x="116286" y="35415"/>
                    </a:lnTo>
                    <a:lnTo>
                      <a:pt x="111909" y="49124"/>
                    </a:lnTo>
                    <a:cubicBezTo>
                      <a:pt x="159013" y="58834"/>
                      <a:pt x="163486" y="63213"/>
                      <a:pt x="141409" y="124046"/>
                    </a:cubicBezTo>
                    <a:lnTo>
                      <a:pt x="89451" y="268656"/>
                    </a:lnTo>
                    <a:cubicBezTo>
                      <a:pt x="67374" y="329013"/>
                      <a:pt x="58143" y="333868"/>
                      <a:pt x="3997" y="343579"/>
                    </a:cubicBezTo>
                    <a:lnTo>
                      <a:pt x="0" y="357288"/>
                    </a:lnTo>
                    <a:lnTo>
                      <a:pt x="244087" y="357288"/>
                    </a:lnTo>
                    <a:lnTo>
                      <a:pt x="296996" y="262944"/>
                    </a:lnTo>
                    <a:lnTo>
                      <a:pt x="278535" y="262944"/>
                    </a:lnTo>
                    <a:cubicBezTo>
                      <a:pt x="248559" y="295979"/>
                      <a:pt x="213350" y="337486"/>
                      <a:pt x="159108" y="337486"/>
                    </a:cubicBezTo>
                    <a:cubicBezTo>
                      <a:pt x="118094" y="337486"/>
                      <a:pt x="113241" y="330441"/>
                      <a:pt x="135318" y="268751"/>
                    </a:cubicBezTo>
                    <a:lnTo>
                      <a:pt x="187276" y="124141"/>
                    </a:lnTo>
                    <a:cubicBezTo>
                      <a:pt x="208877" y="63784"/>
                      <a:pt x="218584" y="58929"/>
                      <a:pt x="272730" y="49219"/>
                    </a:cubicBezTo>
                    <a:lnTo>
                      <a:pt x="276727" y="35510"/>
                    </a:lnTo>
                    <a:close/>
                  </a:path>
                </a:pathLst>
              </a:custGeom>
              <a:solidFill>
                <a:srgbClr val="000000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15" name="Graphique 110">
              <a:extLst>
                <a:ext uri="{FF2B5EF4-FFF2-40B4-BE49-F238E27FC236}">
                  <a16:creationId xmlns:a16="http://schemas.microsoft.com/office/drawing/2014/main" id="{F4E8BABB-BE96-62C5-A22D-905C05845D26}"/>
                </a:ext>
              </a:extLst>
            </p:cNvPr>
            <p:cNvGrpSpPr/>
            <p:nvPr/>
          </p:nvGrpSpPr>
          <p:grpSpPr>
            <a:xfrm>
              <a:off x="3515055" y="1165700"/>
              <a:ext cx="2194878" cy="798542"/>
              <a:chOff x="3515055" y="1165700"/>
              <a:chExt cx="2194878" cy="798542"/>
            </a:xfrm>
          </p:grpSpPr>
          <p:sp>
            <p:nvSpPr>
              <p:cNvPr id="116" name="Forme libre 115">
                <a:extLst>
                  <a:ext uri="{FF2B5EF4-FFF2-40B4-BE49-F238E27FC236}">
                    <a16:creationId xmlns:a16="http://schemas.microsoft.com/office/drawing/2014/main" id="{178B7AA6-6373-63C0-9FBC-73FB7BFE1AAC}"/>
                  </a:ext>
                </a:extLst>
              </p:cNvPr>
              <p:cNvSpPr/>
              <p:nvPr/>
            </p:nvSpPr>
            <p:spPr>
              <a:xfrm>
                <a:off x="3515055" y="1165700"/>
                <a:ext cx="1035061" cy="798352"/>
              </a:xfrm>
              <a:custGeom>
                <a:avLst/>
                <a:gdLst>
                  <a:gd name="connsiteX0" fmla="*/ 907356 w 1035061"/>
                  <a:gd name="connsiteY0" fmla="*/ 704485 h 798352"/>
                  <a:gd name="connsiteX1" fmla="*/ 933144 w 1035061"/>
                  <a:gd name="connsiteY1" fmla="*/ 677448 h 798352"/>
                  <a:gd name="connsiteX2" fmla="*/ 932954 w 1035061"/>
                  <a:gd name="connsiteY2" fmla="*/ 677448 h 798352"/>
                  <a:gd name="connsiteX3" fmla="*/ 983294 w 1035061"/>
                  <a:gd name="connsiteY3" fmla="*/ 626134 h 798352"/>
                  <a:gd name="connsiteX4" fmla="*/ 999662 w 1035061"/>
                  <a:gd name="connsiteY4" fmla="*/ 612997 h 798352"/>
                  <a:gd name="connsiteX5" fmla="*/ 1002707 w 1035061"/>
                  <a:gd name="connsiteY5" fmla="*/ 606999 h 798352"/>
                  <a:gd name="connsiteX6" fmla="*/ 983104 w 1035061"/>
                  <a:gd name="connsiteY6" fmla="*/ 619090 h 798352"/>
                  <a:gd name="connsiteX7" fmla="*/ 981581 w 1035061"/>
                  <a:gd name="connsiteY7" fmla="*/ 616043 h 798352"/>
                  <a:gd name="connsiteX8" fmla="*/ 997663 w 1035061"/>
                  <a:gd name="connsiteY8" fmla="*/ 603953 h 798352"/>
                  <a:gd name="connsiteX9" fmla="*/ 996617 w 1035061"/>
                  <a:gd name="connsiteY9" fmla="*/ 603953 h 798352"/>
                  <a:gd name="connsiteX10" fmla="*/ 995094 w 1035061"/>
                  <a:gd name="connsiteY10" fmla="*/ 600906 h 798352"/>
                  <a:gd name="connsiteX11" fmla="*/ 946848 w 1035061"/>
                  <a:gd name="connsiteY11" fmla="*/ 623564 h 798352"/>
                  <a:gd name="connsiteX12" fmla="*/ 939330 w 1035061"/>
                  <a:gd name="connsiteY12" fmla="*/ 622041 h 798352"/>
                  <a:gd name="connsiteX13" fmla="*/ 877476 w 1035061"/>
                  <a:gd name="connsiteY13" fmla="*/ 658217 h 798352"/>
                  <a:gd name="connsiteX14" fmla="*/ 877476 w 1035061"/>
                  <a:gd name="connsiteY14" fmla="*/ 655171 h 798352"/>
                  <a:gd name="connsiteX15" fmla="*/ 850355 w 1035061"/>
                  <a:gd name="connsiteY15" fmla="*/ 665738 h 798352"/>
                  <a:gd name="connsiteX16" fmla="*/ 812671 w 1035061"/>
                  <a:gd name="connsiteY16" fmla="*/ 667261 h 798352"/>
                  <a:gd name="connsiteX17" fmla="*/ 757859 w 1035061"/>
                  <a:gd name="connsiteY17" fmla="*/ 677067 h 798352"/>
                  <a:gd name="connsiteX18" fmla="*/ 756241 w 1035061"/>
                  <a:gd name="connsiteY18" fmla="*/ 677448 h 798352"/>
                  <a:gd name="connsiteX19" fmla="*/ 728169 w 1035061"/>
                  <a:gd name="connsiteY19" fmla="*/ 688777 h 798352"/>
                  <a:gd name="connsiteX20" fmla="*/ 727122 w 1035061"/>
                  <a:gd name="connsiteY20" fmla="*/ 689348 h 798352"/>
                  <a:gd name="connsiteX21" fmla="*/ 724933 w 1035061"/>
                  <a:gd name="connsiteY21" fmla="*/ 691918 h 798352"/>
                  <a:gd name="connsiteX22" fmla="*/ 714561 w 1035061"/>
                  <a:gd name="connsiteY22" fmla="*/ 700962 h 798352"/>
                  <a:gd name="connsiteX23" fmla="*/ 689534 w 1035061"/>
                  <a:gd name="connsiteY23" fmla="*/ 720573 h 798352"/>
                  <a:gd name="connsiteX24" fmla="*/ 687155 w 1035061"/>
                  <a:gd name="connsiteY24" fmla="*/ 721335 h 798352"/>
                  <a:gd name="connsiteX25" fmla="*/ 662889 w 1035061"/>
                  <a:gd name="connsiteY25" fmla="*/ 744564 h 798352"/>
                  <a:gd name="connsiteX26" fmla="*/ 658321 w 1035061"/>
                  <a:gd name="connsiteY26" fmla="*/ 745135 h 798352"/>
                  <a:gd name="connsiteX27" fmla="*/ 658416 w 1035061"/>
                  <a:gd name="connsiteY27" fmla="*/ 745040 h 798352"/>
                  <a:gd name="connsiteX28" fmla="*/ 659272 w 1035061"/>
                  <a:gd name="connsiteY28" fmla="*/ 743612 h 798352"/>
                  <a:gd name="connsiteX29" fmla="*/ 663174 w 1035061"/>
                  <a:gd name="connsiteY29" fmla="*/ 737234 h 798352"/>
                  <a:gd name="connsiteX30" fmla="*/ 667647 w 1035061"/>
                  <a:gd name="connsiteY30" fmla="*/ 730189 h 798352"/>
                  <a:gd name="connsiteX31" fmla="*/ 674022 w 1035061"/>
                  <a:gd name="connsiteY31" fmla="*/ 721050 h 798352"/>
                  <a:gd name="connsiteX32" fmla="*/ 674022 w 1035061"/>
                  <a:gd name="connsiteY32" fmla="*/ 719050 h 798352"/>
                  <a:gd name="connsiteX33" fmla="*/ 671929 w 1035061"/>
                  <a:gd name="connsiteY33" fmla="*/ 718289 h 798352"/>
                  <a:gd name="connsiteX34" fmla="*/ 697242 w 1035061"/>
                  <a:gd name="connsiteY34" fmla="*/ 699344 h 798352"/>
                  <a:gd name="connsiteX35" fmla="*/ 697242 w 1035061"/>
                  <a:gd name="connsiteY35" fmla="*/ 699058 h 798352"/>
                  <a:gd name="connsiteX36" fmla="*/ 695529 w 1035061"/>
                  <a:gd name="connsiteY36" fmla="*/ 697535 h 798352"/>
                  <a:gd name="connsiteX37" fmla="*/ 698098 w 1035061"/>
                  <a:gd name="connsiteY37" fmla="*/ 693441 h 798352"/>
                  <a:gd name="connsiteX38" fmla="*/ 698574 w 1035061"/>
                  <a:gd name="connsiteY38" fmla="*/ 692109 h 798352"/>
                  <a:gd name="connsiteX39" fmla="*/ 697432 w 1035061"/>
                  <a:gd name="connsiteY39" fmla="*/ 690871 h 798352"/>
                  <a:gd name="connsiteX40" fmla="*/ 690390 w 1035061"/>
                  <a:gd name="connsiteY40" fmla="*/ 695821 h 798352"/>
                  <a:gd name="connsiteX41" fmla="*/ 678495 w 1035061"/>
                  <a:gd name="connsiteY41" fmla="*/ 705627 h 798352"/>
                  <a:gd name="connsiteX42" fmla="*/ 676211 w 1035061"/>
                  <a:gd name="connsiteY42" fmla="*/ 705341 h 798352"/>
                  <a:gd name="connsiteX43" fmla="*/ 674593 w 1035061"/>
                  <a:gd name="connsiteY43" fmla="*/ 704770 h 798352"/>
                  <a:gd name="connsiteX44" fmla="*/ 674784 w 1035061"/>
                  <a:gd name="connsiteY44" fmla="*/ 704389 h 798352"/>
                  <a:gd name="connsiteX45" fmla="*/ 674974 w 1035061"/>
                  <a:gd name="connsiteY45" fmla="*/ 704009 h 798352"/>
                  <a:gd name="connsiteX46" fmla="*/ 675164 w 1035061"/>
                  <a:gd name="connsiteY46" fmla="*/ 703628 h 798352"/>
                  <a:gd name="connsiteX47" fmla="*/ 675926 w 1035061"/>
                  <a:gd name="connsiteY47" fmla="*/ 702295 h 798352"/>
                  <a:gd name="connsiteX48" fmla="*/ 676687 w 1035061"/>
                  <a:gd name="connsiteY48" fmla="*/ 700962 h 798352"/>
                  <a:gd name="connsiteX49" fmla="*/ 677258 w 1035061"/>
                  <a:gd name="connsiteY49" fmla="*/ 699915 h 798352"/>
                  <a:gd name="connsiteX50" fmla="*/ 678305 w 1035061"/>
                  <a:gd name="connsiteY50" fmla="*/ 698011 h 798352"/>
                  <a:gd name="connsiteX51" fmla="*/ 679066 w 1035061"/>
                  <a:gd name="connsiteY51" fmla="*/ 696678 h 798352"/>
                  <a:gd name="connsiteX52" fmla="*/ 680969 w 1035061"/>
                  <a:gd name="connsiteY52" fmla="*/ 693346 h 798352"/>
                  <a:gd name="connsiteX53" fmla="*/ 681921 w 1035061"/>
                  <a:gd name="connsiteY53" fmla="*/ 691728 h 798352"/>
                  <a:gd name="connsiteX54" fmla="*/ 683538 w 1035061"/>
                  <a:gd name="connsiteY54" fmla="*/ 688967 h 798352"/>
                  <a:gd name="connsiteX55" fmla="*/ 682396 w 1035061"/>
                  <a:gd name="connsiteY55" fmla="*/ 686301 h 798352"/>
                  <a:gd name="connsiteX56" fmla="*/ 692769 w 1035061"/>
                  <a:gd name="connsiteY56" fmla="*/ 677257 h 798352"/>
                  <a:gd name="connsiteX57" fmla="*/ 692293 w 1035061"/>
                  <a:gd name="connsiteY57" fmla="*/ 677257 h 798352"/>
                  <a:gd name="connsiteX58" fmla="*/ 709612 w 1035061"/>
                  <a:gd name="connsiteY58" fmla="*/ 667547 h 798352"/>
                  <a:gd name="connsiteX59" fmla="*/ 712087 w 1035061"/>
                  <a:gd name="connsiteY59" fmla="*/ 665357 h 798352"/>
                  <a:gd name="connsiteX60" fmla="*/ 688106 w 1035061"/>
                  <a:gd name="connsiteY60" fmla="*/ 677162 h 798352"/>
                  <a:gd name="connsiteX61" fmla="*/ 685537 w 1035061"/>
                  <a:gd name="connsiteY61" fmla="*/ 678495 h 798352"/>
                  <a:gd name="connsiteX62" fmla="*/ 681730 w 1035061"/>
                  <a:gd name="connsiteY62" fmla="*/ 677162 h 798352"/>
                  <a:gd name="connsiteX63" fmla="*/ 681350 w 1035061"/>
                  <a:gd name="connsiteY63" fmla="*/ 676020 h 798352"/>
                  <a:gd name="connsiteX64" fmla="*/ 690390 w 1035061"/>
                  <a:gd name="connsiteY64" fmla="*/ 668499 h 798352"/>
                  <a:gd name="connsiteX65" fmla="*/ 693435 w 1035061"/>
                  <a:gd name="connsiteY65" fmla="*/ 670022 h 798352"/>
                  <a:gd name="connsiteX66" fmla="*/ 863868 w 1035061"/>
                  <a:gd name="connsiteY66" fmla="*/ 621755 h 798352"/>
                  <a:gd name="connsiteX67" fmla="*/ 877476 w 1035061"/>
                  <a:gd name="connsiteY67" fmla="*/ 612711 h 798352"/>
                  <a:gd name="connsiteX68" fmla="*/ 900124 w 1035061"/>
                  <a:gd name="connsiteY68" fmla="*/ 597669 h 798352"/>
                  <a:gd name="connsiteX69" fmla="*/ 925722 w 1035061"/>
                  <a:gd name="connsiteY69" fmla="*/ 563016 h 798352"/>
                  <a:gd name="connsiteX70" fmla="*/ 924199 w 1035061"/>
                  <a:gd name="connsiteY70" fmla="*/ 559970 h 798352"/>
                  <a:gd name="connsiteX71" fmla="*/ 857872 w 1035061"/>
                  <a:gd name="connsiteY71" fmla="*/ 609760 h 798352"/>
                  <a:gd name="connsiteX72" fmla="*/ 758335 w 1035061"/>
                  <a:gd name="connsiteY72" fmla="*/ 627848 h 798352"/>
                  <a:gd name="connsiteX73" fmla="*/ 765852 w 1035061"/>
                  <a:gd name="connsiteY73" fmla="*/ 624802 h 798352"/>
                  <a:gd name="connsiteX74" fmla="*/ 771847 w 1035061"/>
                  <a:gd name="connsiteY74" fmla="*/ 615758 h 798352"/>
                  <a:gd name="connsiteX75" fmla="*/ 776415 w 1035061"/>
                  <a:gd name="connsiteY75" fmla="*/ 615758 h 798352"/>
                  <a:gd name="connsiteX76" fmla="*/ 779460 w 1035061"/>
                  <a:gd name="connsiteY76" fmla="*/ 612711 h 798352"/>
                  <a:gd name="connsiteX77" fmla="*/ 785455 w 1035061"/>
                  <a:gd name="connsiteY77" fmla="*/ 611188 h 798352"/>
                  <a:gd name="connsiteX78" fmla="*/ 764330 w 1035061"/>
                  <a:gd name="connsiteY78" fmla="*/ 611188 h 798352"/>
                  <a:gd name="connsiteX79" fmla="*/ 768897 w 1035061"/>
                  <a:gd name="connsiteY79" fmla="*/ 602144 h 798352"/>
                  <a:gd name="connsiteX80" fmla="*/ 774893 w 1035061"/>
                  <a:gd name="connsiteY80" fmla="*/ 602144 h 798352"/>
                  <a:gd name="connsiteX81" fmla="*/ 777938 w 1035061"/>
                  <a:gd name="connsiteY81" fmla="*/ 596146 h 798352"/>
                  <a:gd name="connsiteX82" fmla="*/ 842742 w 1035061"/>
                  <a:gd name="connsiteY82" fmla="*/ 559970 h 798352"/>
                  <a:gd name="connsiteX83" fmla="*/ 830657 w 1035061"/>
                  <a:gd name="connsiteY83" fmla="*/ 561493 h 798352"/>
                  <a:gd name="connsiteX84" fmla="*/ 833702 w 1035061"/>
                  <a:gd name="connsiteY84" fmla="*/ 556924 h 798352"/>
                  <a:gd name="connsiteX85" fmla="*/ 880426 w 1035061"/>
                  <a:gd name="connsiteY85" fmla="*/ 537312 h 798352"/>
                  <a:gd name="connsiteX86" fmla="*/ 863868 w 1035061"/>
                  <a:gd name="connsiteY86" fmla="*/ 537312 h 798352"/>
                  <a:gd name="connsiteX87" fmla="*/ 872908 w 1035061"/>
                  <a:gd name="connsiteY87" fmla="*/ 532743 h 798352"/>
                  <a:gd name="connsiteX88" fmla="*/ 872908 w 1035061"/>
                  <a:gd name="connsiteY88" fmla="*/ 528173 h 798352"/>
                  <a:gd name="connsiteX89" fmla="*/ 875953 w 1035061"/>
                  <a:gd name="connsiteY89" fmla="*/ 526650 h 798352"/>
                  <a:gd name="connsiteX90" fmla="*/ 872908 w 1035061"/>
                  <a:gd name="connsiteY90" fmla="*/ 525127 h 798352"/>
                  <a:gd name="connsiteX91" fmla="*/ 881948 w 1035061"/>
                  <a:gd name="connsiteY91" fmla="*/ 520557 h 798352"/>
                  <a:gd name="connsiteX92" fmla="*/ 877380 w 1035061"/>
                  <a:gd name="connsiteY92" fmla="*/ 519034 h 798352"/>
                  <a:gd name="connsiteX93" fmla="*/ 896983 w 1035061"/>
                  <a:gd name="connsiteY93" fmla="*/ 509990 h 798352"/>
                  <a:gd name="connsiteX94" fmla="*/ 890988 w 1035061"/>
                  <a:gd name="connsiteY94" fmla="*/ 506943 h 798352"/>
                  <a:gd name="connsiteX95" fmla="*/ 894033 w 1035061"/>
                  <a:gd name="connsiteY95" fmla="*/ 505420 h 798352"/>
                  <a:gd name="connsiteX96" fmla="*/ 890988 w 1035061"/>
                  <a:gd name="connsiteY96" fmla="*/ 505420 h 798352"/>
                  <a:gd name="connsiteX97" fmla="*/ 889466 w 1035061"/>
                  <a:gd name="connsiteY97" fmla="*/ 499422 h 798352"/>
                  <a:gd name="connsiteX98" fmla="*/ 903074 w 1035061"/>
                  <a:gd name="connsiteY98" fmla="*/ 463246 h 798352"/>
                  <a:gd name="connsiteX99" fmla="*/ 900029 w 1035061"/>
                  <a:gd name="connsiteY99" fmla="*/ 461723 h 798352"/>
                  <a:gd name="connsiteX100" fmla="*/ 838174 w 1035061"/>
                  <a:gd name="connsiteY100" fmla="*/ 490378 h 798352"/>
                  <a:gd name="connsiteX101" fmla="*/ 830657 w 1035061"/>
                  <a:gd name="connsiteY101" fmla="*/ 490378 h 798352"/>
                  <a:gd name="connsiteX102" fmla="*/ 805058 w 1035061"/>
                  <a:gd name="connsiteY102" fmla="*/ 488855 h 798352"/>
                  <a:gd name="connsiteX103" fmla="*/ 790023 w 1035061"/>
                  <a:gd name="connsiteY103" fmla="*/ 476765 h 798352"/>
                  <a:gd name="connsiteX104" fmla="*/ 752339 w 1035061"/>
                  <a:gd name="connsiteY104" fmla="*/ 458677 h 798352"/>
                  <a:gd name="connsiteX105" fmla="*/ 636244 w 1035061"/>
                  <a:gd name="connsiteY105" fmla="*/ 442112 h 798352"/>
                  <a:gd name="connsiteX106" fmla="*/ 689058 w 1035061"/>
                  <a:gd name="connsiteY106" fmla="*/ 427070 h 798352"/>
                  <a:gd name="connsiteX107" fmla="*/ 765947 w 1035061"/>
                  <a:gd name="connsiteY107" fmla="*/ 412028 h 798352"/>
                  <a:gd name="connsiteX108" fmla="*/ 750912 w 1035061"/>
                  <a:gd name="connsiteY108" fmla="*/ 412028 h 798352"/>
                  <a:gd name="connsiteX109" fmla="*/ 686108 w 1035061"/>
                  <a:gd name="connsiteY109" fmla="*/ 421072 h 798352"/>
                  <a:gd name="connsiteX110" fmla="*/ 642334 w 1035061"/>
                  <a:gd name="connsiteY110" fmla="*/ 433163 h 798352"/>
                  <a:gd name="connsiteX111" fmla="*/ 618163 w 1035061"/>
                  <a:gd name="connsiteY111" fmla="*/ 443730 h 798352"/>
                  <a:gd name="connsiteX112" fmla="*/ 618163 w 1035061"/>
                  <a:gd name="connsiteY112" fmla="*/ 439160 h 798352"/>
                  <a:gd name="connsiteX113" fmla="*/ 675450 w 1035061"/>
                  <a:gd name="connsiteY113" fmla="*/ 401461 h 798352"/>
                  <a:gd name="connsiteX114" fmla="*/ 755385 w 1035061"/>
                  <a:gd name="connsiteY114" fmla="*/ 404507 h 798352"/>
                  <a:gd name="connsiteX115" fmla="*/ 812671 w 1035061"/>
                  <a:gd name="connsiteY115" fmla="*/ 415075 h 798352"/>
                  <a:gd name="connsiteX116" fmla="*/ 827802 w 1035061"/>
                  <a:gd name="connsiteY116" fmla="*/ 428688 h 798352"/>
                  <a:gd name="connsiteX117" fmla="*/ 854922 w 1035061"/>
                  <a:gd name="connsiteY117" fmla="*/ 434686 h 798352"/>
                  <a:gd name="connsiteX118" fmla="*/ 854922 w 1035061"/>
                  <a:gd name="connsiteY118" fmla="*/ 425642 h 798352"/>
                  <a:gd name="connsiteX119" fmla="*/ 874526 w 1035061"/>
                  <a:gd name="connsiteY119" fmla="*/ 424119 h 798352"/>
                  <a:gd name="connsiteX120" fmla="*/ 857968 w 1035061"/>
                  <a:gd name="connsiteY120" fmla="*/ 392417 h 798352"/>
                  <a:gd name="connsiteX121" fmla="*/ 859490 w 1035061"/>
                  <a:gd name="connsiteY121" fmla="*/ 389371 h 798352"/>
                  <a:gd name="connsiteX122" fmla="*/ 895651 w 1035061"/>
                  <a:gd name="connsiteY122" fmla="*/ 419549 h 798352"/>
                  <a:gd name="connsiteX123" fmla="*/ 918299 w 1035061"/>
                  <a:gd name="connsiteY123" fmla="*/ 418026 h 798352"/>
                  <a:gd name="connsiteX124" fmla="*/ 883661 w 1035061"/>
                  <a:gd name="connsiteY124" fmla="*/ 372806 h 798352"/>
                  <a:gd name="connsiteX125" fmla="*/ 883661 w 1035061"/>
                  <a:gd name="connsiteY125" fmla="*/ 366808 h 798352"/>
                  <a:gd name="connsiteX126" fmla="*/ 879093 w 1035061"/>
                  <a:gd name="connsiteY126" fmla="*/ 363762 h 798352"/>
                  <a:gd name="connsiteX127" fmla="*/ 879093 w 1035061"/>
                  <a:gd name="connsiteY127" fmla="*/ 357764 h 798352"/>
                  <a:gd name="connsiteX128" fmla="*/ 871576 w 1035061"/>
                  <a:gd name="connsiteY128" fmla="*/ 344150 h 798352"/>
                  <a:gd name="connsiteX129" fmla="*/ 867008 w 1035061"/>
                  <a:gd name="connsiteY129" fmla="*/ 317018 h 798352"/>
                  <a:gd name="connsiteX130" fmla="*/ 861013 w 1035061"/>
                  <a:gd name="connsiteY130" fmla="*/ 291409 h 798352"/>
                  <a:gd name="connsiteX131" fmla="*/ 847405 w 1035061"/>
                  <a:gd name="connsiteY131" fmla="*/ 218961 h 798352"/>
                  <a:gd name="connsiteX132" fmla="*/ 877571 w 1035061"/>
                  <a:gd name="connsiteY132" fmla="*/ 142039 h 798352"/>
                  <a:gd name="connsiteX133" fmla="*/ 919822 w 1035061"/>
                  <a:gd name="connsiteY133" fmla="*/ 93773 h 798352"/>
                  <a:gd name="connsiteX134" fmla="*/ 948465 w 1035061"/>
                  <a:gd name="connsiteY134" fmla="*/ 45506 h 798352"/>
                  <a:gd name="connsiteX135" fmla="*/ 994999 w 1035061"/>
                  <a:gd name="connsiteY135" fmla="*/ 15327 h 798352"/>
                  <a:gd name="connsiteX136" fmla="*/ 1035062 w 1035061"/>
                  <a:gd name="connsiteY136" fmla="*/ 0 h 798352"/>
                  <a:gd name="connsiteX137" fmla="*/ 0 w 1035061"/>
                  <a:gd name="connsiteY137" fmla="*/ 0 h 798352"/>
                  <a:gd name="connsiteX138" fmla="*/ 0 w 1035061"/>
                  <a:gd name="connsiteY138" fmla="*/ 798352 h 798352"/>
                  <a:gd name="connsiteX139" fmla="*/ 732927 w 1035061"/>
                  <a:gd name="connsiteY139" fmla="*/ 798352 h 798352"/>
                  <a:gd name="connsiteX140" fmla="*/ 830371 w 1035061"/>
                  <a:gd name="connsiteY140" fmla="*/ 748086 h 798352"/>
                  <a:gd name="connsiteX141" fmla="*/ 907261 w 1035061"/>
                  <a:gd name="connsiteY141" fmla="*/ 704199 h 798352"/>
                  <a:gd name="connsiteX142" fmla="*/ 675450 w 1035061"/>
                  <a:gd name="connsiteY142" fmla="*/ 596432 h 798352"/>
                  <a:gd name="connsiteX143" fmla="*/ 667932 w 1035061"/>
                  <a:gd name="connsiteY143" fmla="*/ 594909 h 798352"/>
                  <a:gd name="connsiteX144" fmla="*/ 686012 w 1035061"/>
                  <a:gd name="connsiteY144" fmla="*/ 584341 h 798352"/>
                  <a:gd name="connsiteX145" fmla="*/ 696575 w 1035061"/>
                  <a:gd name="connsiteY145" fmla="*/ 581295 h 798352"/>
                  <a:gd name="connsiteX146" fmla="*/ 707138 w 1035061"/>
                  <a:gd name="connsiteY146" fmla="*/ 587293 h 798352"/>
                  <a:gd name="connsiteX147" fmla="*/ 675450 w 1035061"/>
                  <a:gd name="connsiteY147" fmla="*/ 596337 h 798352"/>
                  <a:gd name="connsiteX148" fmla="*/ 444685 w 1035061"/>
                  <a:gd name="connsiteY148" fmla="*/ 563207 h 798352"/>
                  <a:gd name="connsiteX149" fmla="*/ 443163 w 1035061"/>
                  <a:gd name="connsiteY149" fmla="*/ 560161 h 798352"/>
                  <a:gd name="connsiteX150" fmla="*/ 491409 w 1035061"/>
                  <a:gd name="connsiteY150" fmla="*/ 483238 h 798352"/>
                  <a:gd name="connsiteX151" fmla="*/ 542701 w 1035061"/>
                  <a:gd name="connsiteY151" fmla="*/ 440969 h 798352"/>
                  <a:gd name="connsiteX152" fmla="*/ 627108 w 1035061"/>
                  <a:gd name="connsiteY152" fmla="*/ 374614 h 798352"/>
                  <a:gd name="connsiteX153" fmla="*/ 666314 w 1035061"/>
                  <a:gd name="connsiteY153" fmla="*/ 376138 h 798352"/>
                  <a:gd name="connsiteX154" fmla="*/ 648234 w 1035061"/>
                  <a:gd name="connsiteY154" fmla="*/ 385182 h 798352"/>
                  <a:gd name="connsiteX155" fmla="*/ 643666 w 1035061"/>
                  <a:gd name="connsiteY155" fmla="*/ 383658 h 798352"/>
                  <a:gd name="connsiteX156" fmla="*/ 645189 w 1035061"/>
                  <a:gd name="connsiteY156" fmla="*/ 379089 h 798352"/>
                  <a:gd name="connsiteX157" fmla="*/ 596942 w 1035061"/>
                  <a:gd name="connsiteY157" fmla="*/ 422881 h 798352"/>
                  <a:gd name="connsiteX158" fmla="*/ 562304 w 1035061"/>
                  <a:gd name="connsiteY158" fmla="*/ 462104 h 798352"/>
                  <a:gd name="connsiteX159" fmla="*/ 560781 w 1035061"/>
                  <a:gd name="connsiteY159" fmla="*/ 459057 h 798352"/>
                  <a:gd name="connsiteX160" fmla="*/ 444685 w 1035061"/>
                  <a:gd name="connsiteY160" fmla="*/ 563112 h 798352"/>
                  <a:gd name="connsiteX161" fmla="*/ 569822 w 1035061"/>
                  <a:gd name="connsiteY161" fmla="*/ 463627 h 798352"/>
                  <a:gd name="connsiteX162" fmla="*/ 565254 w 1035061"/>
                  <a:gd name="connsiteY162" fmla="*/ 469625 h 798352"/>
                  <a:gd name="connsiteX163" fmla="*/ 559259 w 1035061"/>
                  <a:gd name="connsiteY163" fmla="*/ 475622 h 798352"/>
                  <a:gd name="connsiteX164" fmla="*/ 556213 w 1035061"/>
                  <a:gd name="connsiteY164" fmla="*/ 474099 h 798352"/>
                  <a:gd name="connsiteX165" fmla="*/ 568299 w 1035061"/>
                  <a:gd name="connsiteY165" fmla="*/ 460485 h 798352"/>
                  <a:gd name="connsiteX166" fmla="*/ 569822 w 1035061"/>
                  <a:gd name="connsiteY166" fmla="*/ 463532 h 798352"/>
                  <a:gd name="connsiteX167" fmla="*/ 639860 w 1035061"/>
                  <a:gd name="connsiteY167" fmla="*/ 689633 h 798352"/>
                  <a:gd name="connsiteX168" fmla="*/ 636148 w 1035061"/>
                  <a:gd name="connsiteY168" fmla="*/ 694013 h 798352"/>
                  <a:gd name="connsiteX169" fmla="*/ 638147 w 1035061"/>
                  <a:gd name="connsiteY169" fmla="*/ 696393 h 798352"/>
                  <a:gd name="connsiteX170" fmla="*/ 626728 w 1035061"/>
                  <a:gd name="connsiteY170" fmla="*/ 704389 h 798352"/>
                  <a:gd name="connsiteX171" fmla="*/ 624444 w 1035061"/>
                  <a:gd name="connsiteY171" fmla="*/ 704675 h 798352"/>
                  <a:gd name="connsiteX172" fmla="*/ 618829 w 1035061"/>
                  <a:gd name="connsiteY172" fmla="*/ 709911 h 798352"/>
                  <a:gd name="connsiteX173" fmla="*/ 611312 w 1035061"/>
                  <a:gd name="connsiteY173" fmla="*/ 708102 h 798352"/>
                  <a:gd name="connsiteX174" fmla="*/ 622445 w 1035061"/>
                  <a:gd name="connsiteY174" fmla="*/ 697535 h 798352"/>
                  <a:gd name="connsiteX175" fmla="*/ 628726 w 1035061"/>
                  <a:gd name="connsiteY175" fmla="*/ 691537 h 798352"/>
                  <a:gd name="connsiteX176" fmla="*/ 631961 w 1035061"/>
                  <a:gd name="connsiteY176" fmla="*/ 688205 h 798352"/>
                  <a:gd name="connsiteX177" fmla="*/ 639955 w 1035061"/>
                  <a:gd name="connsiteY177" fmla="*/ 689633 h 798352"/>
                  <a:gd name="connsiteX178" fmla="*/ 612834 w 1035061"/>
                  <a:gd name="connsiteY178" fmla="*/ 677162 h 798352"/>
                  <a:gd name="connsiteX179" fmla="*/ 612453 w 1035061"/>
                  <a:gd name="connsiteY179" fmla="*/ 677448 h 798352"/>
                  <a:gd name="connsiteX180" fmla="*/ 595229 w 1035061"/>
                  <a:gd name="connsiteY180" fmla="*/ 688967 h 798352"/>
                  <a:gd name="connsiteX181" fmla="*/ 575341 w 1035061"/>
                  <a:gd name="connsiteY181" fmla="*/ 698773 h 798352"/>
                  <a:gd name="connsiteX182" fmla="*/ 575150 w 1035061"/>
                  <a:gd name="connsiteY182" fmla="*/ 698392 h 798352"/>
                  <a:gd name="connsiteX183" fmla="*/ 572581 w 1035061"/>
                  <a:gd name="connsiteY183" fmla="*/ 697821 h 798352"/>
                  <a:gd name="connsiteX184" fmla="*/ 557356 w 1035061"/>
                  <a:gd name="connsiteY184" fmla="*/ 709340 h 798352"/>
                  <a:gd name="connsiteX185" fmla="*/ 555262 w 1035061"/>
                  <a:gd name="connsiteY185" fmla="*/ 711339 h 798352"/>
                  <a:gd name="connsiteX186" fmla="*/ 555167 w 1035061"/>
                  <a:gd name="connsiteY186" fmla="*/ 711339 h 798352"/>
                  <a:gd name="connsiteX187" fmla="*/ 555167 w 1035061"/>
                  <a:gd name="connsiteY187" fmla="*/ 711529 h 798352"/>
                  <a:gd name="connsiteX188" fmla="*/ 552883 w 1035061"/>
                  <a:gd name="connsiteY188" fmla="*/ 713624 h 798352"/>
                  <a:gd name="connsiteX189" fmla="*/ 552597 w 1035061"/>
                  <a:gd name="connsiteY189" fmla="*/ 713909 h 798352"/>
                  <a:gd name="connsiteX190" fmla="*/ 552597 w 1035061"/>
                  <a:gd name="connsiteY190" fmla="*/ 714005 h 798352"/>
                  <a:gd name="connsiteX191" fmla="*/ 549362 w 1035061"/>
                  <a:gd name="connsiteY191" fmla="*/ 717527 h 798352"/>
                  <a:gd name="connsiteX192" fmla="*/ 547364 w 1035061"/>
                  <a:gd name="connsiteY192" fmla="*/ 719622 h 798352"/>
                  <a:gd name="connsiteX193" fmla="*/ 544033 w 1035061"/>
                  <a:gd name="connsiteY193" fmla="*/ 718479 h 798352"/>
                  <a:gd name="connsiteX194" fmla="*/ 544033 w 1035061"/>
                  <a:gd name="connsiteY194" fmla="*/ 718193 h 798352"/>
                  <a:gd name="connsiteX195" fmla="*/ 541368 w 1035061"/>
                  <a:gd name="connsiteY195" fmla="*/ 719526 h 798352"/>
                  <a:gd name="connsiteX196" fmla="*/ 538989 w 1035061"/>
                  <a:gd name="connsiteY196" fmla="*/ 720859 h 798352"/>
                  <a:gd name="connsiteX197" fmla="*/ 537943 w 1035061"/>
                  <a:gd name="connsiteY197" fmla="*/ 720669 h 798352"/>
                  <a:gd name="connsiteX198" fmla="*/ 536896 w 1035061"/>
                  <a:gd name="connsiteY198" fmla="*/ 721050 h 798352"/>
                  <a:gd name="connsiteX199" fmla="*/ 531472 w 1035061"/>
                  <a:gd name="connsiteY199" fmla="*/ 725619 h 798352"/>
                  <a:gd name="connsiteX200" fmla="*/ 522717 w 1035061"/>
                  <a:gd name="connsiteY200" fmla="*/ 734949 h 798352"/>
                  <a:gd name="connsiteX201" fmla="*/ 522622 w 1035061"/>
                  <a:gd name="connsiteY201" fmla="*/ 734949 h 798352"/>
                  <a:gd name="connsiteX202" fmla="*/ 522336 w 1035061"/>
                  <a:gd name="connsiteY202" fmla="*/ 735520 h 798352"/>
                  <a:gd name="connsiteX203" fmla="*/ 521861 w 1035061"/>
                  <a:gd name="connsiteY203" fmla="*/ 736091 h 798352"/>
                  <a:gd name="connsiteX204" fmla="*/ 521385 w 1035061"/>
                  <a:gd name="connsiteY204" fmla="*/ 736758 h 798352"/>
                  <a:gd name="connsiteX205" fmla="*/ 521194 w 1035061"/>
                  <a:gd name="connsiteY205" fmla="*/ 736948 h 798352"/>
                  <a:gd name="connsiteX206" fmla="*/ 520148 w 1035061"/>
                  <a:gd name="connsiteY206" fmla="*/ 738471 h 798352"/>
                  <a:gd name="connsiteX207" fmla="*/ 520148 w 1035061"/>
                  <a:gd name="connsiteY207" fmla="*/ 738471 h 798352"/>
                  <a:gd name="connsiteX208" fmla="*/ 518911 w 1035061"/>
                  <a:gd name="connsiteY208" fmla="*/ 739138 h 798352"/>
                  <a:gd name="connsiteX209" fmla="*/ 518340 w 1035061"/>
                  <a:gd name="connsiteY209" fmla="*/ 738281 h 798352"/>
                  <a:gd name="connsiteX210" fmla="*/ 517959 w 1035061"/>
                  <a:gd name="connsiteY210" fmla="*/ 737519 h 798352"/>
                  <a:gd name="connsiteX211" fmla="*/ 516627 w 1035061"/>
                  <a:gd name="connsiteY211" fmla="*/ 735139 h 798352"/>
                  <a:gd name="connsiteX212" fmla="*/ 516627 w 1035061"/>
                  <a:gd name="connsiteY212" fmla="*/ 735139 h 798352"/>
                  <a:gd name="connsiteX213" fmla="*/ 516246 w 1035061"/>
                  <a:gd name="connsiteY213" fmla="*/ 734282 h 798352"/>
                  <a:gd name="connsiteX214" fmla="*/ 521004 w 1035061"/>
                  <a:gd name="connsiteY214" fmla="*/ 728856 h 798352"/>
                  <a:gd name="connsiteX215" fmla="*/ 521290 w 1035061"/>
                  <a:gd name="connsiteY215" fmla="*/ 728475 h 798352"/>
                  <a:gd name="connsiteX216" fmla="*/ 522812 w 1035061"/>
                  <a:gd name="connsiteY216" fmla="*/ 726571 h 798352"/>
                  <a:gd name="connsiteX217" fmla="*/ 525382 w 1035061"/>
                  <a:gd name="connsiteY217" fmla="*/ 723334 h 798352"/>
                  <a:gd name="connsiteX218" fmla="*/ 526333 w 1035061"/>
                  <a:gd name="connsiteY218" fmla="*/ 722097 h 798352"/>
                  <a:gd name="connsiteX219" fmla="*/ 531091 w 1035061"/>
                  <a:gd name="connsiteY219" fmla="*/ 715718 h 798352"/>
                  <a:gd name="connsiteX220" fmla="*/ 531091 w 1035061"/>
                  <a:gd name="connsiteY220" fmla="*/ 715528 h 798352"/>
                  <a:gd name="connsiteX221" fmla="*/ 531852 w 1035061"/>
                  <a:gd name="connsiteY221" fmla="*/ 714576 h 798352"/>
                  <a:gd name="connsiteX222" fmla="*/ 533946 w 1035061"/>
                  <a:gd name="connsiteY222" fmla="*/ 711339 h 798352"/>
                  <a:gd name="connsiteX223" fmla="*/ 535564 w 1035061"/>
                  <a:gd name="connsiteY223" fmla="*/ 708293 h 798352"/>
                  <a:gd name="connsiteX224" fmla="*/ 535564 w 1035061"/>
                  <a:gd name="connsiteY224" fmla="*/ 708102 h 798352"/>
                  <a:gd name="connsiteX225" fmla="*/ 535849 w 1035061"/>
                  <a:gd name="connsiteY225" fmla="*/ 707817 h 798352"/>
                  <a:gd name="connsiteX226" fmla="*/ 536135 w 1035061"/>
                  <a:gd name="connsiteY226" fmla="*/ 707245 h 798352"/>
                  <a:gd name="connsiteX227" fmla="*/ 537562 w 1035061"/>
                  <a:gd name="connsiteY227" fmla="*/ 703723 h 798352"/>
                  <a:gd name="connsiteX228" fmla="*/ 537562 w 1035061"/>
                  <a:gd name="connsiteY228" fmla="*/ 703342 h 798352"/>
                  <a:gd name="connsiteX229" fmla="*/ 538038 w 1035061"/>
                  <a:gd name="connsiteY229" fmla="*/ 702390 h 798352"/>
                  <a:gd name="connsiteX230" fmla="*/ 538514 w 1035061"/>
                  <a:gd name="connsiteY230" fmla="*/ 700772 h 798352"/>
                  <a:gd name="connsiteX231" fmla="*/ 538514 w 1035061"/>
                  <a:gd name="connsiteY231" fmla="*/ 700772 h 798352"/>
                  <a:gd name="connsiteX232" fmla="*/ 538514 w 1035061"/>
                  <a:gd name="connsiteY232" fmla="*/ 700391 h 798352"/>
                  <a:gd name="connsiteX233" fmla="*/ 539085 w 1035061"/>
                  <a:gd name="connsiteY233" fmla="*/ 698201 h 798352"/>
                  <a:gd name="connsiteX234" fmla="*/ 538894 w 1035061"/>
                  <a:gd name="connsiteY234" fmla="*/ 697154 h 798352"/>
                  <a:gd name="connsiteX235" fmla="*/ 544889 w 1035061"/>
                  <a:gd name="connsiteY235" fmla="*/ 688967 h 798352"/>
                  <a:gd name="connsiteX236" fmla="*/ 544223 w 1035061"/>
                  <a:gd name="connsiteY236" fmla="*/ 689348 h 798352"/>
                  <a:gd name="connsiteX237" fmla="*/ 538609 w 1035061"/>
                  <a:gd name="connsiteY237" fmla="*/ 694203 h 798352"/>
                  <a:gd name="connsiteX238" fmla="*/ 535849 w 1035061"/>
                  <a:gd name="connsiteY238" fmla="*/ 691918 h 798352"/>
                  <a:gd name="connsiteX239" fmla="*/ 539275 w 1035061"/>
                  <a:gd name="connsiteY239" fmla="*/ 688777 h 798352"/>
                  <a:gd name="connsiteX240" fmla="*/ 539465 w 1035061"/>
                  <a:gd name="connsiteY240" fmla="*/ 688491 h 798352"/>
                  <a:gd name="connsiteX241" fmla="*/ 547173 w 1035061"/>
                  <a:gd name="connsiteY241" fmla="*/ 680875 h 798352"/>
                  <a:gd name="connsiteX242" fmla="*/ 551836 w 1035061"/>
                  <a:gd name="connsiteY242" fmla="*/ 677352 h 798352"/>
                  <a:gd name="connsiteX243" fmla="*/ 552502 w 1035061"/>
                  <a:gd name="connsiteY243" fmla="*/ 676781 h 798352"/>
                  <a:gd name="connsiteX244" fmla="*/ 555833 w 1035061"/>
                  <a:gd name="connsiteY244" fmla="*/ 672973 h 798352"/>
                  <a:gd name="connsiteX245" fmla="*/ 556023 w 1035061"/>
                  <a:gd name="connsiteY245" fmla="*/ 672783 h 798352"/>
                  <a:gd name="connsiteX246" fmla="*/ 613786 w 1035061"/>
                  <a:gd name="connsiteY246" fmla="*/ 650601 h 798352"/>
                  <a:gd name="connsiteX247" fmla="*/ 637957 w 1035061"/>
                  <a:gd name="connsiteY247" fmla="*/ 650601 h 798352"/>
                  <a:gd name="connsiteX248" fmla="*/ 651564 w 1035061"/>
                  <a:gd name="connsiteY248" fmla="*/ 653647 h 798352"/>
                  <a:gd name="connsiteX249" fmla="*/ 613120 w 1035061"/>
                  <a:gd name="connsiteY249" fmla="*/ 677162 h 798352"/>
                  <a:gd name="connsiteX250" fmla="*/ 643761 w 1035061"/>
                  <a:gd name="connsiteY250" fmla="*/ 572251 h 798352"/>
                  <a:gd name="connsiteX251" fmla="*/ 649756 w 1035061"/>
                  <a:gd name="connsiteY251" fmla="*/ 569205 h 798352"/>
                  <a:gd name="connsiteX252" fmla="*/ 637671 w 1035061"/>
                  <a:gd name="connsiteY252" fmla="*/ 569205 h 798352"/>
                  <a:gd name="connsiteX253" fmla="*/ 636148 w 1035061"/>
                  <a:gd name="connsiteY253" fmla="*/ 566158 h 798352"/>
                  <a:gd name="connsiteX254" fmla="*/ 611978 w 1035061"/>
                  <a:gd name="connsiteY254" fmla="*/ 572156 h 798352"/>
                  <a:gd name="connsiteX255" fmla="*/ 580289 w 1035061"/>
                  <a:gd name="connsiteY255" fmla="*/ 585769 h 798352"/>
                  <a:gd name="connsiteX256" fmla="*/ 532043 w 1035061"/>
                  <a:gd name="connsiteY256" fmla="*/ 611378 h 798352"/>
                  <a:gd name="connsiteX257" fmla="*/ 530520 w 1035061"/>
                  <a:gd name="connsiteY257" fmla="*/ 608332 h 798352"/>
                  <a:gd name="connsiteX258" fmla="*/ 541083 w 1035061"/>
                  <a:gd name="connsiteY258" fmla="*/ 597765 h 798352"/>
                  <a:gd name="connsiteX259" fmla="*/ 539560 w 1035061"/>
                  <a:gd name="connsiteY259" fmla="*/ 594718 h 798352"/>
                  <a:gd name="connsiteX260" fmla="*/ 583334 w 1035061"/>
                  <a:gd name="connsiteY260" fmla="*/ 555496 h 798352"/>
                  <a:gd name="connsiteX261" fmla="*/ 583334 w 1035061"/>
                  <a:gd name="connsiteY261" fmla="*/ 550926 h 798352"/>
                  <a:gd name="connsiteX262" fmla="*/ 598370 w 1035061"/>
                  <a:gd name="connsiteY262" fmla="*/ 534361 h 798352"/>
                  <a:gd name="connsiteX263" fmla="*/ 613405 w 1035061"/>
                  <a:gd name="connsiteY263" fmla="*/ 520747 h 798352"/>
                  <a:gd name="connsiteX264" fmla="*/ 608837 w 1035061"/>
                  <a:gd name="connsiteY264" fmla="*/ 516178 h 798352"/>
                  <a:gd name="connsiteX265" fmla="*/ 590757 w 1035061"/>
                  <a:gd name="connsiteY265" fmla="*/ 514655 h 798352"/>
                  <a:gd name="connsiteX266" fmla="*/ 600178 w 1035061"/>
                  <a:gd name="connsiteY266" fmla="*/ 509323 h 798352"/>
                  <a:gd name="connsiteX267" fmla="*/ 596752 w 1035061"/>
                  <a:gd name="connsiteY267" fmla="*/ 507134 h 798352"/>
                  <a:gd name="connsiteX268" fmla="*/ 604270 w 1035061"/>
                  <a:gd name="connsiteY268" fmla="*/ 499613 h 798352"/>
                  <a:gd name="connsiteX269" fmla="*/ 622350 w 1035061"/>
                  <a:gd name="connsiteY269" fmla="*/ 493615 h 798352"/>
                  <a:gd name="connsiteX270" fmla="*/ 589139 w 1035061"/>
                  <a:gd name="connsiteY270" fmla="*/ 490569 h 798352"/>
                  <a:gd name="connsiteX271" fmla="*/ 626823 w 1035061"/>
                  <a:gd name="connsiteY271" fmla="*/ 445348 h 798352"/>
                  <a:gd name="connsiteX272" fmla="*/ 631390 w 1035061"/>
                  <a:gd name="connsiteY272" fmla="*/ 446872 h 798352"/>
                  <a:gd name="connsiteX273" fmla="*/ 619305 w 1035061"/>
                  <a:gd name="connsiteY273" fmla="*/ 461913 h 798352"/>
                  <a:gd name="connsiteX274" fmla="*/ 655466 w 1035061"/>
                  <a:gd name="connsiteY274" fmla="*/ 470957 h 798352"/>
                  <a:gd name="connsiteX275" fmla="*/ 649471 w 1035061"/>
                  <a:gd name="connsiteY275" fmla="*/ 472481 h 798352"/>
                  <a:gd name="connsiteX276" fmla="*/ 673642 w 1035061"/>
                  <a:gd name="connsiteY276" fmla="*/ 480001 h 798352"/>
                  <a:gd name="connsiteX277" fmla="*/ 660034 w 1035061"/>
                  <a:gd name="connsiteY277" fmla="*/ 480001 h 798352"/>
                  <a:gd name="connsiteX278" fmla="*/ 795733 w 1035061"/>
                  <a:gd name="connsiteY278" fmla="*/ 534266 h 798352"/>
                  <a:gd name="connsiteX279" fmla="*/ 691722 w 1035061"/>
                  <a:gd name="connsiteY279" fmla="*/ 565968 h 798352"/>
                  <a:gd name="connsiteX280" fmla="*/ 679637 w 1035061"/>
                  <a:gd name="connsiteY280" fmla="*/ 564445 h 798352"/>
                  <a:gd name="connsiteX281" fmla="*/ 678114 w 1035061"/>
                  <a:gd name="connsiteY281" fmla="*/ 569014 h 798352"/>
                  <a:gd name="connsiteX282" fmla="*/ 663079 w 1035061"/>
                  <a:gd name="connsiteY282" fmla="*/ 572061 h 798352"/>
                  <a:gd name="connsiteX283" fmla="*/ 643476 w 1035061"/>
                  <a:gd name="connsiteY283" fmla="*/ 572061 h 79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</a:cxnLst>
                <a:rect l="l" t="t" r="r" b="b"/>
                <a:pathLst>
                  <a:path w="1035061" h="798352">
                    <a:moveTo>
                      <a:pt x="907356" y="704485"/>
                    </a:moveTo>
                    <a:cubicBezTo>
                      <a:pt x="915920" y="695917"/>
                      <a:pt x="924580" y="686682"/>
                      <a:pt x="933144" y="677448"/>
                    </a:cubicBezTo>
                    <a:lnTo>
                      <a:pt x="932954" y="677448"/>
                    </a:lnTo>
                    <a:cubicBezTo>
                      <a:pt x="948941" y="659264"/>
                      <a:pt x="964643" y="642033"/>
                      <a:pt x="983294" y="626134"/>
                    </a:cubicBezTo>
                    <a:cubicBezTo>
                      <a:pt x="988909" y="621089"/>
                      <a:pt x="994428" y="616614"/>
                      <a:pt x="999662" y="612997"/>
                    </a:cubicBezTo>
                    <a:cubicBezTo>
                      <a:pt x="1001184" y="611474"/>
                      <a:pt x="1001184" y="608427"/>
                      <a:pt x="1002707" y="606999"/>
                    </a:cubicBezTo>
                    <a:cubicBezTo>
                      <a:pt x="995189" y="610046"/>
                      <a:pt x="990622" y="616043"/>
                      <a:pt x="983104" y="619090"/>
                    </a:cubicBezTo>
                    <a:cubicBezTo>
                      <a:pt x="981581" y="619090"/>
                      <a:pt x="980059" y="617566"/>
                      <a:pt x="981581" y="616043"/>
                    </a:cubicBezTo>
                    <a:cubicBezTo>
                      <a:pt x="986910" y="612045"/>
                      <a:pt x="992334" y="607951"/>
                      <a:pt x="997663" y="603953"/>
                    </a:cubicBezTo>
                    <a:cubicBezTo>
                      <a:pt x="997378" y="603953"/>
                      <a:pt x="996997" y="603953"/>
                      <a:pt x="996617" y="603953"/>
                    </a:cubicBezTo>
                    <a:cubicBezTo>
                      <a:pt x="995094" y="603953"/>
                      <a:pt x="995094" y="602429"/>
                      <a:pt x="995094" y="600906"/>
                    </a:cubicBezTo>
                    <a:cubicBezTo>
                      <a:pt x="975491" y="597860"/>
                      <a:pt x="960360" y="611474"/>
                      <a:pt x="946848" y="623564"/>
                    </a:cubicBezTo>
                    <a:cubicBezTo>
                      <a:pt x="943803" y="625087"/>
                      <a:pt x="940852" y="622041"/>
                      <a:pt x="939330" y="622041"/>
                    </a:cubicBezTo>
                    <a:cubicBezTo>
                      <a:pt x="916682" y="629562"/>
                      <a:pt x="900124" y="649173"/>
                      <a:pt x="877476" y="658217"/>
                    </a:cubicBezTo>
                    <a:lnTo>
                      <a:pt x="877476" y="655171"/>
                    </a:lnTo>
                    <a:cubicBezTo>
                      <a:pt x="868435" y="658217"/>
                      <a:pt x="859681" y="663644"/>
                      <a:pt x="850355" y="665738"/>
                    </a:cubicBezTo>
                    <a:cubicBezTo>
                      <a:pt x="836747" y="668784"/>
                      <a:pt x="824757" y="667261"/>
                      <a:pt x="812671" y="667261"/>
                    </a:cubicBezTo>
                    <a:cubicBezTo>
                      <a:pt x="794400" y="669070"/>
                      <a:pt x="776130" y="673164"/>
                      <a:pt x="757859" y="677067"/>
                    </a:cubicBezTo>
                    <a:cubicBezTo>
                      <a:pt x="757288" y="677162"/>
                      <a:pt x="756812" y="677352"/>
                      <a:pt x="756241" y="677448"/>
                    </a:cubicBezTo>
                    <a:cubicBezTo>
                      <a:pt x="746440" y="680113"/>
                      <a:pt x="737209" y="683826"/>
                      <a:pt x="728169" y="688777"/>
                    </a:cubicBezTo>
                    <a:cubicBezTo>
                      <a:pt x="727788" y="688967"/>
                      <a:pt x="727503" y="689157"/>
                      <a:pt x="727122" y="689348"/>
                    </a:cubicBezTo>
                    <a:cubicBezTo>
                      <a:pt x="726361" y="690300"/>
                      <a:pt x="725599" y="691157"/>
                      <a:pt x="724933" y="691918"/>
                    </a:cubicBezTo>
                    <a:cubicBezTo>
                      <a:pt x="721698" y="695441"/>
                      <a:pt x="718938" y="698773"/>
                      <a:pt x="714561" y="700962"/>
                    </a:cubicBezTo>
                    <a:cubicBezTo>
                      <a:pt x="705330" y="705722"/>
                      <a:pt x="697717" y="713909"/>
                      <a:pt x="689534" y="720573"/>
                    </a:cubicBezTo>
                    <a:cubicBezTo>
                      <a:pt x="688962" y="721050"/>
                      <a:pt x="688011" y="721240"/>
                      <a:pt x="687155" y="721335"/>
                    </a:cubicBezTo>
                    <a:cubicBezTo>
                      <a:pt x="679066" y="729142"/>
                      <a:pt x="671072" y="736948"/>
                      <a:pt x="662889" y="744564"/>
                    </a:cubicBezTo>
                    <a:cubicBezTo>
                      <a:pt x="662318" y="745135"/>
                      <a:pt x="659939" y="745421"/>
                      <a:pt x="658321" y="745135"/>
                    </a:cubicBezTo>
                    <a:cubicBezTo>
                      <a:pt x="658321" y="745135"/>
                      <a:pt x="658416" y="745135"/>
                      <a:pt x="658416" y="745040"/>
                    </a:cubicBezTo>
                    <a:cubicBezTo>
                      <a:pt x="658701" y="744564"/>
                      <a:pt x="658987" y="744088"/>
                      <a:pt x="659272" y="743612"/>
                    </a:cubicBezTo>
                    <a:cubicBezTo>
                      <a:pt x="660510" y="741518"/>
                      <a:pt x="661842" y="739328"/>
                      <a:pt x="663174" y="737234"/>
                    </a:cubicBezTo>
                    <a:cubicBezTo>
                      <a:pt x="664601" y="734854"/>
                      <a:pt x="666124" y="732569"/>
                      <a:pt x="667647" y="730189"/>
                    </a:cubicBezTo>
                    <a:cubicBezTo>
                      <a:pt x="669740" y="727047"/>
                      <a:pt x="671834" y="724001"/>
                      <a:pt x="674022" y="721050"/>
                    </a:cubicBezTo>
                    <a:cubicBezTo>
                      <a:pt x="674593" y="720288"/>
                      <a:pt x="674403" y="719622"/>
                      <a:pt x="674022" y="719050"/>
                    </a:cubicBezTo>
                    <a:cubicBezTo>
                      <a:pt x="673546" y="718574"/>
                      <a:pt x="672785" y="718289"/>
                      <a:pt x="671929" y="718289"/>
                    </a:cubicBezTo>
                    <a:cubicBezTo>
                      <a:pt x="679446" y="710958"/>
                      <a:pt x="688392" y="704770"/>
                      <a:pt x="697242" y="699344"/>
                    </a:cubicBezTo>
                    <a:lnTo>
                      <a:pt x="697242" y="699058"/>
                    </a:lnTo>
                    <a:cubicBezTo>
                      <a:pt x="696195" y="699439"/>
                      <a:pt x="694767" y="698582"/>
                      <a:pt x="695529" y="697535"/>
                    </a:cubicBezTo>
                    <a:cubicBezTo>
                      <a:pt x="696480" y="696202"/>
                      <a:pt x="697242" y="694774"/>
                      <a:pt x="698098" y="693441"/>
                    </a:cubicBezTo>
                    <a:cubicBezTo>
                      <a:pt x="698288" y="692965"/>
                      <a:pt x="698383" y="692584"/>
                      <a:pt x="698574" y="692109"/>
                    </a:cubicBezTo>
                    <a:cubicBezTo>
                      <a:pt x="698193" y="691728"/>
                      <a:pt x="697812" y="691347"/>
                      <a:pt x="697432" y="690871"/>
                    </a:cubicBezTo>
                    <a:cubicBezTo>
                      <a:pt x="694958" y="692489"/>
                      <a:pt x="692388" y="693917"/>
                      <a:pt x="690390" y="695821"/>
                    </a:cubicBezTo>
                    <a:cubicBezTo>
                      <a:pt x="686774" y="699058"/>
                      <a:pt x="683919" y="705722"/>
                      <a:pt x="678495" y="705627"/>
                    </a:cubicBezTo>
                    <a:cubicBezTo>
                      <a:pt x="678114" y="705627"/>
                      <a:pt x="677067" y="705627"/>
                      <a:pt x="676211" y="705341"/>
                    </a:cubicBezTo>
                    <a:cubicBezTo>
                      <a:pt x="675545" y="705246"/>
                      <a:pt x="674974" y="705056"/>
                      <a:pt x="674593" y="704770"/>
                    </a:cubicBezTo>
                    <a:lnTo>
                      <a:pt x="674784" y="704389"/>
                    </a:lnTo>
                    <a:lnTo>
                      <a:pt x="674974" y="704009"/>
                    </a:lnTo>
                    <a:lnTo>
                      <a:pt x="675164" y="703628"/>
                    </a:lnTo>
                    <a:cubicBezTo>
                      <a:pt x="675164" y="703628"/>
                      <a:pt x="675640" y="702771"/>
                      <a:pt x="675926" y="702295"/>
                    </a:cubicBezTo>
                    <a:cubicBezTo>
                      <a:pt x="676211" y="701819"/>
                      <a:pt x="676401" y="701438"/>
                      <a:pt x="676687" y="700962"/>
                    </a:cubicBezTo>
                    <a:cubicBezTo>
                      <a:pt x="676877" y="700581"/>
                      <a:pt x="677067" y="700296"/>
                      <a:pt x="677258" y="699915"/>
                    </a:cubicBezTo>
                    <a:cubicBezTo>
                      <a:pt x="677638" y="699249"/>
                      <a:pt x="677924" y="698677"/>
                      <a:pt x="678305" y="698011"/>
                    </a:cubicBezTo>
                    <a:cubicBezTo>
                      <a:pt x="678590" y="697535"/>
                      <a:pt x="678875" y="697059"/>
                      <a:pt x="679066" y="696678"/>
                    </a:cubicBezTo>
                    <a:cubicBezTo>
                      <a:pt x="679732" y="695536"/>
                      <a:pt x="680398" y="694489"/>
                      <a:pt x="680969" y="693346"/>
                    </a:cubicBezTo>
                    <a:cubicBezTo>
                      <a:pt x="681254" y="692775"/>
                      <a:pt x="681635" y="692299"/>
                      <a:pt x="681921" y="691728"/>
                    </a:cubicBezTo>
                    <a:cubicBezTo>
                      <a:pt x="682492" y="690776"/>
                      <a:pt x="682967" y="689919"/>
                      <a:pt x="683538" y="688967"/>
                    </a:cubicBezTo>
                    <a:cubicBezTo>
                      <a:pt x="684300" y="687729"/>
                      <a:pt x="683538" y="686682"/>
                      <a:pt x="682396" y="686301"/>
                    </a:cubicBezTo>
                    <a:cubicBezTo>
                      <a:pt x="685156" y="682684"/>
                      <a:pt x="688582" y="679637"/>
                      <a:pt x="692769" y="677257"/>
                    </a:cubicBezTo>
                    <a:lnTo>
                      <a:pt x="692293" y="677257"/>
                    </a:lnTo>
                    <a:cubicBezTo>
                      <a:pt x="698098" y="674306"/>
                      <a:pt x="703808" y="670784"/>
                      <a:pt x="709612" y="667547"/>
                    </a:cubicBezTo>
                    <a:cubicBezTo>
                      <a:pt x="710469" y="666785"/>
                      <a:pt x="711230" y="666119"/>
                      <a:pt x="712087" y="665357"/>
                    </a:cubicBezTo>
                    <a:cubicBezTo>
                      <a:pt x="703522" y="668213"/>
                      <a:pt x="695719" y="672116"/>
                      <a:pt x="688106" y="677162"/>
                    </a:cubicBezTo>
                    <a:cubicBezTo>
                      <a:pt x="688106" y="677162"/>
                      <a:pt x="686108" y="678019"/>
                      <a:pt x="685537" y="678495"/>
                    </a:cubicBezTo>
                    <a:cubicBezTo>
                      <a:pt x="685537" y="678495"/>
                      <a:pt x="683824" y="679161"/>
                      <a:pt x="681730" y="677162"/>
                    </a:cubicBezTo>
                    <a:cubicBezTo>
                      <a:pt x="681540" y="676876"/>
                      <a:pt x="681350" y="676591"/>
                      <a:pt x="681350" y="676020"/>
                    </a:cubicBezTo>
                    <a:cubicBezTo>
                      <a:pt x="682872" y="672973"/>
                      <a:pt x="687345" y="671450"/>
                      <a:pt x="690390" y="668499"/>
                    </a:cubicBezTo>
                    <a:cubicBezTo>
                      <a:pt x="691913" y="668499"/>
                      <a:pt x="693435" y="668499"/>
                      <a:pt x="693435" y="670022"/>
                    </a:cubicBezTo>
                    <a:cubicBezTo>
                      <a:pt x="741681" y="632322"/>
                      <a:pt x="808008" y="641367"/>
                      <a:pt x="863868" y="621755"/>
                    </a:cubicBezTo>
                    <a:cubicBezTo>
                      <a:pt x="868435" y="618709"/>
                      <a:pt x="872908" y="615758"/>
                      <a:pt x="877476" y="612711"/>
                    </a:cubicBezTo>
                    <a:cubicBezTo>
                      <a:pt x="884993" y="609665"/>
                      <a:pt x="891084" y="602144"/>
                      <a:pt x="900124" y="597669"/>
                    </a:cubicBezTo>
                    <a:cubicBezTo>
                      <a:pt x="912209" y="588625"/>
                      <a:pt x="921249" y="578058"/>
                      <a:pt x="925722" y="563016"/>
                    </a:cubicBezTo>
                    <a:cubicBezTo>
                      <a:pt x="925722" y="561493"/>
                      <a:pt x="924199" y="559970"/>
                      <a:pt x="924199" y="559970"/>
                    </a:cubicBezTo>
                    <a:cubicBezTo>
                      <a:pt x="904596" y="581105"/>
                      <a:pt x="881948" y="597669"/>
                      <a:pt x="857872" y="609760"/>
                    </a:cubicBezTo>
                    <a:cubicBezTo>
                      <a:pt x="826184" y="626325"/>
                      <a:pt x="791546" y="623374"/>
                      <a:pt x="758335" y="627848"/>
                    </a:cubicBezTo>
                    <a:cubicBezTo>
                      <a:pt x="759857" y="624802"/>
                      <a:pt x="762902" y="624802"/>
                      <a:pt x="765852" y="624802"/>
                    </a:cubicBezTo>
                    <a:cubicBezTo>
                      <a:pt x="765852" y="620232"/>
                      <a:pt x="768897" y="618804"/>
                      <a:pt x="771847" y="615758"/>
                    </a:cubicBezTo>
                    <a:lnTo>
                      <a:pt x="776415" y="615758"/>
                    </a:lnTo>
                    <a:cubicBezTo>
                      <a:pt x="777938" y="615758"/>
                      <a:pt x="777938" y="612711"/>
                      <a:pt x="779460" y="612711"/>
                    </a:cubicBezTo>
                    <a:cubicBezTo>
                      <a:pt x="782505" y="612711"/>
                      <a:pt x="786978" y="611188"/>
                      <a:pt x="785455" y="611188"/>
                    </a:cubicBezTo>
                    <a:cubicBezTo>
                      <a:pt x="780888" y="605190"/>
                      <a:pt x="771847" y="615758"/>
                      <a:pt x="764330" y="611188"/>
                    </a:cubicBezTo>
                    <a:cubicBezTo>
                      <a:pt x="767375" y="608142"/>
                      <a:pt x="765852" y="603667"/>
                      <a:pt x="768897" y="602144"/>
                    </a:cubicBezTo>
                    <a:lnTo>
                      <a:pt x="774893" y="602144"/>
                    </a:lnTo>
                    <a:cubicBezTo>
                      <a:pt x="774893" y="599098"/>
                      <a:pt x="777938" y="596146"/>
                      <a:pt x="777938" y="596146"/>
                    </a:cubicBezTo>
                    <a:cubicBezTo>
                      <a:pt x="800586" y="582533"/>
                      <a:pt x="821712" y="571965"/>
                      <a:pt x="842742" y="559970"/>
                    </a:cubicBezTo>
                    <a:cubicBezTo>
                      <a:pt x="838174" y="559970"/>
                      <a:pt x="835224" y="564540"/>
                      <a:pt x="830657" y="561493"/>
                    </a:cubicBezTo>
                    <a:cubicBezTo>
                      <a:pt x="833702" y="561493"/>
                      <a:pt x="830657" y="556924"/>
                      <a:pt x="833702" y="556924"/>
                    </a:cubicBezTo>
                    <a:cubicBezTo>
                      <a:pt x="850260" y="552354"/>
                      <a:pt x="863868" y="543310"/>
                      <a:pt x="880426" y="537312"/>
                    </a:cubicBezTo>
                    <a:cubicBezTo>
                      <a:pt x="874430" y="537312"/>
                      <a:pt x="869863" y="541882"/>
                      <a:pt x="863868" y="537312"/>
                    </a:cubicBezTo>
                    <a:cubicBezTo>
                      <a:pt x="866913" y="535789"/>
                      <a:pt x="868435" y="532743"/>
                      <a:pt x="872908" y="532743"/>
                    </a:cubicBezTo>
                    <a:lnTo>
                      <a:pt x="872908" y="528173"/>
                    </a:lnTo>
                    <a:cubicBezTo>
                      <a:pt x="872908" y="526650"/>
                      <a:pt x="874430" y="526650"/>
                      <a:pt x="875953" y="526650"/>
                    </a:cubicBezTo>
                    <a:cubicBezTo>
                      <a:pt x="874430" y="526650"/>
                      <a:pt x="872908" y="525127"/>
                      <a:pt x="872908" y="525127"/>
                    </a:cubicBezTo>
                    <a:cubicBezTo>
                      <a:pt x="874430" y="522080"/>
                      <a:pt x="878903" y="523603"/>
                      <a:pt x="881948" y="520557"/>
                    </a:cubicBezTo>
                    <a:cubicBezTo>
                      <a:pt x="880426" y="520557"/>
                      <a:pt x="877380" y="520557"/>
                      <a:pt x="877380" y="519034"/>
                    </a:cubicBezTo>
                    <a:cubicBezTo>
                      <a:pt x="881948" y="513036"/>
                      <a:pt x="889466" y="511513"/>
                      <a:pt x="896983" y="509990"/>
                    </a:cubicBezTo>
                    <a:cubicBezTo>
                      <a:pt x="895461" y="506943"/>
                      <a:pt x="890988" y="509990"/>
                      <a:pt x="890988" y="506943"/>
                    </a:cubicBezTo>
                    <a:cubicBezTo>
                      <a:pt x="890988" y="505420"/>
                      <a:pt x="892511" y="505420"/>
                      <a:pt x="894033" y="505420"/>
                    </a:cubicBezTo>
                    <a:lnTo>
                      <a:pt x="890988" y="505420"/>
                    </a:lnTo>
                    <a:cubicBezTo>
                      <a:pt x="887943" y="503897"/>
                      <a:pt x="889466" y="500850"/>
                      <a:pt x="889466" y="499422"/>
                    </a:cubicBezTo>
                    <a:cubicBezTo>
                      <a:pt x="898506" y="488855"/>
                      <a:pt x="898506" y="475241"/>
                      <a:pt x="903074" y="463246"/>
                    </a:cubicBezTo>
                    <a:cubicBezTo>
                      <a:pt x="901551" y="463246"/>
                      <a:pt x="900029" y="463246"/>
                      <a:pt x="900029" y="461723"/>
                    </a:cubicBezTo>
                    <a:cubicBezTo>
                      <a:pt x="884993" y="478288"/>
                      <a:pt x="860823" y="484381"/>
                      <a:pt x="838174" y="490378"/>
                    </a:cubicBezTo>
                    <a:lnTo>
                      <a:pt x="830657" y="490378"/>
                    </a:lnTo>
                    <a:cubicBezTo>
                      <a:pt x="823139" y="493425"/>
                      <a:pt x="812576" y="493425"/>
                      <a:pt x="805058" y="488855"/>
                    </a:cubicBezTo>
                    <a:cubicBezTo>
                      <a:pt x="799063" y="485809"/>
                      <a:pt x="796018" y="481334"/>
                      <a:pt x="790023" y="476765"/>
                    </a:cubicBezTo>
                    <a:cubicBezTo>
                      <a:pt x="777938" y="469244"/>
                      <a:pt x="765852" y="463151"/>
                      <a:pt x="752339" y="458677"/>
                    </a:cubicBezTo>
                    <a:cubicBezTo>
                      <a:pt x="714656" y="446586"/>
                      <a:pt x="675450" y="440588"/>
                      <a:pt x="636244" y="442112"/>
                    </a:cubicBezTo>
                    <a:cubicBezTo>
                      <a:pt x="652802" y="433068"/>
                      <a:pt x="671167" y="432306"/>
                      <a:pt x="689058" y="427070"/>
                    </a:cubicBezTo>
                    <a:cubicBezTo>
                      <a:pt x="714656" y="419549"/>
                      <a:pt x="738827" y="410505"/>
                      <a:pt x="765947" y="412028"/>
                    </a:cubicBezTo>
                    <a:cubicBezTo>
                      <a:pt x="761380" y="410505"/>
                      <a:pt x="755385" y="412028"/>
                      <a:pt x="750912" y="412028"/>
                    </a:cubicBezTo>
                    <a:cubicBezTo>
                      <a:pt x="729786" y="410505"/>
                      <a:pt x="708661" y="416598"/>
                      <a:pt x="686108" y="421072"/>
                    </a:cubicBezTo>
                    <a:cubicBezTo>
                      <a:pt x="671072" y="424119"/>
                      <a:pt x="657464" y="430116"/>
                      <a:pt x="642334" y="433163"/>
                    </a:cubicBezTo>
                    <a:cubicBezTo>
                      <a:pt x="633294" y="436209"/>
                      <a:pt x="628726" y="445253"/>
                      <a:pt x="618163" y="443730"/>
                    </a:cubicBezTo>
                    <a:lnTo>
                      <a:pt x="618163" y="439160"/>
                    </a:lnTo>
                    <a:cubicBezTo>
                      <a:pt x="633199" y="421072"/>
                      <a:pt x="651374" y="402984"/>
                      <a:pt x="675450" y="401461"/>
                    </a:cubicBezTo>
                    <a:cubicBezTo>
                      <a:pt x="702570" y="396891"/>
                      <a:pt x="728264" y="401461"/>
                      <a:pt x="755385" y="404507"/>
                    </a:cubicBezTo>
                    <a:cubicBezTo>
                      <a:pt x="774988" y="406031"/>
                      <a:pt x="793068" y="410505"/>
                      <a:pt x="812671" y="415075"/>
                    </a:cubicBezTo>
                    <a:cubicBezTo>
                      <a:pt x="820189" y="415075"/>
                      <a:pt x="821712" y="427165"/>
                      <a:pt x="827802" y="428688"/>
                    </a:cubicBezTo>
                    <a:cubicBezTo>
                      <a:pt x="836842" y="431735"/>
                      <a:pt x="845882" y="428688"/>
                      <a:pt x="854922" y="434686"/>
                    </a:cubicBezTo>
                    <a:cubicBezTo>
                      <a:pt x="854922" y="431640"/>
                      <a:pt x="853400" y="428688"/>
                      <a:pt x="854922" y="425642"/>
                    </a:cubicBezTo>
                    <a:cubicBezTo>
                      <a:pt x="860918" y="419644"/>
                      <a:pt x="868531" y="427165"/>
                      <a:pt x="874526" y="424119"/>
                    </a:cubicBezTo>
                    <a:cubicBezTo>
                      <a:pt x="886611" y="416598"/>
                      <a:pt x="863963" y="402984"/>
                      <a:pt x="857968" y="392417"/>
                    </a:cubicBezTo>
                    <a:cubicBezTo>
                      <a:pt x="857968" y="390894"/>
                      <a:pt x="859490" y="389371"/>
                      <a:pt x="859490" y="389371"/>
                    </a:cubicBezTo>
                    <a:cubicBezTo>
                      <a:pt x="871576" y="399938"/>
                      <a:pt x="880616" y="412028"/>
                      <a:pt x="895651" y="419549"/>
                    </a:cubicBezTo>
                    <a:cubicBezTo>
                      <a:pt x="903169" y="422595"/>
                      <a:pt x="921249" y="427070"/>
                      <a:pt x="918299" y="418026"/>
                    </a:cubicBezTo>
                    <a:cubicBezTo>
                      <a:pt x="910782" y="401461"/>
                      <a:pt x="895651" y="387847"/>
                      <a:pt x="883661" y="372806"/>
                    </a:cubicBezTo>
                    <a:lnTo>
                      <a:pt x="883661" y="366808"/>
                    </a:lnTo>
                    <a:cubicBezTo>
                      <a:pt x="880616" y="366808"/>
                      <a:pt x="880616" y="365285"/>
                      <a:pt x="879093" y="363762"/>
                    </a:cubicBezTo>
                    <a:lnTo>
                      <a:pt x="879093" y="357764"/>
                    </a:lnTo>
                    <a:cubicBezTo>
                      <a:pt x="873098" y="354717"/>
                      <a:pt x="874526" y="348720"/>
                      <a:pt x="871576" y="344150"/>
                    </a:cubicBezTo>
                    <a:cubicBezTo>
                      <a:pt x="867008" y="336629"/>
                      <a:pt x="870053" y="326062"/>
                      <a:pt x="867008" y="317018"/>
                    </a:cubicBezTo>
                    <a:cubicBezTo>
                      <a:pt x="863963" y="307974"/>
                      <a:pt x="862440" y="300453"/>
                      <a:pt x="861013" y="291409"/>
                    </a:cubicBezTo>
                    <a:cubicBezTo>
                      <a:pt x="856445" y="265800"/>
                      <a:pt x="850450" y="243142"/>
                      <a:pt x="847405" y="218961"/>
                    </a:cubicBezTo>
                    <a:cubicBezTo>
                      <a:pt x="844360" y="190306"/>
                      <a:pt x="863963" y="167648"/>
                      <a:pt x="877571" y="142039"/>
                    </a:cubicBezTo>
                    <a:cubicBezTo>
                      <a:pt x="888134" y="123951"/>
                      <a:pt x="900219" y="105863"/>
                      <a:pt x="919822" y="93773"/>
                    </a:cubicBezTo>
                    <a:cubicBezTo>
                      <a:pt x="924390" y="75684"/>
                      <a:pt x="936380" y="60548"/>
                      <a:pt x="948465" y="45506"/>
                    </a:cubicBezTo>
                    <a:cubicBezTo>
                      <a:pt x="960551" y="30750"/>
                      <a:pt x="980535" y="21801"/>
                      <a:pt x="994999" y="15327"/>
                    </a:cubicBezTo>
                    <a:cubicBezTo>
                      <a:pt x="1016029" y="5902"/>
                      <a:pt x="1035062" y="0"/>
                      <a:pt x="1035062" y="0"/>
                    </a:cubicBezTo>
                    <a:lnTo>
                      <a:pt x="0" y="0"/>
                    </a:lnTo>
                    <a:lnTo>
                      <a:pt x="0" y="798352"/>
                    </a:lnTo>
                    <a:lnTo>
                      <a:pt x="732927" y="798352"/>
                    </a:lnTo>
                    <a:cubicBezTo>
                      <a:pt x="761665" y="777694"/>
                      <a:pt x="790309" y="767888"/>
                      <a:pt x="830371" y="748086"/>
                    </a:cubicBezTo>
                    <a:cubicBezTo>
                      <a:pt x="849308" y="738757"/>
                      <a:pt x="892606" y="718860"/>
                      <a:pt x="907261" y="704199"/>
                    </a:cubicBezTo>
                    <a:close/>
                    <a:moveTo>
                      <a:pt x="675450" y="596432"/>
                    </a:moveTo>
                    <a:cubicBezTo>
                      <a:pt x="672405" y="596432"/>
                      <a:pt x="666409" y="597955"/>
                      <a:pt x="667932" y="594909"/>
                    </a:cubicBezTo>
                    <a:cubicBezTo>
                      <a:pt x="669455" y="587388"/>
                      <a:pt x="680017" y="587388"/>
                      <a:pt x="686012" y="584341"/>
                    </a:cubicBezTo>
                    <a:cubicBezTo>
                      <a:pt x="689058" y="582818"/>
                      <a:pt x="693530" y="579772"/>
                      <a:pt x="696575" y="581295"/>
                    </a:cubicBezTo>
                    <a:cubicBezTo>
                      <a:pt x="699621" y="585865"/>
                      <a:pt x="704093" y="584341"/>
                      <a:pt x="707138" y="587293"/>
                    </a:cubicBezTo>
                    <a:cubicBezTo>
                      <a:pt x="698098" y="596337"/>
                      <a:pt x="686012" y="591862"/>
                      <a:pt x="675450" y="596337"/>
                    </a:cubicBezTo>
                    <a:close/>
                    <a:moveTo>
                      <a:pt x="444685" y="563207"/>
                    </a:moveTo>
                    <a:cubicBezTo>
                      <a:pt x="444685" y="563207"/>
                      <a:pt x="443163" y="561684"/>
                      <a:pt x="443163" y="560161"/>
                    </a:cubicBezTo>
                    <a:cubicBezTo>
                      <a:pt x="462766" y="534552"/>
                      <a:pt x="477801" y="510370"/>
                      <a:pt x="491409" y="483238"/>
                    </a:cubicBezTo>
                    <a:cubicBezTo>
                      <a:pt x="511012" y="472671"/>
                      <a:pt x="527285" y="457344"/>
                      <a:pt x="542701" y="440969"/>
                    </a:cubicBezTo>
                    <a:cubicBezTo>
                      <a:pt x="568299" y="413837"/>
                      <a:pt x="595515" y="389656"/>
                      <a:pt x="627108" y="374614"/>
                    </a:cubicBezTo>
                    <a:cubicBezTo>
                      <a:pt x="639194" y="370045"/>
                      <a:pt x="654229" y="371568"/>
                      <a:pt x="666314" y="376138"/>
                    </a:cubicBezTo>
                    <a:cubicBezTo>
                      <a:pt x="661747" y="382135"/>
                      <a:pt x="654229" y="380707"/>
                      <a:pt x="648234" y="385182"/>
                    </a:cubicBezTo>
                    <a:cubicBezTo>
                      <a:pt x="646711" y="385182"/>
                      <a:pt x="645189" y="385182"/>
                      <a:pt x="643666" y="383658"/>
                    </a:cubicBezTo>
                    <a:cubicBezTo>
                      <a:pt x="645189" y="382135"/>
                      <a:pt x="645189" y="380612"/>
                      <a:pt x="645189" y="379089"/>
                    </a:cubicBezTo>
                    <a:cubicBezTo>
                      <a:pt x="630153" y="395654"/>
                      <a:pt x="609028" y="403270"/>
                      <a:pt x="596942" y="422881"/>
                    </a:cubicBezTo>
                    <a:cubicBezTo>
                      <a:pt x="587902" y="437923"/>
                      <a:pt x="581907" y="457629"/>
                      <a:pt x="562304" y="462104"/>
                    </a:cubicBezTo>
                    <a:cubicBezTo>
                      <a:pt x="556309" y="463627"/>
                      <a:pt x="563826" y="457534"/>
                      <a:pt x="560781" y="459057"/>
                    </a:cubicBezTo>
                    <a:cubicBezTo>
                      <a:pt x="514057" y="487713"/>
                      <a:pt x="480846" y="522461"/>
                      <a:pt x="444685" y="563112"/>
                    </a:cubicBezTo>
                    <a:close/>
                    <a:moveTo>
                      <a:pt x="569822" y="463627"/>
                    </a:moveTo>
                    <a:cubicBezTo>
                      <a:pt x="568299" y="466673"/>
                      <a:pt x="566681" y="466959"/>
                      <a:pt x="565254" y="469625"/>
                    </a:cubicBezTo>
                    <a:cubicBezTo>
                      <a:pt x="563731" y="472671"/>
                      <a:pt x="562209" y="474194"/>
                      <a:pt x="559259" y="475622"/>
                    </a:cubicBezTo>
                    <a:cubicBezTo>
                      <a:pt x="557736" y="475622"/>
                      <a:pt x="556213" y="475622"/>
                      <a:pt x="556213" y="474099"/>
                    </a:cubicBezTo>
                    <a:cubicBezTo>
                      <a:pt x="557736" y="468101"/>
                      <a:pt x="562209" y="462009"/>
                      <a:pt x="568299" y="460485"/>
                    </a:cubicBezTo>
                    <a:cubicBezTo>
                      <a:pt x="569822" y="460485"/>
                      <a:pt x="569822" y="462009"/>
                      <a:pt x="569822" y="463532"/>
                    </a:cubicBezTo>
                    <a:close/>
                    <a:moveTo>
                      <a:pt x="639860" y="689633"/>
                    </a:moveTo>
                    <a:cubicBezTo>
                      <a:pt x="639194" y="691252"/>
                      <a:pt x="637671" y="692680"/>
                      <a:pt x="636148" y="694013"/>
                    </a:cubicBezTo>
                    <a:cubicBezTo>
                      <a:pt x="638052" y="694393"/>
                      <a:pt x="639384" y="695250"/>
                      <a:pt x="638147" y="696393"/>
                    </a:cubicBezTo>
                    <a:cubicBezTo>
                      <a:pt x="634626" y="699629"/>
                      <a:pt x="631295" y="702866"/>
                      <a:pt x="626728" y="704389"/>
                    </a:cubicBezTo>
                    <a:cubicBezTo>
                      <a:pt x="626442" y="704485"/>
                      <a:pt x="625490" y="704675"/>
                      <a:pt x="624444" y="704675"/>
                    </a:cubicBezTo>
                    <a:cubicBezTo>
                      <a:pt x="622636" y="706484"/>
                      <a:pt x="620732" y="708197"/>
                      <a:pt x="618829" y="709911"/>
                    </a:cubicBezTo>
                    <a:cubicBezTo>
                      <a:pt x="617021" y="711529"/>
                      <a:pt x="608742" y="710387"/>
                      <a:pt x="611312" y="708102"/>
                    </a:cubicBezTo>
                    <a:cubicBezTo>
                      <a:pt x="615118" y="704675"/>
                      <a:pt x="618639" y="701057"/>
                      <a:pt x="622445" y="697535"/>
                    </a:cubicBezTo>
                    <a:cubicBezTo>
                      <a:pt x="624539" y="695631"/>
                      <a:pt x="626823" y="693727"/>
                      <a:pt x="628726" y="691537"/>
                    </a:cubicBezTo>
                    <a:cubicBezTo>
                      <a:pt x="629773" y="690300"/>
                      <a:pt x="630629" y="689157"/>
                      <a:pt x="631961" y="688205"/>
                    </a:cubicBezTo>
                    <a:cubicBezTo>
                      <a:pt x="633199" y="687349"/>
                      <a:pt x="641192" y="686587"/>
                      <a:pt x="639955" y="689633"/>
                    </a:cubicBezTo>
                    <a:close/>
                    <a:moveTo>
                      <a:pt x="612834" y="677162"/>
                    </a:moveTo>
                    <a:lnTo>
                      <a:pt x="612453" y="677448"/>
                    </a:lnTo>
                    <a:cubicBezTo>
                      <a:pt x="606839" y="681446"/>
                      <a:pt x="601225" y="685444"/>
                      <a:pt x="595229" y="688967"/>
                    </a:cubicBezTo>
                    <a:cubicBezTo>
                      <a:pt x="588758" y="692680"/>
                      <a:pt x="582002" y="695536"/>
                      <a:pt x="575341" y="698773"/>
                    </a:cubicBezTo>
                    <a:cubicBezTo>
                      <a:pt x="575341" y="698677"/>
                      <a:pt x="575246" y="698487"/>
                      <a:pt x="575150" y="698392"/>
                    </a:cubicBezTo>
                    <a:cubicBezTo>
                      <a:pt x="574675" y="697725"/>
                      <a:pt x="573628" y="697249"/>
                      <a:pt x="572581" y="697821"/>
                    </a:cubicBezTo>
                    <a:cubicBezTo>
                      <a:pt x="566872" y="700867"/>
                      <a:pt x="562018" y="704961"/>
                      <a:pt x="557356" y="709340"/>
                    </a:cubicBezTo>
                    <a:cubicBezTo>
                      <a:pt x="556689" y="710006"/>
                      <a:pt x="555928" y="710673"/>
                      <a:pt x="555262" y="711339"/>
                    </a:cubicBezTo>
                    <a:lnTo>
                      <a:pt x="555167" y="711339"/>
                    </a:lnTo>
                    <a:lnTo>
                      <a:pt x="555167" y="711529"/>
                    </a:lnTo>
                    <a:cubicBezTo>
                      <a:pt x="554310" y="712196"/>
                      <a:pt x="553644" y="712957"/>
                      <a:pt x="552883" y="713624"/>
                    </a:cubicBezTo>
                    <a:lnTo>
                      <a:pt x="552597" y="713909"/>
                    </a:lnTo>
                    <a:cubicBezTo>
                      <a:pt x="552597" y="713909"/>
                      <a:pt x="552597" y="713909"/>
                      <a:pt x="552597" y="714005"/>
                    </a:cubicBezTo>
                    <a:cubicBezTo>
                      <a:pt x="551551" y="715052"/>
                      <a:pt x="550504" y="716194"/>
                      <a:pt x="549362" y="717527"/>
                    </a:cubicBezTo>
                    <a:cubicBezTo>
                      <a:pt x="548601" y="718384"/>
                      <a:pt x="548315" y="718955"/>
                      <a:pt x="547364" y="719622"/>
                    </a:cubicBezTo>
                    <a:cubicBezTo>
                      <a:pt x="546412" y="720288"/>
                      <a:pt x="543843" y="720193"/>
                      <a:pt x="544033" y="718479"/>
                    </a:cubicBezTo>
                    <a:cubicBezTo>
                      <a:pt x="544033" y="718384"/>
                      <a:pt x="544033" y="718289"/>
                      <a:pt x="544033" y="718193"/>
                    </a:cubicBezTo>
                    <a:cubicBezTo>
                      <a:pt x="543177" y="718670"/>
                      <a:pt x="542225" y="719146"/>
                      <a:pt x="541368" y="719526"/>
                    </a:cubicBezTo>
                    <a:cubicBezTo>
                      <a:pt x="540512" y="719907"/>
                      <a:pt x="539751" y="720383"/>
                      <a:pt x="538989" y="720859"/>
                    </a:cubicBezTo>
                    <a:cubicBezTo>
                      <a:pt x="538704" y="720764"/>
                      <a:pt x="538323" y="720669"/>
                      <a:pt x="537943" y="720669"/>
                    </a:cubicBezTo>
                    <a:cubicBezTo>
                      <a:pt x="537562" y="720669"/>
                      <a:pt x="537181" y="720764"/>
                      <a:pt x="536896" y="721050"/>
                    </a:cubicBezTo>
                    <a:cubicBezTo>
                      <a:pt x="535088" y="722477"/>
                      <a:pt x="533185" y="724001"/>
                      <a:pt x="531472" y="725619"/>
                    </a:cubicBezTo>
                    <a:cubicBezTo>
                      <a:pt x="528332" y="728475"/>
                      <a:pt x="525382" y="731617"/>
                      <a:pt x="522717" y="734949"/>
                    </a:cubicBezTo>
                    <a:lnTo>
                      <a:pt x="522622" y="734949"/>
                    </a:lnTo>
                    <a:lnTo>
                      <a:pt x="522336" y="735520"/>
                    </a:lnTo>
                    <a:cubicBezTo>
                      <a:pt x="522336" y="735520"/>
                      <a:pt x="522051" y="735901"/>
                      <a:pt x="521861" y="736091"/>
                    </a:cubicBezTo>
                    <a:cubicBezTo>
                      <a:pt x="521670" y="736282"/>
                      <a:pt x="521575" y="736472"/>
                      <a:pt x="521385" y="736758"/>
                    </a:cubicBezTo>
                    <a:lnTo>
                      <a:pt x="521194" y="736948"/>
                    </a:lnTo>
                    <a:cubicBezTo>
                      <a:pt x="520814" y="737424"/>
                      <a:pt x="520528" y="737995"/>
                      <a:pt x="520148" y="738471"/>
                    </a:cubicBezTo>
                    <a:lnTo>
                      <a:pt x="520148" y="738471"/>
                    </a:lnTo>
                    <a:cubicBezTo>
                      <a:pt x="520148" y="738471"/>
                      <a:pt x="519481" y="739042"/>
                      <a:pt x="518911" y="739138"/>
                    </a:cubicBezTo>
                    <a:cubicBezTo>
                      <a:pt x="518720" y="738852"/>
                      <a:pt x="518530" y="738566"/>
                      <a:pt x="518340" y="738281"/>
                    </a:cubicBezTo>
                    <a:cubicBezTo>
                      <a:pt x="518149" y="738090"/>
                      <a:pt x="518054" y="737805"/>
                      <a:pt x="517959" y="737519"/>
                    </a:cubicBezTo>
                    <a:cubicBezTo>
                      <a:pt x="517483" y="736758"/>
                      <a:pt x="517102" y="735901"/>
                      <a:pt x="516627" y="735139"/>
                    </a:cubicBezTo>
                    <a:lnTo>
                      <a:pt x="516627" y="735139"/>
                    </a:lnTo>
                    <a:cubicBezTo>
                      <a:pt x="516627" y="735139"/>
                      <a:pt x="516341" y="734568"/>
                      <a:pt x="516246" y="734282"/>
                    </a:cubicBezTo>
                    <a:cubicBezTo>
                      <a:pt x="517864" y="732569"/>
                      <a:pt x="519481" y="730665"/>
                      <a:pt x="521004" y="728856"/>
                    </a:cubicBezTo>
                    <a:lnTo>
                      <a:pt x="521290" y="728475"/>
                    </a:lnTo>
                    <a:cubicBezTo>
                      <a:pt x="521861" y="727809"/>
                      <a:pt x="522336" y="727142"/>
                      <a:pt x="522812" y="726571"/>
                    </a:cubicBezTo>
                    <a:cubicBezTo>
                      <a:pt x="523669" y="725524"/>
                      <a:pt x="524525" y="724382"/>
                      <a:pt x="525382" y="723334"/>
                    </a:cubicBezTo>
                    <a:cubicBezTo>
                      <a:pt x="525667" y="722954"/>
                      <a:pt x="525953" y="722573"/>
                      <a:pt x="526333" y="722097"/>
                    </a:cubicBezTo>
                    <a:cubicBezTo>
                      <a:pt x="527951" y="719907"/>
                      <a:pt x="529569" y="717813"/>
                      <a:pt x="531091" y="715718"/>
                    </a:cubicBezTo>
                    <a:lnTo>
                      <a:pt x="531091" y="715528"/>
                    </a:lnTo>
                    <a:cubicBezTo>
                      <a:pt x="531091" y="715528"/>
                      <a:pt x="531662" y="714862"/>
                      <a:pt x="531852" y="714576"/>
                    </a:cubicBezTo>
                    <a:cubicBezTo>
                      <a:pt x="532614" y="713529"/>
                      <a:pt x="533280" y="712386"/>
                      <a:pt x="533946" y="711339"/>
                    </a:cubicBezTo>
                    <a:cubicBezTo>
                      <a:pt x="534517" y="710387"/>
                      <a:pt x="535088" y="709340"/>
                      <a:pt x="535564" y="708293"/>
                    </a:cubicBezTo>
                    <a:lnTo>
                      <a:pt x="535564" y="708102"/>
                    </a:lnTo>
                    <a:lnTo>
                      <a:pt x="535849" y="707817"/>
                    </a:lnTo>
                    <a:cubicBezTo>
                      <a:pt x="535849" y="707817"/>
                      <a:pt x="536040" y="707436"/>
                      <a:pt x="536135" y="707245"/>
                    </a:cubicBezTo>
                    <a:cubicBezTo>
                      <a:pt x="536706" y="706103"/>
                      <a:pt x="537181" y="704961"/>
                      <a:pt x="537562" y="703723"/>
                    </a:cubicBezTo>
                    <a:lnTo>
                      <a:pt x="537562" y="703342"/>
                    </a:lnTo>
                    <a:cubicBezTo>
                      <a:pt x="537562" y="703342"/>
                      <a:pt x="537943" y="702676"/>
                      <a:pt x="538038" y="702390"/>
                    </a:cubicBezTo>
                    <a:cubicBezTo>
                      <a:pt x="538228" y="701819"/>
                      <a:pt x="538323" y="701248"/>
                      <a:pt x="538514" y="700772"/>
                    </a:cubicBezTo>
                    <a:lnTo>
                      <a:pt x="538514" y="700772"/>
                    </a:lnTo>
                    <a:lnTo>
                      <a:pt x="538514" y="700391"/>
                    </a:lnTo>
                    <a:cubicBezTo>
                      <a:pt x="538799" y="699629"/>
                      <a:pt x="538989" y="698963"/>
                      <a:pt x="539085" y="698201"/>
                    </a:cubicBezTo>
                    <a:cubicBezTo>
                      <a:pt x="539085" y="697821"/>
                      <a:pt x="539085" y="697440"/>
                      <a:pt x="538894" y="697154"/>
                    </a:cubicBezTo>
                    <a:cubicBezTo>
                      <a:pt x="540512" y="694298"/>
                      <a:pt x="542510" y="691633"/>
                      <a:pt x="544889" y="688967"/>
                    </a:cubicBezTo>
                    <a:cubicBezTo>
                      <a:pt x="544699" y="689062"/>
                      <a:pt x="544414" y="689253"/>
                      <a:pt x="544223" y="689348"/>
                    </a:cubicBezTo>
                    <a:cubicBezTo>
                      <a:pt x="542035" y="690776"/>
                      <a:pt x="540607" y="692680"/>
                      <a:pt x="538609" y="694203"/>
                    </a:cubicBezTo>
                    <a:cubicBezTo>
                      <a:pt x="536991" y="695441"/>
                      <a:pt x="533946" y="693441"/>
                      <a:pt x="535849" y="691918"/>
                    </a:cubicBezTo>
                    <a:cubicBezTo>
                      <a:pt x="537181" y="690966"/>
                      <a:pt x="538133" y="689824"/>
                      <a:pt x="539275" y="688777"/>
                    </a:cubicBezTo>
                    <a:cubicBezTo>
                      <a:pt x="539275" y="688777"/>
                      <a:pt x="539275" y="688586"/>
                      <a:pt x="539465" y="688491"/>
                    </a:cubicBezTo>
                    <a:cubicBezTo>
                      <a:pt x="541939" y="686016"/>
                      <a:pt x="544318" y="682874"/>
                      <a:pt x="547173" y="680875"/>
                    </a:cubicBezTo>
                    <a:cubicBezTo>
                      <a:pt x="548886" y="679637"/>
                      <a:pt x="550409" y="678590"/>
                      <a:pt x="551836" y="677352"/>
                    </a:cubicBezTo>
                    <a:cubicBezTo>
                      <a:pt x="552026" y="677162"/>
                      <a:pt x="552312" y="676972"/>
                      <a:pt x="552502" y="676781"/>
                    </a:cubicBezTo>
                    <a:cubicBezTo>
                      <a:pt x="553549" y="675353"/>
                      <a:pt x="554691" y="674116"/>
                      <a:pt x="555833" y="672973"/>
                    </a:cubicBezTo>
                    <a:cubicBezTo>
                      <a:pt x="555833" y="672973"/>
                      <a:pt x="555928" y="672878"/>
                      <a:pt x="556023" y="672783"/>
                    </a:cubicBezTo>
                    <a:cubicBezTo>
                      <a:pt x="570488" y="658884"/>
                      <a:pt x="594754" y="659455"/>
                      <a:pt x="613786" y="650601"/>
                    </a:cubicBezTo>
                    <a:cubicBezTo>
                      <a:pt x="621303" y="647555"/>
                      <a:pt x="630344" y="652124"/>
                      <a:pt x="637957" y="650601"/>
                    </a:cubicBezTo>
                    <a:cubicBezTo>
                      <a:pt x="642524" y="650601"/>
                      <a:pt x="646997" y="650601"/>
                      <a:pt x="651564" y="653647"/>
                    </a:cubicBezTo>
                    <a:cubicBezTo>
                      <a:pt x="638052" y="661073"/>
                      <a:pt x="625490" y="669356"/>
                      <a:pt x="613120" y="677162"/>
                    </a:cubicBezTo>
                    <a:close/>
                    <a:moveTo>
                      <a:pt x="643761" y="572251"/>
                    </a:moveTo>
                    <a:cubicBezTo>
                      <a:pt x="642239" y="570728"/>
                      <a:pt x="648329" y="572251"/>
                      <a:pt x="649756" y="569205"/>
                    </a:cubicBezTo>
                    <a:lnTo>
                      <a:pt x="637671" y="569205"/>
                    </a:lnTo>
                    <a:cubicBezTo>
                      <a:pt x="636148" y="569205"/>
                      <a:pt x="636148" y="567681"/>
                      <a:pt x="636148" y="566158"/>
                    </a:cubicBezTo>
                    <a:cubicBezTo>
                      <a:pt x="628631" y="567681"/>
                      <a:pt x="619590" y="570728"/>
                      <a:pt x="611978" y="572156"/>
                    </a:cubicBezTo>
                    <a:cubicBezTo>
                      <a:pt x="601415" y="575202"/>
                      <a:pt x="592375" y="582723"/>
                      <a:pt x="580289" y="585769"/>
                    </a:cubicBezTo>
                    <a:cubicBezTo>
                      <a:pt x="563731" y="591767"/>
                      <a:pt x="550123" y="605381"/>
                      <a:pt x="532043" y="611378"/>
                    </a:cubicBezTo>
                    <a:cubicBezTo>
                      <a:pt x="530520" y="611378"/>
                      <a:pt x="530520" y="609855"/>
                      <a:pt x="530520" y="608332"/>
                    </a:cubicBezTo>
                    <a:cubicBezTo>
                      <a:pt x="532043" y="603762"/>
                      <a:pt x="538038" y="602334"/>
                      <a:pt x="541083" y="597765"/>
                    </a:cubicBezTo>
                    <a:cubicBezTo>
                      <a:pt x="541083" y="596242"/>
                      <a:pt x="541083" y="594718"/>
                      <a:pt x="539560" y="594718"/>
                    </a:cubicBezTo>
                    <a:cubicBezTo>
                      <a:pt x="551646" y="578153"/>
                      <a:pt x="568204" y="569109"/>
                      <a:pt x="583334" y="555496"/>
                    </a:cubicBezTo>
                    <a:lnTo>
                      <a:pt x="583334" y="550926"/>
                    </a:lnTo>
                    <a:cubicBezTo>
                      <a:pt x="587902" y="544928"/>
                      <a:pt x="595420" y="541882"/>
                      <a:pt x="598370" y="534361"/>
                    </a:cubicBezTo>
                    <a:cubicBezTo>
                      <a:pt x="599892" y="529792"/>
                      <a:pt x="605887" y="523794"/>
                      <a:pt x="613405" y="520747"/>
                    </a:cubicBezTo>
                    <a:cubicBezTo>
                      <a:pt x="611882" y="519224"/>
                      <a:pt x="608837" y="519224"/>
                      <a:pt x="608837" y="516178"/>
                    </a:cubicBezTo>
                    <a:cubicBezTo>
                      <a:pt x="602842" y="516178"/>
                      <a:pt x="596752" y="519224"/>
                      <a:pt x="590757" y="514655"/>
                    </a:cubicBezTo>
                    <a:cubicBezTo>
                      <a:pt x="593612" y="511799"/>
                      <a:pt x="596752" y="510275"/>
                      <a:pt x="600178" y="509323"/>
                    </a:cubicBezTo>
                    <a:cubicBezTo>
                      <a:pt x="598846" y="509038"/>
                      <a:pt x="597704" y="508371"/>
                      <a:pt x="596752" y="507134"/>
                    </a:cubicBezTo>
                    <a:cubicBezTo>
                      <a:pt x="595229" y="504087"/>
                      <a:pt x="599702" y="500755"/>
                      <a:pt x="604270" y="499613"/>
                    </a:cubicBezTo>
                    <a:cubicBezTo>
                      <a:pt x="610265" y="498090"/>
                      <a:pt x="617878" y="498090"/>
                      <a:pt x="622350" y="493615"/>
                    </a:cubicBezTo>
                    <a:cubicBezTo>
                      <a:pt x="611787" y="492092"/>
                      <a:pt x="599702" y="496662"/>
                      <a:pt x="589139" y="490569"/>
                    </a:cubicBezTo>
                    <a:cubicBezTo>
                      <a:pt x="596657" y="470957"/>
                      <a:pt x="608742" y="454393"/>
                      <a:pt x="626823" y="445348"/>
                    </a:cubicBezTo>
                    <a:cubicBezTo>
                      <a:pt x="628345" y="445348"/>
                      <a:pt x="631390" y="445348"/>
                      <a:pt x="631390" y="446872"/>
                    </a:cubicBezTo>
                    <a:cubicBezTo>
                      <a:pt x="631390" y="454393"/>
                      <a:pt x="626823" y="460485"/>
                      <a:pt x="619305" y="461913"/>
                    </a:cubicBezTo>
                    <a:cubicBezTo>
                      <a:pt x="631390" y="464960"/>
                      <a:pt x="643476" y="464960"/>
                      <a:pt x="655466" y="470957"/>
                    </a:cubicBezTo>
                    <a:cubicBezTo>
                      <a:pt x="653943" y="474004"/>
                      <a:pt x="650898" y="472481"/>
                      <a:pt x="649471" y="472481"/>
                    </a:cubicBezTo>
                    <a:cubicBezTo>
                      <a:pt x="656989" y="477050"/>
                      <a:pt x="666029" y="474004"/>
                      <a:pt x="673642" y="480001"/>
                    </a:cubicBezTo>
                    <a:cubicBezTo>
                      <a:pt x="669074" y="484571"/>
                      <a:pt x="664601" y="480001"/>
                      <a:pt x="660034" y="480001"/>
                    </a:cubicBezTo>
                    <a:cubicBezTo>
                      <a:pt x="706758" y="493615"/>
                      <a:pt x="756527" y="504183"/>
                      <a:pt x="795733" y="534266"/>
                    </a:cubicBezTo>
                    <a:cubicBezTo>
                      <a:pt x="762522" y="550831"/>
                      <a:pt x="727883" y="558447"/>
                      <a:pt x="691722" y="565968"/>
                    </a:cubicBezTo>
                    <a:cubicBezTo>
                      <a:pt x="687155" y="565968"/>
                      <a:pt x="684204" y="565968"/>
                      <a:pt x="679637" y="564445"/>
                    </a:cubicBezTo>
                    <a:cubicBezTo>
                      <a:pt x="679637" y="565968"/>
                      <a:pt x="679637" y="569014"/>
                      <a:pt x="678114" y="569014"/>
                    </a:cubicBezTo>
                    <a:cubicBezTo>
                      <a:pt x="672119" y="569014"/>
                      <a:pt x="667551" y="569014"/>
                      <a:pt x="663079" y="572061"/>
                    </a:cubicBezTo>
                    <a:cubicBezTo>
                      <a:pt x="657084" y="575107"/>
                      <a:pt x="647948" y="576630"/>
                      <a:pt x="643476" y="572061"/>
                    </a:cubicBezTo>
                    <a:close/>
                  </a:path>
                </a:pathLst>
              </a:custGeom>
              <a:solidFill>
                <a:srgbClr val="000091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7" name="Forme libre 116">
                <a:extLst>
                  <a:ext uri="{FF2B5EF4-FFF2-40B4-BE49-F238E27FC236}">
                    <a16:creationId xmlns:a16="http://schemas.microsoft.com/office/drawing/2014/main" id="{E0C10BD8-CB04-8493-925E-BD5726A43EAA}"/>
                  </a:ext>
                </a:extLst>
              </p:cNvPr>
              <p:cNvSpPr/>
              <p:nvPr/>
            </p:nvSpPr>
            <p:spPr>
              <a:xfrm>
                <a:off x="4740781" y="1165890"/>
                <a:ext cx="969152" cy="798352"/>
              </a:xfrm>
              <a:custGeom>
                <a:avLst/>
                <a:gdLst>
                  <a:gd name="connsiteX0" fmla="*/ 968962 w 969152"/>
                  <a:gd name="connsiteY0" fmla="*/ 0 h 798352"/>
                  <a:gd name="connsiteX1" fmla="*/ 110518 w 969152"/>
                  <a:gd name="connsiteY1" fmla="*/ 0 h 798352"/>
                  <a:gd name="connsiteX2" fmla="*/ 118702 w 969152"/>
                  <a:gd name="connsiteY2" fmla="*/ 3808 h 798352"/>
                  <a:gd name="connsiteX3" fmla="*/ 140399 w 969152"/>
                  <a:gd name="connsiteY3" fmla="*/ 15327 h 798352"/>
                  <a:gd name="connsiteX4" fmla="*/ 169137 w 969152"/>
                  <a:gd name="connsiteY4" fmla="*/ 39508 h 798352"/>
                  <a:gd name="connsiteX5" fmla="*/ 173705 w 969152"/>
                  <a:gd name="connsiteY5" fmla="*/ 59120 h 798352"/>
                  <a:gd name="connsiteX6" fmla="*/ 161620 w 969152"/>
                  <a:gd name="connsiteY6" fmla="*/ 81777 h 798352"/>
                  <a:gd name="connsiteX7" fmla="*/ 129931 w 969152"/>
                  <a:gd name="connsiteY7" fmla="*/ 84824 h 798352"/>
                  <a:gd name="connsiteX8" fmla="*/ 111851 w 969152"/>
                  <a:gd name="connsiteY8" fmla="*/ 81777 h 798352"/>
                  <a:gd name="connsiteX9" fmla="*/ 170660 w 969152"/>
                  <a:gd name="connsiteY9" fmla="*/ 122523 h 798352"/>
                  <a:gd name="connsiteX10" fmla="*/ 184268 w 969152"/>
                  <a:gd name="connsiteY10" fmla="*/ 127093 h 798352"/>
                  <a:gd name="connsiteX11" fmla="*/ 185790 w 969152"/>
                  <a:gd name="connsiteY11" fmla="*/ 131662 h 798352"/>
                  <a:gd name="connsiteX12" fmla="*/ 181223 w 969152"/>
                  <a:gd name="connsiteY12" fmla="*/ 140707 h 798352"/>
                  <a:gd name="connsiteX13" fmla="*/ 185790 w 969152"/>
                  <a:gd name="connsiteY13" fmla="*/ 140707 h 798352"/>
                  <a:gd name="connsiteX14" fmla="*/ 202348 w 969152"/>
                  <a:gd name="connsiteY14" fmla="*/ 127093 h 798352"/>
                  <a:gd name="connsiteX15" fmla="*/ 208343 w 969152"/>
                  <a:gd name="connsiteY15" fmla="*/ 149751 h 798352"/>
                  <a:gd name="connsiteX16" fmla="*/ 190263 w 969152"/>
                  <a:gd name="connsiteY16" fmla="*/ 164792 h 798352"/>
                  <a:gd name="connsiteX17" fmla="*/ 190263 w 969152"/>
                  <a:gd name="connsiteY17" fmla="*/ 175360 h 798352"/>
                  <a:gd name="connsiteX18" fmla="*/ 197781 w 969152"/>
                  <a:gd name="connsiteY18" fmla="*/ 193448 h 798352"/>
                  <a:gd name="connsiteX19" fmla="*/ 208343 w 969152"/>
                  <a:gd name="connsiteY19" fmla="*/ 226673 h 798352"/>
                  <a:gd name="connsiteX20" fmla="*/ 218906 w 969152"/>
                  <a:gd name="connsiteY20" fmla="*/ 294551 h 798352"/>
                  <a:gd name="connsiteX21" fmla="*/ 217384 w 969152"/>
                  <a:gd name="connsiteY21" fmla="*/ 329204 h 798352"/>
                  <a:gd name="connsiteX22" fmla="*/ 233942 w 969152"/>
                  <a:gd name="connsiteY22" fmla="*/ 360906 h 798352"/>
                  <a:gd name="connsiteX23" fmla="*/ 250500 w 969152"/>
                  <a:gd name="connsiteY23" fmla="*/ 385087 h 798352"/>
                  <a:gd name="connsiteX24" fmla="*/ 268580 w 969152"/>
                  <a:gd name="connsiteY24" fmla="*/ 433353 h 798352"/>
                  <a:gd name="connsiteX25" fmla="*/ 236892 w 969152"/>
                  <a:gd name="connsiteY25" fmla="*/ 448395 h 798352"/>
                  <a:gd name="connsiteX26" fmla="*/ 239937 w 969152"/>
                  <a:gd name="connsiteY26" fmla="*/ 475527 h 798352"/>
                  <a:gd name="connsiteX27" fmla="*/ 220334 w 969152"/>
                  <a:gd name="connsiteY27" fmla="*/ 502659 h 798352"/>
                  <a:gd name="connsiteX28" fmla="*/ 230897 w 969152"/>
                  <a:gd name="connsiteY28" fmla="*/ 508657 h 798352"/>
                  <a:gd name="connsiteX29" fmla="*/ 235464 w 969152"/>
                  <a:gd name="connsiteY29" fmla="*/ 528268 h 798352"/>
                  <a:gd name="connsiteX30" fmla="*/ 220429 w 969152"/>
                  <a:gd name="connsiteY30" fmla="*/ 555400 h 798352"/>
                  <a:gd name="connsiteX31" fmla="*/ 218906 w 969152"/>
                  <a:gd name="connsiteY31" fmla="*/ 588625 h 798352"/>
                  <a:gd name="connsiteX32" fmla="*/ 191786 w 969152"/>
                  <a:gd name="connsiteY32" fmla="*/ 611283 h 798352"/>
                  <a:gd name="connsiteX33" fmla="*/ 163142 w 969152"/>
                  <a:gd name="connsiteY33" fmla="*/ 612806 h 798352"/>
                  <a:gd name="connsiteX34" fmla="*/ 154102 w 969152"/>
                  <a:gd name="connsiteY34" fmla="*/ 609760 h 798352"/>
                  <a:gd name="connsiteX35" fmla="*/ 77212 w 969152"/>
                  <a:gd name="connsiteY35" fmla="*/ 599193 h 798352"/>
                  <a:gd name="connsiteX36" fmla="*/ 56087 w 969152"/>
                  <a:gd name="connsiteY36" fmla="*/ 605190 h 798352"/>
                  <a:gd name="connsiteX37" fmla="*/ 37816 w 969152"/>
                  <a:gd name="connsiteY37" fmla="*/ 621375 h 798352"/>
                  <a:gd name="connsiteX38" fmla="*/ 37625 w 969152"/>
                  <a:gd name="connsiteY38" fmla="*/ 621565 h 798352"/>
                  <a:gd name="connsiteX39" fmla="*/ 34295 w 969152"/>
                  <a:gd name="connsiteY39" fmla="*/ 625182 h 798352"/>
                  <a:gd name="connsiteX40" fmla="*/ 32392 w 969152"/>
                  <a:gd name="connsiteY40" fmla="*/ 627467 h 798352"/>
                  <a:gd name="connsiteX41" fmla="*/ 31155 w 969152"/>
                  <a:gd name="connsiteY41" fmla="*/ 628991 h 798352"/>
                  <a:gd name="connsiteX42" fmla="*/ 19259 w 969152"/>
                  <a:gd name="connsiteY42" fmla="*/ 646412 h 798352"/>
                  <a:gd name="connsiteX43" fmla="*/ 18593 w 969152"/>
                  <a:gd name="connsiteY43" fmla="*/ 647555 h 798352"/>
                  <a:gd name="connsiteX44" fmla="*/ 17451 w 969152"/>
                  <a:gd name="connsiteY44" fmla="*/ 649649 h 798352"/>
                  <a:gd name="connsiteX45" fmla="*/ 6032 w 969152"/>
                  <a:gd name="connsiteY45" fmla="*/ 677352 h 798352"/>
                  <a:gd name="connsiteX46" fmla="*/ 7460 w 969152"/>
                  <a:gd name="connsiteY46" fmla="*/ 748753 h 798352"/>
                  <a:gd name="connsiteX47" fmla="*/ 90535 w 969152"/>
                  <a:gd name="connsiteY47" fmla="*/ 780360 h 798352"/>
                  <a:gd name="connsiteX48" fmla="*/ 126125 w 969152"/>
                  <a:gd name="connsiteY48" fmla="*/ 798352 h 798352"/>
                  <a:gd name="connsiteX49" fmla="*/ 969152 w 969152"/>
                  <a:gd name="connsiteY49" fmla="*/ 798352 h 798352"/>
                  <a:gd name="connsiteX50" fmla="*/ 969152 w 969152"/>
                  <a:gd name="connsiteY50" fmla="*/ 0 h 798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69152" h="798352">
                    <a:moveTo>
                      <a:pt x="968962" y="0"/>
                    </a:moveTo>
                    <a:lnTo>
                      <a:pt x="110518" y="0"/>
                    </a:lnTo>
                    <a:cubicBezTo>
                      <a:pt x="110518" y="0"/>
                      <a:pt x="112136" y="286"/>
                      <a:pt x="118702" y="3808"/>
                    </a:cubicBezTo>
                    <a:cubicBezTo>
                      <a:pt x="125649" y="7521"/>
                      <a:pt x="134689" y="12376"/>
                      <a:pt x="140399" y="15327"/>
                    </a:cubicBezTo>
                    <a:cubicBezTo>
                      <a:pt x="151437" y="21135"/>
                      <a:pt x="162191" y="28370"/>
                      <a:pt x="169137" y="39508"/>
                    </a:cubicBezTo>
                    <a:cubicBezTo>
                      <a:pt x="172182" y="44078"/>
                      <a:pt x="176655" y="53122"/>
                      <a:pt x="173705" y="59120"/>
                    </a:cubicBezTo>
                    <a:cubicBezTo>
                      <a:pt x="170660" y="66640"/>
                      <a:pt x="169137" y="78731"/>
                      <a:pt x="161620" y="81777"/>
                    </a:cubicBezTo>
                    <a:cubicBezTo>
                      <a:pt x="152579" y="86347"/>
                      <a:pt x="140494" y="86347"/>
                      <a:pt x="129931" y="84824"/>
                    </a:cubicBezTo>
                    <a:cubicBezTo>
                      <a:pt x="123936" y="84824"/>
                      <a:pt x="117846" y="83301"/>
                      <a:pt x="111851" y="81777"/>
                    </a:cubicBezTo>
                    <a:cubicBezTo>
                      <a:pt x="134499" y="90821"/>
                      <a:pt x="155625" y="101389"/>
                      <a:pt x="170660" y="122523"/>
                    </a:cubicBezTo>
                    <a:cubicBezTo>
                      <a:pt x="172182" y="125570"/>
                      <a:pt x="178178" y="127093"/>
                      <a:pt x="184268" y="127093"/>
                    </a:cubicBezTo>
                    <a:cubicBezTo>
                      <a:pt x="185790" y="127093"/>
                      <a:pt x="185790" y="130139"/>
                      <a:pt x="185790" y="131662"/>
                    </a:cubicBezTo>
                    <a:cubicBezTo>
                      <a:pt x="182745" y="134709"/>
                      <a:pt x="179795" y="136232"/>
                      <a:pt x="181223" y="140707"/>
                    </a:cubicBezTo>
                    <a:lnTo>
                      <a:pt x="185790" y="140707"/>
                    </a:lnTo>
                    <a:cubicBezTo>
                      <a:pt x="193308" y="137660"/>
                      <a:pt x="191786" y="122618"/>
                      <a:pt x="202348" y="127093"/>
                    </a:cubicBezTo>
                    <a:cubicBezTo>
                      <a:pt x="209866" y="131662"/>
                      <a:pt x="212911" y="142135"/>
                      <a:pt x="208343" y="149751"/>
                    </a:cubicBezTo>
                    <a:cubicBezTo>
                      <a:pt x="202348" y="155748"/>
                      <a:pt x="196258" y="160318"/>
                      <a:pt x="190263" y="164792"/>
                    </a:cubicBezTo>
                    <a:cubicBezTo>
                      <a:pt x="188740" y="167839"/>
                      <a:pt x="188740" y="172313"/>
                      <a:pt x="190263" y="175360"/>
                    </a:cubicBezTo>
                    <a:cubicBezTo>
                      <a:pt x="194831" y="181357"/>
                      <a:pt x="196258" y="187450"/>
                      <a:pt x="197781" y="193448"/>
                    </a:cubicBezTo>
                    <a:cubicBezTo>
                      <a:pt x="202348" y="204015"/>
                      <a:pt x="203776" y="216105"/>
                      <a:pt x="208343" y="226673"/>
                    </a:cubicBezTo>
                    <a:cubicBezTo>
                      <a:pt x="214339" y="249330"/>
                      <a:pt x="220429" y="271893"/>
                      <a:pt x="218906" y="294551"/>
                    </a:cubicBezTo>
                    <a:cubicBezTo>
                      <a:pt x="218906" y="306641"/>
                      <a:pt x="212911" y="317208"/>
                      <a:pt x="217384" y="329204"/>
                    </a:cubicBezTo>
                    <a:cubicBezTo>
                      <a:pt x="220429" y="341294"/>
                      <a:pt x="227947" y="350338"/>
                      <a:pt x="233942" y="360906"/>
                    </a:cubicBezTo>
                    <a:cubicBezTo>
                      <a:pt x="239937" y="369950"/>
                      <a:pt x="246027" y="375947"/>
                      <a:pt x="250500" y="385087"/>
                    </a:cubicBezTo>
                    <a:cubicBezTo>
                      <a:pt x="259540" y="400128"/>
                      <a:pt x="276098" y="415265"/>
                      <a:pt x="268580" y="433353"/>
                    </a:cubicBezTo>
                    <a:cubicBezTo>
                      <a:pt x="264012" y="443921"/>
                      <a:pt x="247454" y="442397"/>
                      <a:pt x="236892" y="448395"/>
                    </a:cubicBezTo>
                    <a:cubicBezTo>
                      <a:pt x="227851" y="455916"/>
                      <a:pt x="235369" y="468006"/>
                      <a:pt x="239937" y="475527"/>
                    </a:cubicBezTo>
                    <a:cubicBezTo>
                      <a:pt x="247454" y="489141"/>
                      <a:pt x="230897" y="498185"/>
                      <a:pt x="220334" y="502659"/>
                    </a:cubicBezTo>
                    <a:cubicBezTo>
                      <a:pt x="223379" y="507229"/>
                      <a:pt x="229374" y="505706"/>
                      <a:pt x="230897" y="508657"/>
                    </a:cubicBezTo>
                    <a:cubicBezTo>
                      <a:pt x="232419" y="516178"/>
                      <a:pt x="239937" y="520747"/>
                      <a:pt x="235464" y="528268"/>
                    </a:cubicBezTo>
                    <a:cubicBezTo>
                      <a:pt x="229469" y="537312"/>
                      <a:pt x="211293" y="541882"/>
                      <a:pt x="220429" y="555400"/>
                    </a:cubicBezTo>
                    <a:cubicBezTo>
                      <a:pt x="226424" y="565968"/>
                      <a:pt x="222522" y="577677"/>
                      <a:pt x="218906" y="588625"/>
                    </a:cubicBezTo>
                    <a:cubicBezTo>
                      <a:pt x="214339" y="602239"/>
                      <a:pt x="202348" y="608237"/>
                      <a:pt x="191786" y="611283"/>
                    </a:cubicBezTo>
                    <a:cubicBezTo>
                      <a:pt x="182745" y="614330"/>
                      <a:pt x="172182" y="614330"/>
                      <a:pt x="163142" y="612806"/>
                    </a:cubicBezTo>
                    <a:cubicBezTo>
                      <a:pt x="160097" y="611283"/>
                      <a:pt x="157147" y="609760"/>
                      <a:pt x="154102" y="609760"/>
                    </a:cubicBezTo>
                    <a:cubicBezTo>
                      <a:pt x="128504" y="606714"/>
                      <a:pt x="102810" y="599193"/>
                      <a:pt x="77212" y="599193"/>
                    </a:cubicBezTo>
                    <a:cubicBezTo>
                      <a:pt x="69695" y="600716"/>
                      <a:pt x="62177" y="602239"/>
                      <a:pt x="56087" y="605190"/>
                    </a:cubicBezTo>
                    <a:cubicBezTo>
                      <a:pt x="49235" y="610236"/>
                      <a:pt x="43240" y="615662"/>
                      <a:pt x="37816" y="621375"/>
                    </a:cubicBezTo>
                    <a:lnTo>
                      <a:pt x="37625" y="621565"/>
                    </a:lnTo>
                    <a:cubicBezTo>
                      <a:pt x="36484" y="622802"/>
                      <a:pt x="35437" y="623945"/>
                      <a:pt x="34295" y="625182"/>
                    </a:cubicBezTo>
                    <a:cubicBezTo>
                      <a:pt x="33629" y="625944"/>
                      <a:pt x="32963" y="626706"/>
                      <a:pt x="32392" y="627467"/>
                    </a:cubicBezTo>
                    <a:cubicBezTo>
                      <a:pt x="31916" y="627943"/>
                      <a:pt x="31535" y="628515"/>
                      <a:pt x="31155" y="628991"/>
                    </a:cubicBezTo>
                    <a:cubicBezTo>
                      <a:pt x="26777" y="634512"/>
                      <a:pt x="22780" y="640319"/>
                      <a:pt x="19259" y="646412"/>
                    </a:cubicBezTo>
                    <a:cubicBezTo>
                      <a:pt x="19069" y="646793"/>
                      <a:pt x="18784" y="647174"/>
                      <a:pt x="18593" y="647555"/>
                    </a:cubicBezTo>
                    <a:cubicBezTo>
                      <a:pt x="18213" y="648221"/>
                      <a:pt x="17832" y="648983"/>
                      <a:pt x="17451" y="649649"/>
                    </a:cubicBezTo>
                    <a:cubicBezTo>
                      <a:pt x="12503" y="658788"/>
                      <a:pt x="8792" y="668213"/>
                      <a:pt x="6032" y="677352"/>
                    </a:cubicBezTo>
                    <a:cubicBezTo>
                      <a:pt x="-4245" y="711910"/>
                      <a:pt x="227" y="741518"/>
                      <a:pt x="7460" y="748753"/>
                    </a:cubicBezTo>
                    <a:cubicBezTo>
                      <a:pt x="9458" y="750752"/>
                      <a:pt x="57229" y="765508"/>
                      <a:pt x="90535" y="780360"/>
                    </a:cubicBezTo>
                    <a:cubicBezTo>
                      <a:pt x="106141" y="787309"/>
                      <a:pt x="117085" y="792640"/>
                      <a:pt x="126125" y="798352"/>
                    </a:cubicBezTo>
                    <a:lnTo>
                      <a:pt x="969152" y="798352"/>
                    </a:lnTo>
                    <a:lnTo>
                      <a:pt x="969152" y="0"/>
                    </a:lnTo>
                    <a:close/>
                  </a:path>
                </a:pathLst>
              </a:custGeom>
              <a:solidFill>
                <a:srgbClr val="E1000F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8" name="Forme libre 117">
                <a:extLst>
                  <a:ext uri="{FF2B5EF4-FFF2-40B4-BE49-F238E27FC236}">
                    <a16:creationId xmlns:a16="http://schemas.microsoft.com/office/drawing/2014/main" id="{872BC740-D061-F113-A6B7-A8311F89D7EE}"/>
                  </a:ext>
                </a:extLst>
              </p:cNvPr>
              <p:cNvSpPr/>
              <p:nvPr/>
            </p:nvSpPr>
            <p:spPr>
              <a:xfrm>
                <a:off x="4843401" y="1442287"/>
                <a:ext cx="98666" cy="86603"/>
              </a:xfrm>
              <a:custGeom>
                <a:avLst/>
                <a:gdLst>
                  <a:gd name="connsiteX0" fmla="*/ 58904 w 98666"/>
                  <a:gd name="connsiteY0" fmla="*/ 14917 h 86603"/>
                  <a:gd name="connsiteX1" fmla="*/ 73940 w 98666"/>
                  <a:gd name="connsiteY1" fmla="*/ 19487 h 86603"/>
                  <a:gd name="connsiteX2" fmla="*/ 43774 w 98666"/>
                  <a:gd name="connsiteY2" fmla="*/ 46619 h 86603"/>
                  <a:gd name="connsiteX3" fmla="*/ 39206 w 98666"/>
                  <a:gd name="connsiteY3" fmla="*/ 46619 h 86603"/>
                  <a:gd name="connsiteX4" fmla="*/ 31688 w 98666"/>
                  <a:gd name="connsiteY4" fmla="*/ 57186 h 86603"/>
                  <a:gd name="connsiteX5" fmla="*/ 18081 w 98666"/>
                  <a:gd name="connsiteY5" fmla="*/ 58710 h 86603"/>
                  <a:gd name="connsiteX6" fmla="*/ 40729 w 98666"/>
                  <a:gd name="connsiteY6" fmla="*/ 67754 h 86603"/>
                  <a:gd name="connsiteX7" fmla="*/ 45297 w 98666"/>
                  <a:gd name="connsiteY7" fmla="*/ 73751 h 86603"/>
                  <a:gd name="connsiteX8" fmla="*/ 48342 w 98666"/>
                  <a:gd name="connsiteY8" fmla="*/ 72228 h 86603"/>
                  <a:gd name="connsiteX9" fmla="*/ 51387 w 98666"/>
                  <a:gd name="connsiteY9" fmla="*/ 73751 h 86603"/>
                  <a:gd name="connsiteX10" fmla="*/ 51387 w 98666"/>
                  <a:gd name="connsiteY10" fmla="*/ 79749 h 86603"/>
                  <a:gd name="connsiteX11" fmla="*/ 33306 w 98666"/>
                  <a:gd name="connsiteY11" fmla="*/ 84318 h 86603"/>
                  <a:gd name="connsiteX12" fmla="*/ 67945 w 98666"/>
                  <a:gd name="connsiteY12" fmla="*/ 84318 h 86603"/>
                  <a:gd name="connsiteX13" fmla="*/ 73940 w 98666"/>
                  <a:gd name="connsiteY13" fmla="*/ 58710 h 86603"/>
                  <a:gd name="connsiteX14" fmla="*/ 70895 w 98666"/>
                  <a:gd name="connsiteY14" fmla="*/ 54140 h 86603"/>
                  <a:gd name="connsiteX15" fmla="*/ 79935 w 98666"/>
                  <a:gd name="connsiteY15" fmla="*/ 45096 h 86603"/>
                  <a:gd name="connsiteX16" fmla="*/ 88975 w 98666"/>
                  <a:gd name="connsiteY16" fmla="*/ 40526 h 86603"/>
                  <a:gd name="connsiteX17" fmla="*/ 84408 w 98666"/>
                  <a:gd name="connsiteY17" fmla="*/ 33005 h 86603"/>
                  <a:gd name="connsiteX18" fmla="*/ 98015 w 98666"/>
                  <a:gd name="connsiteY18" fmla="*/ 8824 h 86603"/>
                  <a:gd name="connsiteX19" fmla="*/ 76890 w 98666"/>
                  <a:gd name="connsiteY19" fmla="*/ 1303 h 86603"/>
                  <a:gd name="connsiteX20" fmla="*/ 51292 w 98666"/>
                  <a:gd name="connsiteY20" fmla="*/ 2827 h 86603"/>
                  <a:gd name="connsiteX21" fmla="*/ 28643 w 98666"/>
                  <a:gd name="connsiteY21" fmla="*/ 8824 h 86603"/>
                  <a:gd name="connsiteX22" fmla="*/ 0 w 98666"/>
                  <a:gd name="connsiteY22" fmla="*/ 23866 h 86603"/>
                  <a:gd name="connsiteX23" fmla="*/ 33211 w 98666"/>
                  <a:gd name="connsiteY23" fmla="*/ 14822 h 86603"/>
                  <a:gd name="connsiteX24" fmla="*/ 58809 w 98666"/>
                  <a:gd name="connsiteY24" fmla="*/ 14822 h 8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666" h="86603">
                    <a:moveTo>
                      <a:pt x="58904" y="14917"/>
                    </a:moveTo>
                    <a:cubicBezTo>
                      <a:pt x="64900" y="16440"/>
                      <a:pt x="73940" y="16440"/>
                      <a:pt x="73940" y="19487"/>
                    </a:cubicBezTo>
                    <a:cubicBezTo>
                      <a:pt x="70895" y="31577"/>
                      <a:pt x="52814" y="34529"/>
                      <a:pt x="43774" y="46619"/>
                    </a:cubicBezTo>
                    <a:lnTo>
                      <a:pt x="39206" y="46619"/>
                    </a:lnTo>
                    <a:cubicBezTo>
                      <a:pt x="34638" y="49665"/>
                      <a:pt x="36161" y="57186"/>
                      <a:pt x="31688" y="57186"/>
                    </a:cubicBezTo>
                    <a:cubicBezTo>
                      <a:pt x="27121" y="55663"/>
                      <a:pt x="22648" y="57186"/>
                      <a:pt x="18081" y="58710"/>
                    </a:cubicBezTo>
                    <a:cubicBezTo>
                      <a:pt x="24076" y="64707"/>
                      <a:pt x="31688" y="69277"/>
                      <a:pt x="40729" y="67754"/>
                    </a:cubicBezTo>
                    <a:cubicBezTo>
                      <a:pt x="42251" y="67754"/>
                      <a:pt x="45297" y="70800"/>
                      <a:pt x="45297" y="73751"/>
                    </a:cubicBezTo>
                    <a:cubicBezTo>
                      <a:pt x="45297" y="73751"/>
                      <a:pt x="46819" y="73751"/>
                      <a:pt x="48342" y="72228"/>
                    </a:cubicBezTo>
                    <a:cubicBezTo>
                      <a:pt x="49864" y="72228"/>
                      <a:pt x="51387" y="72228"/>
                      <a:pt x="51387" y="73751"/>
                    </a:cubicBezTo>
                    <a:lnTo>
                      <a:pt x="51387" y="79749"/>
                    </a:lnTo>
                    <a:cubicBezTo>
                      <a:pt x="46819" y="85746"/>
                      <a:pt x="39301" y="82795"/>
                      <a:pt x="33306" y="84318"/>
                    </a:cubicBezTo>
                    <a:cubicBezTo>
                      <a:pt x="45392" y="87365"/>
                      <a:pt x="57477" y="87365"/>
                      <a:pt x="67945" y="84318"/>
                    </a:cubicBezTo>
                    <a:cubicBezTo>
                      <a:pt x="76985" y="81272"/>
                      <a:pt x="67945" y="66230"/>
                      <a:pt x="73940" y="58710"/>
                    </a:cubicBezTo>
                    <a:cubicBezTo>
                      <a:pt x="70895" y="58710"/>
                      <a:pt x="73940" y="54140"/>
                      <a:pt x="70895" y="54140"/>
                    </a:cubicBezTo>
                    <a:cubicBezTo>
                      <a:pt x="73940" y="51093"/>
                      <a:pt x="76890" y="46619"/>
                      <a:pt x="79935" y="45096"/>
                    </a:cubicBezTo>
                    <a:cubicBezTo>
                      <a:pt x="82980" y="45096"/>
                      <a:pt x="87453" y="43573"/>
                      <a:pt x="88975" y="40526"/>
                    </a:cubicBezTo>
                    <a:cubicBezTo>
                      <a:pt x="88975" y="37480"/>
                      <a:pt x="82980" y="36052"/>
                      <a:pt x="84408" y="33005"/>
                    </a:cubicBezTo>
                    <a:cubicBezTo>
                      <a:pt x="93448" y="27008"/>
                      <a:pt x="100965" y="17964"/>
                      <a:pt x="98015" y="8824"/>
                    </a:cubicBezTo>
                    <a:cubicBezTo>
                      <a:pt x="96493" y="4255"/>
                      <a:pt x="84408" y="4255"/>
                      <a:pt x="76890" y="1303"/>
                    </a:cubicBezTo>
                    <a:cubicBezTo>
                      <a:pt x="69372" y="-1743"/>
                      <a:pt x="60332" y="1303"/>
                      <a:pt x="51292" y="2827"/>
                    </a:cubicBezTo>
                    <a:cubicBezTo>
                      <a:pt x="43774" y="2827"/>
                      <a:pt x="36161" y="7396"/>
                      <a:pt x="28643" y="8824"/>
                    </a:cubicBezTo>
                    <a:cubicBezTo>
                      <a:pt x="18081" y="11871"/>
                      <a:pt x="9040" y="17868"/>
                      <a:pt x="0" y="23866"/>
                    </a:cubicBezTo>
                    <a:cubicBezTo>
                      <a:pt x="10563" y="19296"/>
                      <a:pt x="21126" y="17868"/>
                      <a:pt x="33211" y="14822"/>
                    </a:cubicBezTo>
                    <a:cubicBezTo>
                      <a:pt x="42251" y="14822"/>
                      <a:pt x="49959" y="12632"/>
                      <a:pt x="58809" y="14822"/>
                    </a:cubicBezTo>
                    <a:close/>
                  </a:path>
                </a:pathLst>
              </a:custGeom>
              <a:solidFill>
                <a:srgbClr val="9D9D9C"/>
              </a:solidFill>
              <a:ln w="95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0304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49635" y="365125"/>
            <a:ext cx="98927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49635" y="1825625"/>
            <a:ext cx="989273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0256135" y="6356350"/>
            <a:ext cx="7889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B90C6-4B8A-4D56-AFBC-AB8EFFE164C7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-5416" y="26571"/>
            <a:ext cx="2068968" cy="1707763"/>
            <a:chOff x="-5416" y="26571"/>
            <a:chExt cx="2068968" cy="1707763"/>
          </a:xfrm>
        </p:grpSpPr>
        <p:sp>
          <p:nvSpPr>
            <p:cNvPr id="8" name="Hexagone 7">
              <a:extLst>
                <a:ext uri="{FF2B5EF4-FFF2-40B4-BE49-F238E27FC236}">
                  <a16:creationId xmlns:a16="http://schemas.microsoft.com/office/drawing/2014/main" id="{39F6FEB7-8AEA-5145-AA66-6E79E4177B05}"/>
                </a:ext>
              </a:extLst>
            </p:cNvPr>
            <p:cNvSpPr/>
            <p:nvPr/>
          </p:nvSpPr>
          <p:spPr>
            <a:xfrm rot="16200000">
              <a:off x="1418180" y="595127"/>
              <a:ext cx="679942" cy="610802"/>
            </a:xfrm>
            <a:prstGeom prst="hexagon">
              <a:avLst>
                <a:gd name="adj" fmla="val 28119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" name="Hexagone 8">
              <a:extLst>
                <a:ext uri="{FF2B5EF4-FFF2-40B4-BE49-F238E27FC236}">
                  <a16:creationId xmlns:a16="http://schemas.microsoft.com/office/drawing/2014/main" id="{683D2753-6C16-5B4C-ABAA-CE27351BE37C}"/>
                </a:ext>
              </a:extLst>
            </p:cNvPr>
            <p:cNvSpPr/>
            <p:nvPr/>
          </p:nvSpPr>
          <p:spPr>
            <a:xfrm rot="16200000">
              <a:off x="1120264" y="1186017"/>
              <a:ext cx="577688" cy="518946"/>
            </a:xfrm>
            <a:prstGeom prst="hexagon">
              <a:avLst>
                <a:gd name="adj" fmla="val 28671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  <p:sp>
          <p:nvSpPr>
            <p:cNvPr id="10" name="Hexagone 21">
              <a:extLst>
                <a:ext uri="{FF2B5EF4-FFF2-40B4-BE49-F238E27FC236}">
                  <a16:creationId xmlns:a16="http://schemas.microsoft.com/office/drawing/2014/main" id="{EF8C021C-6F7A-4B4A-A73A-5B4A94988548}"/>
                </a:ext>
              </a:extLst>
            </p:cNvPr>
            <p:cNvSpPr/>
            <p:nvPr userDrawn="1"/>
          </p:nvSpPr>
          <p:spPr>
            <a:xfrm rot="5400000">
              <a:off x="-127325" y="148480"/>
              <a:ext cx="1596510" cy="1352692"/>
            </a:xfrm>
            <a:custGeom>
              <a:avLst/>
              <a:gdLst>
                <a:gd name="connsiteX0" fmla="*/ 0 w 4066747"/>
                <a:gd name="connsiteY0" fmla="*/ 1826610 h 3653219"/>
                <a:gd name="connsiteX1" fmla="*/ 1028820 w 4066747"/>
                <a:gd name="connsiteY1" fmla="*/ 1 h 3653219"/>
                <a:gd name="connsiteX2" fmla="*/ 3037927 w 4066747"/>
                <a:gd name="connsiteY2" fmla="*/ 1 h 3653219"/>
                <a:gd name="connsiteX3" fmla="*/ 4066747 w 4066747"/>
                <a:gd name="connsiteY3" fmla="*/ 1826610 h 3653219"/>
                <a:gd name="connsiteX4" fmla="*/ 3037927 w 4066747"/>
                <a:gd name="connsiteY4" fmla="*/ 3653218 h 3653219"/>
                <a:gd name="connsiteX5" fmla="*/ 1028820 w 4066747"/>
                <a:gd name="connsiteY5" fmla="*/ 3653218 h 3653219"/>
                <a:gd name="connsiteX6" fmla="*/ 0 w 4066747"/>
                <a:gd name="connsiteY6" fmla="*/ 1826610 h 3653219"/>
                <a:gd name="connsiteX0" fmla="*/ 0 w 4066747"/>
                <a:gd name="connsiteY0" fmla="*/ 1826609 h 3653217"/>
                <a:gd name="connsiteX1" fmla="*/ 1028820 w 4066747"/>
                <a:gd name="connsiteY1" fmla="*/ 0 h 3653217"/>
                <a:gd name="connsiteX2" fmla="*/ 3037927 w 4066747"/>
                <a:gd name="connsiteY2" fmla="*/ 0 h 3653217"/>
                <a:gd name="connsiteX3" fmla="*/ 4066747 w 4066747"/>
                <a:gd name="connsiteY3" fmla="*/ 1826609 h 3653217"/>
                <a:gd name="connsiteX4" fmla="*/ 3786072 w 4066747"/>
                <a:gd name="connsiteY4" fmla="*/ 2343963 h 3653217"/>
                <a:gd name="connsiteX5" fmla="*/ 1028820 w 4066747"/>
                <a:gd name="connsiteY5" fmla="*/ 3653217 h 3653217"/>
                <a:gd name="connsiteX6" fmla="*/ 0 w 4066747"/>
                <a:gd name="connsiteY6" fmla="*/ 1826609 h 3653217"/>
                <a:gd name="connsiteX0" fmla="*/ 1028820 w 4066747"/>
                <a:gd name="connsiteY0" fmla="*/ 3653217 h 3744657"/>
                <a:gd name="connsiteX1" fmla="*/ 0 w 4066747"/>
                <a:gd name="connsiteY1" fmla="*/ 1826609 h 3744657"/>
                <a:gd name="connsiteX2" fmla="*/ 1028820 w 4066747"/>
                <a:gd name="connsiteY2" fmla="*/ 0 h 3744657"/>
                <a:gd name="connsiteX3" fmla="*/ 3037927 w 4066747"/>
                <a:gd name="connsiteY3" fmla="*/ 0 h 3744657"/>
                <a:gd name="connsiteX4" fmla="*/ 4066747 w 4066747"/>
                <a:gd name="connsiteY4" fmla="*/ 1826609 h 3744657"/>
                <a:gd name="connsiteX5" fmla="*/ 3786072 w 4066747"/>
                <a:gd name="connsiteY5" fmla="*/ 2343963 h 3744657"/>
                <a:gd name="connsiteX6" fmla="*/ 1120260 w 4066747"/>
                <a:gd name="connsiteY6" fmla="*/ 3744657 h 3744657"/>
                <a:gd name="connsiteX0" fmla="*/ 1028820 w 4066747"/>
                <a:gd name="connsiteY0" fmla="*/ 3653217 h 3692702"/>
                <a:gd name="connsiteX1" fmla="*/ 0 w 4066747"/>
                <a:gd name="connsiteY1" fmla="*/ 1826609 h 3692702"/>
                <a:gd name="connsiteX2" fmla="*/ 1028820 w 4066747"/>
                <a:gd name="connsiteY2" fmla="*/ 0 h 3692702"/>
                <a:gd name="connsiteX3" fmla="*/ 3037927 w 4066747"/>
                <a:gd name="connsiteY3" fmla="*/ 0 h 3692702"/>
                <a:gd name="connsiteX4" fmla="*/ 4066747 w 4066747"/>
                <a:gd name="connsiteY4" fmla="*/ 1826609 h 3692702"/>
                <a:gd name="connsiteX5" fmla="*/ 3786072 w 4066747"/>
                <a:gd name="connsiteY5" fmla="*/ 2343963 h 3692702"/>
                <a:gd name="connsiteX6" fmla="*/ 2304822 w 4066747"/>
                <a:gd name="connsiteY6" fmla="*/ 3692702 h 3692702"/>
                <a:gd name="connsiteX0" fmla="*/ 1028820 w 4066747"/>
                <a:gd name="connsiteY0" fmla="*/ 3653217 h 3653217"/>
                <a:gd name="connsiteX1" fmla="*/ 0 w 4066747"/>
                <a:gd name="connsiteY1" fmla="*/ 1826609 h 3653217"/>
                <a:gd name="connsiteX2" fmla="*/ 1028820 w 4066747"/>
                <a:gd name="connsiteY2" fmla="*/ 0 h 3653217"/>
                <a:gd name="connsiteX3" fmla="*/ 3037927 w 4066747"/>
                <a:gd name="connsiteY3" fmla="*/ 0 h 3653217"/>
                <a:gd name="connsiteX4" fmla="*/ 4066747 w 4066747"/>
                <a:gd name="connsiteY4" fmla="*/ 1826609 h 3653217"/>
                <a:gd name="connsiteX5" fmla="*/ 3786072 w 4066747"/>
                <a:gd name="connsiteY5" fmla="*/ 2343963 h 3653217"/>
                <a:gd name="connsiteX0" fmla="*/ 1028820 w 4066747"/>
                <a:gd name="connsiteY0" fmla="*/ 3653220 h 3653220"/>
                <a:gd name="connsiteX1" fmla="*/ 0 w 4066747"/>
                <a:gd name="connsiteY1" fmla="*/ 1826612 h 3653220"/>
                <a:gd name="connsiteX2" fmla="*/ 1506800 w 4066747"/>
                <a:gd name="connsiteY2" fmla="*/ 0 h 3653220"/>
                <a:gd name="connsiteX3" fmla="*/ 3037927 w 4066747"/>
                <a:gd name="connsiteY3" fmla="*/ 3 h 3653220"/>
                <a:gd name="connsiteX4" fmla="*/ 4066747 w 4066747"/>
                <a:gd name="connsiteY4" fmla="*/ 1826612 h 3653220"/>
                <a:gd name="connsiteX5" fmla="*/ 3786072 w 4066747"/>
                <a:gd name="connsiteY5" fmla="*/ 2343966 h 3653220"/>
                <a:gd name="connsiteX0" fmla="*/ 0 w 3037927"/>
                <a:gd name="connsiteY0" fmla="*/ 3653220 h 3653220"/>
                <a:gd name="connsiteX1" fmla="*/ 477980 w 3037927"/>
                <a:gd name="connsiteY1" fmla="*/ 0 h 3653220"/>
                <a:gd name="connsiteX2" fmla="*/ 2009107 w 3037927"/>
                <a:gd name="connsiteY2" fmla="*/ 3 h 3653220"/>
                <a:gd name="connsiteX3" fmla="*/ 3037927 w 3037927"/>
                <a:gd name="connsiteY3" fmla="*/ 1826612 h 3653220"/>
                <a:gd name="connsiteX4" fmla="*/ 2757252 w 3037927"/>
                <a:gd name="connsiteY4" fmla="*/ 2343966 h 3653220"/>
                <a:gd name="connsiteX0" fmla="*/ 0 w 2559947"/>
                <a:gd name="connsiteY0" fmla="*/ 0 h 2343966"/>
                <a:gd name="connsiteX1" fmla="*/ 1531127 w 2559947"/>
                <a:gd name="connsiteY1" fmla="*/ 3 h 2343966"/>
                <a:gd name="connsiteX2" fmla="*/ 2559947 w 2559947"/>
                <a:gd name="connsiteY2" fmla="*/ 1826612 h 2343966"/>
                <a:gd name="connsiteX3" fmla="*/ 2279272 w 2559947"/>
                <a:gd name="connsiteY3" fmla="*/ 2343966 h 2343966"/>
                <a:gd name="connsiteX0" fmla="*/ 0 w 2510710"/>
                <a:gd name="connsiteY0" fmla="*/ 7031 h 2343963"/>
                <a:gd name="connsiteX1" fmla="*/ 1481890 w 2510710"/>
                <a:gd name="connsiteY1" fmla="*/ 0 h 2343963"/>
                <a:gd name="connsiteX2" fmla="*/ 2510710 w 2510710"/>
                <a:gd name="connsiteY2" fmla="*/ 1826609 h 2343963"/>
                <a:gd name="connsiteX3" fmla="*/ 2230035 w 2510710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2 w 2510732"/>
                <a:gd name="connsiteY0" fmla="*/ 7031 h 2343963"/>
                <a:gd name="connsiteX1" fmla="*/ 1481912 w 2510732"/>
                <a:gd name="connsiteY1" fmla="*/ 0 h 2343963"/>
                <a:gd name="connsiteX2" fmla="*/ 2510732 w 2510732"/>
                <a:gd name="connsiteY2" fmla="*/ 1826609 h 2343963"/>
                <a:gd name="connsiteX3" fmla="*/ 2230057 w 2510732"/>
                <a:gd name="connsiteY3" fmla="*/ 2343963 h 2343963"/>
                <a:gd name="connsiteX0" fmla="*/ 23 w 2503699"/>
                <a:gd name="connsiteY0" fmla="*/ 0 h 2365067"/>
                <a:gd name="connsiteX1" fmla="*/ 1474879 w 2503699"/>
                <a:gd name="connsiteY1" fmla="*/ 21104 h 2365067"/>
                <a:gd name="connsiteX2" fmla="*/ 2503699 w 2503699"/>
                <a:gd name="connsiteY2" fmla="*/ 1847713 h 2365067"/>
                <a:gd name="connsiteX3" fmla="*/ 2223024 w 2503699"/>
                <a:gd name="connsiteY3" fmla="*/ 2365067 h 2365067"/>
                <a:gd name="connsiteX0" fmla="*/ 0 w 2503676"/>
                <a:gd name="connsiteY0" fmla="*/ 54238 h 2419305"/>
                <a:gd name="connsiteX1" fmla="*/ 1474856 w 2503676"/>
                <a:gd name="connsiteY1" fmla="*/ 75342 h 2419305"/>
                <a:gd name="connsiteX2" fmla="*/ 2503676 w 2503676"/>
                <a:gd name="connsiteY2" fmla="*/ 1901951 h 2419305"/>
                <a:gd name="connsiteX3" fmla="*/ 2223001 w 2503676"/>
                <a:gd name="connsiteY3" fmla="*/ 2419305 h 2419305"/>
                <a:gd name="connsiteX0" fmla="*/ 0 w 2522725"/>
                <a:gd name="connsiteY0" fmla="*/ 57113 h 2409480"/>
                <a:gd name="connsiteX1" fmla="*/ 1493905 w 2522725"/>
                <a:gd name="connsiteY1" fmla="*/ 65517 h 2409480"/>
                <a:gd name="connsiteX2" fmla="*/ 2522725 w 2522725"/>
                <a:gd name="connsiteY2" fmla="*/ 1892126 h 2409480"/>
                <a:gd name="connsiteX3" fmla="*/ 2242050 w 2522725"/>
                <a:gd name="connsiteY3" fmla="*/ 2409480 h 2409480"/>
                <a:gd name="connsiteX0" fmla="*/ 0 w 2522725"/>
                <a:gd name="connsiteY0" fmla="*/ 0 h 2352367"/>
                <a:gd name="connsiteX1" fmla="*/ 1493905 w 2522725"/>
                <a:gd name="connsiteY1" fmla="*/ 8404 h 2352367"/>
                <a:gd name="connsiteX2" fmla="*/ 2522725 w 2522725"/>
                <a:gd name="connsiteY2" fmla="*/ 1835013 h 2352367"/>
                <a:gd name="connsiteX3" fmla="*/ 2242050 w 2522725"/>
                <a:gd name="connsiteY3" fmla="*/ 2352367 h 2352367"/>
                <a:gd name="connsiteX0" fmla="*/ 0 w 2328255"/>
                <a:gd name="connsiteY0" fmla="*/ 0 h 2352367"/>
                <a:gd name="connsiteX1" fmla="*/ 1493905 w 2328255"/>
                <a:gd name="connsiteY1" fmla="*/ 8404 h 2352367"/>
                <a:gd name="connsiteX2" fmla="*/ 2328255 w 2328255"/>
                <a:gd name="connsiteY2" fmla="*/ 1487745 h 2352367"/>
                <a:gd name="connsiteX3" fmla="*/ 2242050 w 2328255"/>
                <a:gd name="connsiteY3" fmla="*/ 2352367 h 2352367"/>
                <a:gd name="connsiteX0" fmla="*/ 0 w 2328255"/>
                <a:gd name="connsiteY0" fmla="*/ 0 h 1972688"/>
                <a:gd name="connsiteX1" fmla="*/ 1493905 w 2328255"/>
                <a:gd name="connsiteY1" fmla="*/ 8404 h 1972688"/>
                <a:gd name="connsiteX2" fmla="*/ 2328255 w 2328255"/>
                <a:gd name="connsiteY2" fmla="*/ 1487745 h 1972688"/>
                <a:gd name="connsiteX3" fmla="*/ 2075361 w 2328255"/>
                <a:gd name="connsiteY3" fmla="*/ 1972688 h 197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255" h="1972688">
                  <a:moveTo>
                    <a:pt x="0" y="0"/>
                  </a:moveTo>
                  <a:lnTo>
                    <a:pt x="1493905" y="8404"/>
                  </a:lnTo>
                  <a:lnTo>
                    <a:pt x="2328255" y="1487745"/>
                  </a:lnTo>
                  <a:lnTo>
                    <a:pt x="2075361" y="1972688"/>
                  </a:lnTo>
                </a:path>
              </a:pathLst>
            </a:custGeom>
            <a:noFill/>
            <a:ln w="15875" cap="rnd">
              <a:gradFill>
                <a:gsLst>
                  <a:gs pos="0">
                    <a:srgbClr val="05616F"/>
                  </a:gs>
                  <a:gs pos="89000">
                    <a:schemeClr val="bg1"/>
                  </a:gs>
                  <a:gs pos="49000">
                    <a:srgbClr val="C1CC26"/>
                  </a:gs>
                </a:gsLst>
                <a:lin ang="60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11" name="Groupe 10"/>
          <p:cNvGrpSpPr/>
          <p:nvPr userDrawn="1"/>
        </p:nvGrpSpPr>
        <p:grpSpPr>
          <a:xfrm>
            <a:off x="10391124" y="5409218"/>
            <a:ext cx="1941886" cy="1457169"/>
            <a:chOff x="10391124" y="5409218"/>
            <a:chExt cx="1941886" cy="1457169"/>
          </a:xfrm>
        </p:grpSpPr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185726E8-8968-0342-9B7C-C00996A03DBB}"/>
                </a:ext>
              </a:extLst>
            </p:cNvPr>
            <p:cNvGrpSpPr/>
            <p:nvPr userDrawn="1"/>
          </p:nvGrpSpPr>
          <p:grpSpPr>
            <a:xfrm>
              <a:off x="11042364" y="5409218"/>
              <a:ext cx="1290646" cy="1457169"/>
              <a:chOff x="3079126" y="2291725"/>
              <a:chExt cx="1758727" cy="1985643"/>
            </a:xfrm>
          </p:grpSpPr>
          <p:sp>
            <p:nvSpPr>
              <p:cNvPr id="15" name="Hexagone 29">
                <a:extLst>
                  <a:ext uri="{FF2B5EF4-FFF2-40B4-BE49-F238E27FC236}">
                    <a16:creationId xmlns:a16="http://schemas.microsoft.com/office/drawing/2014/main" id="{7C581F78-87D1-4049-BA5C-6C9469991D0D}"/>
                  </a:ext>
                </a:extLst>
              </p:cNvPr>
              <p:cNvSpPr/>
              <p:nvPr userDrawn="1"/>
            </p:nvSpPr>
            <p:spPr>
              <a:xfrm rot="16200000">
                <a:off x="3076605" y="2712082"/>
                <a:ext cx="1567807" cy="1562765"/>
              </a:xfrm>
              <a:custGeom>
                <a:avLst/>
                <a:gdLst>
                  <a:gd name="connsiteX0" fmla="*/ 0 w 1491798"/>
                  <a:gd name="connsiteY0" fmla="*/ 670053 h 1340106"/>
                  <a:gd name="connsiteX1" fmla="*/ 377401 w 1491798"/>
                  <a:gd name="connsiteY1" fmla="*/ 0 h 1340106"/>
                  <a:gd name="connsiteX2" fmla="*/ 1114397 w 1491798"/>
                  <a:gd name="connsiteY2" fmla="*/ 0 h 1340106"/>
                  <a:gd name="connsiteX3" fmla="*/ 1491798 w 1491798"/>
                  <a:gd name="connsiteY3" fmla="*/ 670053 h 1340106"/>
                  <a:gd name="connsiteX4" fmla="*/ 1114397 w 1491798"/>
                  <a:gd name="connsiteY4" fmla="*/ 1340106 h 1340106"/>
                  <a:gd name="connsiteX5" fmla="*/ 377401 w 1491798"/>
                  <a:gd name="connsiteY5" fmla="*/ 1340106 h 1340106"/>
                  <a:gd name="connsiteX6" fmla="*/ 0 w 1491798"/>
                  <a:gd name="connsiteY6" fmla="*/ 670053 h 1340106"/>
                  <a:gd name="connsiteX0" fmla="*/ 0 w 1491798"/>
                  <a:gd name="connsiteY0" fmla="*/ 670053 h 1340106"/>
                  <a:gd name="connsiteX1" fmla="*/ 377401 w 1491798"/>
                  <a:gd name="connsiteY1" fmla="*/ 0 h 1340106"/>
                  <a:gd name="connsiteX2" fmla="*/ 1114397 w 1491798"/>
                  <a:gd name="connsiteY2" fmla="*/ 0 h 1340106"/>
                  <a:gd name="connsiteX3" fmla="*/ 1491798 w 1491798"/>
                  <a:gd name="connsiteY3" fmla="*/ 670053 h 1340106"/>
                  <a:gd name="connsiteX4" fmla="*/ 1141628 w 1491798"/>
                  <a:gd name="connsiteY4" fmla="*/ 1277226 h 1340106"/>
                  <a:gd name="connsiteX5" fmla="*/ 1114397 w 1491798"/>
                  <a:gd name="connsiteY5" fmla="*/ 1340106 h 1340106"/>
                  <a:gd name="connsiteX6" fmla="*/ 377401 w 1491798"/>
                  <a:gd name="connsiteY6" fmla="*/ 1340106 h 1340106"/>
                  <a:gd name="connsiteX7" fmla="*/ 0 w 1491798"/>
                  <a:gd name="connsiteY7" fmla="*/ 670053 h 1340106"/>
                  <a:gd name="connsiteX0" fmla="*/ 0 w 1491798"/>
                  <a:gd name="connsiteY0" fmla="*/ 670053 h 1340106"/>
                  <a:gd name="connsiteX1" fmla="*/ 377401 w 1491798"/>
                  <a:gd name="connsiteY1" fmla="*/ 0 h 1340106"/>
                  <a:gd name="connsiteX2" fmla="*/ 1114397 w 1491798"/>
                  <a:gd name="connsiteY2" fmla="*/ 0 h 1340106"/>
                  <a:gd name="connsiteX3" fmla="*/ 1491798 w 1491798"/>
                  <a:gd name="connsiteY3" fmla="*/ 670053 h 1340106"/>
                  <a:gd name="connsiteX4" fmla="*/ 1141628 w 1491798"/>
                  <a:gd name="connsiteY4" fmla="*/ 1277226 h 1340106"/>
                  <a:gd name="connsiteX5" fmla="*/ 377401 w 1491798"/>
                  <a:gd name="connsiteY5" fmla="*/ 1340106 h 1340106"/>
                  <a:gd name="connsiteX6" fmla="*/ 0 w 1491798"/>
                  <a:gd name="connsiteY6" fmla="*/ 670053 h 1340106"/>
                  <a:gd name="connsiteX0" fmla="*/ 377401 w 1491798"/>
                  <a:gd name="connsiteY0" fmla="*/ 1340106 h 1431546"/>
                  <a:gd name="connsiteX1" fmla="*/ 0 w 1491798"/>
                  <a:gd name="connsiteY1" fmla="*/ 670053 h 1431546"/>
                  <a:gd name="connsiteX2" fmla="*/ 377401 w 1491798"/>
                  <a:gd name="connsiteY2" fmla="*/ 0 h 1431546"/>
                  <a:gd name="connsiteX3" fmla="*/ 1114397 w 1491798"/>
                  <a:gd name="connsiteY3" fmla="*/ 0 h 1431546"/>
                  <a:gd name="connsiteX4" fmla="*/ 1491798 w 1491798"/>
                  <a:gd name="connsiteY4" fmla="*/ 670053 h 1431546"/>
                  <a:gd name="connsiteX5" fmla="*/ 1141628 w 1491798"/>
                  <a:gd name="connsiteY5" fmla="*/ 1277226 h 1431546"/>
                  <a:gd name="connsiteX6" fmla="*/ 468841 w 1491798"/>
                  <a:gd name="connsiteY6" fmla="*/ 1431546 h 1431546"/>
                  <a:gd name="connsiteX0" fmla="*/ 377401 w 1491798"/>
                  <a:gd name="connsiteY0" fmla="*/ 1340106 h 1340106"/>
                  <a:gd name="connsiteX1" fmla="*/ 0 w 1491798"/>
                  <a:gd name="connsiteY1" fmla="*/ 670053 h 1340106"/>
                  <a:gd name="connsiteX2" fmla="*/ 377401 w 1491798"/>
                  <a:gd name="connsiteY2" fmla="*/ 0 h 1340106"/>
                  <a:gd name="connsiteX3" fmla="*/ 1114397 w 1491798"/>
                  <a:gd name="connsiteY3" fmla="*/ 0 h 1340106"/>
                  <a:gd name="connsiteX4" fmla="*/ 1491798 w 1491798"/>
                  <a:gd name="connsiteY4" fmla="*/ 670053 h 1340106"/>
                  <a:gd name="connsiteX5" fmla="*/ 1141628 w 1491798"/>
                  <a:gd name="connsiteY5" fmla="*/ 1277226 h 1340106"/>
                  <a:gd name="connsiteX0" fmla="*/ 377401 w 1491798"/>
                  <a:gd name="connsiteY0" fmla="*/ 1340106 h 1340106"/>
                  <a:gd name="connsiteX1" fmla="*/ 206256 w 1491798"/>
                  <a:gd name="connsiteY1" fmla="*/ 1025556 h 1340106"/>
                  <a:gd name="connsiteX2" fmla="*/ 0 w 1491798"/>
                  <a:gd name="connsiteY2" fmla="*/ 670053 h 1340106"/>
                  <a:gd name="connsiteX3" fmla="*/ 377401 w 1491798"/>
                  <a:gd name="connsiteY3" fmla="*/ 0 h 1340106"/>
                  <a:gd name="connsiteX4" fmla="*/ 1114397 w 1491798"/>
                  <a:gd name="connsiteY4" fmla="*/ 0 h 1340106"/>
                  <a:gd name="connsiteX5" fmla="*/ 1491798 w 1491798"/>
                  <a:gd name="connsiteY5" fmla="*/ 670053 h 1340106"/>
                  <a:gd name="connsiteX6" fmla="*/ 1141628 w 1491798"/>
                  <a:gd name="connsiteY6" fmla="*/ 1277226 h 1340106"/>
                  <a:gd name="connsiteX0" fmla="*/ 377401 w 1491798"/>
                  <a:gd name="connsiteY0" fmla="*/ 1340106 h 1340106"/>
                  <a:gd name="connsiteX1" fmla="*/ 206256 w 1491798"/>
                  <a:gd name="connsiteY1" fmla="*/ 1025556 h 1340106"/>
                  <a:gd name="connsiteX2" fmla="*/ 0 w 1491798"/>
                  <a:gd name="connsiteY2" fmla="*/ 670053 h 1340106"/>
                  <a:gd name="connsiteX3" fmla="*/ 210450 w 1491798"/>
                  <a:gd name="connsiteY3" fmla="*/ 291519 h 1340106"/>
                  <a:gd name="connsiteX4" fmla="*/ 377401 w 1491798"/>
                  <a:gd name="connsiteY4" fmla="*/ 0 h 1340106"/>
                  <a:gd name="connsiteX5" fmla="*/ 1114397 w 1491798"/>
                  <a:gd name="connsiteY5" fmla="*/ 0 h 1340106"/>
                  <a:gd name="connsiteX6" fmla="*/ 1491798 w 1491798"/>
                  <a:gd name="connsiteY6" fmla="*/ 670053 h 1340106"/>
                  <a:gd name="connsiteX7" fmla="*/ 1141628 w 1491798"/>
                  <a:gd name="connsiteY7" fmla="*/ 1277226 h 1340106"/>
                  <a:gd name="connsiteX0" fmla="*/ 171145 w 1285542"/>
                  <a:gd name="connsiteY0" fmla="*/ 1340106 h 1340106"/>
                  <a:gd name="connsiteX1" fmla="*/ 0 w 1285542"/>
                  <a:gd name="connsiteY1" fmla="*/ 1025556 h 1340106"/>
                  <a:gd name="connsiteX2" fmla="*/ 4194 w 1285542"/>
                  <a:gd name="connsiteY2" fmla="*/ 291519 h 1340106"/>
                  <a:gd name="connsiteX3" fmla="*/ 171145 w 1285542"/>
                  <a:gd name="connsiteY3" fmla="*/ 0 h 1340106"/>
                  <a:gd name="connsiteX4" fmla="*/ 908141 w 1285542"/>
                  <a:gd name="connsiteY4" fmla="*/ 0 h 1340106"/>
                  <a:gd name="connsiteX5" fmla="*/ 1285542 w 1285542"/>
                  <a:gd name="connsiteY5" fmla="*/ 670053 h 1340106"/>
                  <a:gd name="connsiteX6" fmla="*/ 935372 w 1285542"/>
                  <a:gd name="connsiteY6" fmla="*/ 1277226 h 1340106"/>
                  <a:gd name="connsiteX0" fmla="*/ 0 w 1285542"/>
                  <a:gd name="connsiteY0" fmla="*/ 1025556 h 1277226"/>
                  <a:gd name="connsiteX1" fmla="*/ 4194 w 1285542"/>
                  <a:gd name="connsiteY1" fmla="*/ 291519 h 1277226"/>
                  <a:gd name="connsiteX2" fmla="*/ 171145 w 1285542"/>
                  <a:gd name="connsiteY2" fmla="*/ 0 h 1277226"/>
                  <a:gd name="connsiteX3" fmla="*/ 908141 w 1285542"/>
                  <a:gd name="connsiteY3" fmla="*/ 0 h 1277226"/>
                  <a:gd name="connsiteX4" fmla="*/ 1285542 w 1285542"/>
                  <a:gd name="connsiteY4" fmla="*/ 670053 h 1277226"/>
                  <a:gd name="connsiteX5" fmla="*/ 935372 w 1285542"/>
                  <a:gd name="connsiteY5" fmla="*/ 1277226 h 1277226"/>
                  <a:gd name="connsiteX0" fmla="*/ 0 w 1281348"/>
                  <a:gd name="connsiteY0" fmla="*/ 291519 h 1277226"/>
                  <a:gd name="connsiteX1" fmla="*/ 166951 w 1281348"/>
                  <a:gd name="connsiteY1" fmla="*/ 0 h 1277226"/>
                  <a:gd name="connsiteX2" fmla="*/ 903947 w 1281348"/>
                  <a:gd name="connsiteY2" fmla="*/ 0 h 1277226"/>
                  <a:gd name="connsiteX3" fmla="*/ 1281348 w 1281348"/>
                  <a:gd name="connsiteY3" fmla="*/ 670053 h 1277226"/>
                  <a:gd name="connsiteX4" fmla="*/ 931178 w 1281348"/>
                  <a:gd name="connsiteY4" fmla="*/ 1277226 h 127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1348" h="1277226">
                    <a:moveTo>
                      <a:pt x="0" y="291519"/>
                    </a:moveTo>
                    <a:lnTo>
                      <a:pt x="166951" y="0"/>
                    </a:lnTo>
                    <a:lnTo>
                      <a:pt x="903947" y="0"/>
                    </a:lnTo>
                    <a:lnTo>
                      <a:pt x="1281348" y="670053"/>
                    </a:lnTo>
                    <a:lnTo>
                      <a:pt x="931178" y="1277226"/>
                    </a:lnTo>
                  </a:path>
                </a:pathLst>
              </a:custGeom>
              <a:noFill/>
              <a:ln w="15875" cap="rnd">
                <a:gradFill>
                  <a:gsLst>
                    <a:gs pos="0">
                      <a:srgbClr val="05616F"/>
                    </a:gs>
                    <a:gs pos="89000">
                      <a:schemeClr val="bg1"/>
                    </a:gs>
                    <a:gs pos="49000">
                      <a:srgbClr val="C1CC26"/>
                    </a:gs>
                  </a:gsLst>
                  <a:lin ang="6000000" scaled="0"/>
                </a:gradFill>
                <a:prstDash val="sys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6" name="Hexagone 31">
                <a:extLst>
                  <a:ext uri="{FF2B5EF4-FFF2-40B4-BE49-F238E27FC236}">
                    <a16:creationId xmlns:a16="http://schemas.microsoft.com/office/drawing/2014/main" id="{A89A6001-2DE3-EC4A-A697-437951D4F0A8}"/>
                  </a:ext>
                </a:extLst>
              </p:cNvPr>
              <p:cNvSpPr/>
              <p:nvPr userDrawn="1"/>
            </p:nvSpPr>
            <p:spPr>
              <a:xfrm rot="19800000">
                <a:off x="4301726" y="2291725"/>
                <a:ext cx="536127" cy="648682"/>
              </a:xfrm>
              <a:custGeom>
                <a:avLst/>
                <a:gdLst>
                  <a:gd name="connsiteX0" fmla="*/ 0 w 529923"/>
                  <a:gd name="connsiteY0" fmla="*/ 238019 h 476037"/>
                  <a:gd name="connsiteX1" fmla="*/ 136485 w 529923"/>
                  <a:gd name="connsiteY1" fmla="*/ 0 h 476037"/>
                  <a:gd name="connsiteX2" fmla="*/ 393438 w 529923"/>
                  <a:gd name="connsiteY2" fmla="*/ 0 h 476037"/>
                  <a:gd name="connsiteX3" fmla="*/ 529923 w 529923"/>
                  <a:gd name="connsiteY3" fmla="*/ 238019 h 476037"/>
                  <a:gd name="connsiteX4" fmla="*/ 393438 w 529923"/>
                  <a:gd name="connsiteY4" fmla="*/ 476037 h 476037"/>
                  <a:gd name="connsiteX5" fmla="*/ 136485 w 529923"/>
                  <a:gd name="connsiteY5" fmla="*/ 476037 h 476037"/>
                  <a:gd name="connsiteX6" fmla="*/ 0 w 529923"/>
                  <a:gd name="connsiteY6" fmla="*/ 238019 h 476037"/>
                  <a:gd name="connsiteX0" fmla="*/ 529923 w 621363"/>
                  <a:gd name="connsiteY0" fmla="*/ 238019 h 476037"/>
                  <a:gd name="connsiteX1" fmla="*/ 393438 w 621363"/>
                  <a:gd name="connsiteY1" fmla="*/ 476037 h 476037"/>
                  <a:gd name="connsiteX2" fmla="*/ 136485 w 621363"/>
                  <a:gd name="connsiteY2" fmla="*/ 476037 h 476037"/>
                  <a:gd name="connsiteX3" fmla="*/ 0 w 621363"/>
                  <a:gd name="connsiteY3" fmla="*/ 238019 h 476037"/>
                  <a:gd name="connsiteX4" fmla="*/ 136485 w 621363"/>
                  <a:gd name="connsiteY4" fmla="*/ 0 h 476037"/>
                  <a:gd name="connsiteX5" fmla="*/ 393438 w 621363"/>
                  <a:gd name="connsiteY5" fmla="*/ 0 h 476037"/>
                  <a:gd name="connsiteX6" fmla="*/ 621363 w 621363"/>
                  <a:gd name="connsiteY6" fmla="*/ 329459 h 476037"/>
                  <a:gd name="connsiteX0" fmla="*/ 393438 w 621363"/>
                  <a:gd name="connsiteY0" fmla="*/ 476037 h 476037"/>
                  <a:gd name="connsiteX1" fmla="*/ 136485 w 621363"/>
                  <a:gd name="connsiteY1" fmla="*/ 476037 h 476037"/>
                  <a:gd name="connsiteX2" fmla="*/ 0 w 621363"/>
                  <a:gd name="connsiteY2" fmla="*/ 238019 h 476037"/>
                  <a:gd name="connsiteX3" fmla="*/ 136485 w 621363"/>
                  <a:gd name="connsiteY3" fmla="*/ 0 h 476037"/>
                  <a:gd name="connsiteX4" fmla="*/ 393438 w 621363"/>
                  <a:gd name="connsiteY4" fmla="*/ 0 h 476037"/>
                  <a:gd name="connsiteX5" fmla="*/ 621363 w 621363"/>
                  <a:gd name="connsiteY5" fmla="*/ 329459 h 476037"/>
                  <a:gd name="connsiteX0" fmla="*/ 136485 w 621363"/>
                  <a:gd name="connsiteY0" fmla="*/ 476037 h 476037"/>
                  <a:gd name="connsiteX1" fmla="*/ 0 w 621363"/>
                  <a:gd name="connsiteY1" fmla="*/ 238019 h 476037"/>
                  <a:gd name="connsiteX2" fmla="*/ 136485 w 621363"/>
                  <a:gd name="connsiteY2" fmla="*/ 0 h 476037"/>
                  <a:gd name="connsiteX3" fmla="*/ 393438 w 621363"/>
                  <a:gd name="connsiteY3" fmla="*/ 0 h 476037"/>
                  <a:gd name="connsiteX4" fmla="*/ 621363 w 621363"/>
                  <a:gd name="connsiteY4" fmla="*/ 329459 h 476037"/>
                  <a:gd name="connsiteX0" fmla="*/ 136485 w 393438"/>
                  <a:gd name="connsiteY0" fmla="*/ 476037 h 476037"/>
                  <a:gd name="connsiteX1" fmla="*/ 0 w 393438"/>
                  <a:gd name="connsiteY1" fmla="*/ 238019 h 476037"/>
                  <a:gd name="connsiteX2" fmla="*/ 136485 w 393438"/>
                  <a:gd name="connsiteY2" fmla="*/ 0 h 476037"/>
                  <a:gd name="connsiteX3" fmla="*/ 393438 w 393438"/>
                  <a:gd name="connsiteY3" fmla="*/ 0 h 47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438" h="476037">
                    <a:moveTo>
                      <a:pt x="136485" y="476037"/>
                    </a:moveTo>
                    <a:lnTo>
                      <a:pt x="0" y="238019"/>
                    </a:lnTo>
                    <a:lnTo>
                      <a:pt x="136485" y="0"/>
                    </a:lnTo>
                    <a:lnTo>
                      <a:pt x="393438" y="0"/>
                    </a:lnTo>
                  </a:path>
                </a:pathLst>
              </a:custGeom>
              <a:noFill/>
              <a:ln w="15875" cap="rnd">
                <a:gradFill flip="none" rotWithShape="1">
                  <a:gsLst>
                    <a:gs pos="0">
                      <a:srgbClr val="05616F"/>
                    </a:gs>
                    <a:gs pos="100000">
                      <a:srgbClr val="C1CC26"/>
                    </a:gs>
                  </a:gsLst>
                  <a:lin ang="8100000" scaled="1"/>
                  <a:tileRect/>
                </a:gradFill>
                <a:prstDash val="sys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 </a:t>
                </a:r>
              </a:p>
            </p:txBody>
          </p:sp>
        </p:grpSp>
        <p:sp>
          <p:nvSpPr>
            <p:cNvPr id="14" name="Hexagone 13">
              <a:extLst>
                <a:ext uri="{FF2B5EF4-FFF2-40B4-BE49-F238E27FC236}">
                  <a16:creationId xmlns:a16="http://schemas.microsoft.com/office/drawing/2014/main" id="{683D2753-6C16-5B4C-ABAA-CE27351BE37C}"/>
                </a:ext>
              </a:extLst>
            </p:cNvPr>
            <p:cNvSpPr/>
            <p:nvPr userDrawn="1"/>
          </p:nvSpPr>
          <p:spPr>
            <a:xfrm rot="16200000">
              <a:off x="10361753" y="6279060"/>
              <a:ext cx="577688" cy="518946"/>
            </a:xfrm>
            <a:prstGeom prst="hexagon">
              <a:avLst>
                <a:gd name="adj" fmla="val 28671"/>
                <a:gd name="vf" fmla="val 115470"/>
              </a:avLst>
            </a:prstGeom>
            <a:noFill/>
            <a:ln w="15875" cap="rnd">
              <a:gradFill>
                <a:gsLst>
                  <a:gs pos="0">
                    <a:srgbClr val="05616F"/>
                  </a:gs>
                  <a:gs pos="100000">
                    <a:srgbClr val="C1CC26"/>
                  </a:gs>
                </a:gsLst>
                <a:lin ang="7200000" scaled="0"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</a:p>
          </p:txBody>
        </p:sp>
      </p:grpSp>
      <p:grpSp>
        <p:nvGrpSpPr>
          <p:cNvPr id="4" name="Graphique 2">
            <a:extLst>
              <a:ext uri="{FF2B5EF4-FFF2-40B4-BE49-F238E27FC236}">
                <a16:creationId xmlns:a16="http://schemas.microsoft.com/office/drawing/2014/main" id="{1544F3D5-AF62-AC05-F5BD-8E112DED9C31}"/>
              </a:ext>
            </a:extLst>
          </p:cNvPr>
          <p:cNvGrpSpPr/>
          <p:nvPr userDrawn="1"/>
        </p:nvGrpSpPr>
        <p:grpSpPr>
          <a:xfrm>
            <a:off x="11329174" y="6199035"/>
            <a:ext cx="585246" cy="339497"/>
            <a:chOff x="5829557" y="3275447"/>
            <a:chExt cx="542919" cy="314943"/>
          </a:xfrm>
        </p:grpSpPr>
        <p:sp>
          <p:nvSpPr>
            <p:cNvPr id="5" name="Forme libre 4">
              <a:extLst>
                <a:ext uri="{FF2B5EF4-FFF2-40B4-BE49-F238E27FC236}">
                  <a16:creationId xmlns:a16="http://schemas.microsoft.com/office/drawing/2014/main" id="{C23EFC72-9FED-F080-EA56-06BEE6EC73A2}"/>
                </a:ext>
              </a:extLst>
            </p:cNvPr>
            <p:cNvSpPr/>
            <p:nvPr/>
          </p:nvSpPr>
          <p:spPr>
            <a:xfrm>
              <a:off x="5829557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4382FB76-D1A0-B050-FB01-4E1F18B8686A}"/>
                </a:ext>
              </a:extLst>
            </p:cNvPr>
            <p:cNvSpPr/>
            <p:nvPr/>
          </p:nvSpPr>
          <p:spPr>
            <a:xfrm>
              <a:off x="5829557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512060B5-AACA-AE0E-0CA4-357A293038BA}"/>
                </a:ext>
              </a:extLst>
            </p:cNvPr>
            <p:cNvSpPr/>
            <p:nvPr/>
          </p:nvSpPr>
          <p:spPr>
            <a:xfrm>
              <a:off x="6329054" y="3319171"/>
              <a:ext cx="43422" cy="201148"/>
            </a:xfrm>
            <a:custGeom>
              <a:avLst/>
              <a:gdLst>
                <a:gd name="connsiteX0" fmla="*/ 0 w 43422"/>
                <a:gd name="connsiteY0" fmla="*/ 0 h 201148"/>
                <a:gd name="connsiteX1" fmla="*/ 43422 w 43422"/>
                <a:gd name="connsiteY1" fmla="*/ 0 h 201148"/>
                <a:gd name="connsiteX2" fmla="*/ 43422 w 43422"/>
                <a:gd name="connsiteY2" fmla="*/ 201148 h 201148"/>
                <a:gd name="connsiteX3" fmla="*/ 0 w 43422"/>
                <a:gd name="connsiteY3" fmla="*/ 201148 h 20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01148">
                  <a:moveTo>
                    <a:pt x="0" y="0"/>
                  </a:moveTo>
                  <a:lnTo>
                    <a:pt x="43422" y="0"/>
                  </a:lnTo>
                  <a:lnTo>
                    <a:pt x="43422" y="201148"/>
                  </a:lnTo>
                  <a:lnTo>
                    <a:pt x="0" y="201148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4214EE3F-4396-13DA-B120-0876FB031738}"/>
                </a:ext>
              </a:extLst>
            </p:cNvPr>
            <p:cNvSpPr/>
            <p:nvPr/>
          </p:nvSpPr>
          <p:spPr>
            <a:xfrm>
              <a:off x="6329054" y="3275447"/>
              <a:ext cx="43422" cy="26253"/>
            </a:xfrm>
            <a:custGeom>
              <a:avLst/>
              <a:gdLst>
                <a:gd name="connsiteX0" fmla="*/ 0 w 43422"/>
                <a:gd name="connsiteY0" fmla="*/ 0 h 26253"/>
                <a:gd name="connsiteX1" fmla="*/ 43422 w 43422"/>
                <a:gd name="connsiteY1" fmla="*/ 0 h 26253"/>
                <a:gd name="connsiteX2" fmla="*/ 43422 w 43422"/>
                <a:gd name="connsiteY2" fmla="*/ 26253 h 26253"/>
                <a:gd name="connsiteX3" fmla="*/ 0 w 43422"/>
                <a:gd name="connsiteY3" fmla="*/ 26253 h 2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2" h="26253">
                  <a:moveTo>
                    <a:pt x="0" y="0"/>
                  </a:moveTo>
                  <a:lnTo>
                    <a:pt x="43422" y="0"/>
                  </a:lnTo>
                  <a:lnTo>
                    <a:pt x="43422" y="26253"/>
                  </a:lnTo>
                  <a:lnTo>
                    <a:pt x="0" y="26253"/>
                  </a:lnTo>
                  <a:close/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 19">
              <a:extLst>
                <a:ext uri="{FF2B5EF4-FFF2-40B4-BE49-F238E27FC236}">
                  <a16:creationId xmlns:a16="http://schemas.microsoft.com/office/drawing/2014/main" id="{860C1B1F-ADC0-4F9E-98BA-5296498C42C0}"/>
                </a:ext>
              </a:extLst>
            </p:cNvPr>
            <p:cNvSpPr/>
            <p:nvPr/>
          </p:nvSpPr>
          <p:spPr>
            <a:xfrm>
              <a:off x="5907868" y="3317707"/>
              <a:ext cx="395213" cy="272683"/>
            </a:xfrm>
            <a:custGeom>
              <a:avLst/>
              <a:gdLst>
                <a:gd name="connsiteX0" fmla="*/ 382079 w 395213"/>
                <a:gd name="connsiteY0" fmla="*/ 28661 h 272683"/>
                <a:gd name="connsiteX1" fmla="*/ 336499 w 395213"/>
                <a:gd name="connsiteY1" fmla="*/ 2597 h 272683"/>
                <a:gd name="connsiteX2" fmla="*/ 215892 w 395213"/>
                <a:gd name="connsiteY2" fmla="*/ 1464 h 272683"/>
                <a:gd name="connsiteX3" fmla="*/ 252843 w 395213"/>
                <a:gd name="connsiteY3" fmla="*/ 41788 h 272683"/>
                <a:gd name="connsiteX4" fmla="*/ 290357 w 395213"/>
                <a:gd name="connsiteY4" fmla="*/ 42638 h 272683"/>
                <a:gd name="connsiteX5" fmla="*/ 324589 w 395213"/>
                <a:gd name="connsiteY5" fmla="*/ 42449 h 272683"/>
                <a:gd name="connsiteX6" fmla="*/ 344846 w 395213"/>
                <a:gd name="connsiteY6" fmla="*/ 53970 h 272683"/>
                <a:gd name="connsiteX7" fmla="*/ 352818 w 395213"/>
                <a:gd name="connsiteY7" fmla="*/ 95333 h 272683"/>
                <a:gd name="connsiteX8" fmla="*/ 341188 w 395213"/>
                <a:gd name="connsiteY8" fmla="*/ 140662 h 272683"/>
                <a:gd name="connsiteX9" fmla="*/ 232023 w 395213"/>
                <a:gd name="connsiteY9" fmla="*/ 144440 h 272683"/>
                <a:gd name="connsiteX10" fmla="*/ 213360 w 395213"/>
                <a:gd name="connsiteY10" fmla="*/ 114314 h 272683"/>
                <a:gd name="connsiteX11" fmla="*/ 212797 w 395213"/>
                <a:gd name="connsiteY11" fmla="*/ 74651 h 272683"/>
                <a:gd name="connsiteX12" fmla="*/ 199667 w 395213"/>
                <a:gd name="connsiteY12" fmla="*/ 23845 h 272683"/>
                <a:gd name="connsiteX13" fmla="*/ 104570 w 395213"/>
                <a:gd name="connsiteY13" fmla="*/ 1275 h 272683"/>
                <a:gd name="connsiteX14" fmla="*/ 43422 w 395213"/>
                <a:gd name="connsiteY14" fmla="*/ 30172 h 272683"/>
                <a:gd name="connsiteX15" fmla="*/ 43422 w 395213"/>
                <a:gd name="connsiteY15" fmla="*/ 1275 h 272683"/>
                <a:gd name="connsiteX16" fmla="*/ 0 w 395213"/>
                <a:gd name="connsiteY16" fmla="*/ 1275 h 272683"/>
                <a:gd name="connsiteX17" fmla="*/ 0 w 395213"/>
                <a:gd name="connsiteY17" fmla="*/ 202706 h 272683"/>
                <a:gd name="connsiteX18" fmla="*/ 43422 w 395213"/>
                <a:gd name="connsiteY18" fmla="*/ 202706 h 272683"/>
                <a:gd name="connsiteX19" fmla="*/ 43516 w 395213"/>
                <a:gd name="connsiteY19" fmla="*/ 86078 h 272683"/>
                <a:gd name="connsiteX20" fmla="*/ 50925 w 395213"/>
                <a:gd name="connsiteY20" fmla="*/ 65869 h 272683"/>
                <a:gd name="connsiteX21" fmla="*/ 164123 w 395213"/>
                <a:gd name="connsiteY21" fmla="*/ 56803 h 272683"/>
                <a:gd name="connsiteX22" fmla="*/ 169375 w 395213"/>
                <a:gd name="connsiteY22" fmla="*/ 100527 h 272683"/>
                <a:gd name="connsiteX23" fmla="*/ 169375 w 395213"/>
                <a:gd name="connsiteY23" fmla="*/ 272683 h 272683"/>
                <a:gd name="connsiteX24" fmla="*/ 212797 w 395213"/>
                <a:gd name="connsiteY24" fmla="*/ 272683 h 272683"/>
                <a:gd name="connsiteX25" fmla="*/ 212797 w 395213"/>
                <a:gd name="connsiteY25" fmla="*/ 170409 h 272683"/>
                <a:gd name="connsiteX26" fmla="*/ 234274 w 395213"/>
                <a:gd name="connsiteY26" fmla="*/ 187691 h 272683"/>
                <a:gd name="connsiteX27" fmla="*/ 324213 w 395213"/>
                <a:gd name="connsiteY27" fmla="*/ 190335 h 272683"/>
                <a:gd name="connsiteX28" fmla="*/ 381891 w 395213"/>
                <a:gd name="connsiteY28" fmla="*/ 160494 h 272683"/>
                <a:gd name="connsiteX29" fmla="*/ 395208 w 395213"/>
                <a:gd name="connsiteY29" fmla="*/ 95711 h 272683"/>
                <a:gd name="connsiteX30" fmla="*/ 382172 w 395213"/>
                <a:gd name="connsiteY30" fmla="*/ 28661 h 27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5213" h="272683">
                  <a:moveTo>
                    <a:pt x="382079" y="28661"/>
                  </a:moveTo>
                  <a:cubicBezTo>
                    <a:pt x="374763" y="16384"/>
                    <a:pt x="357507" y="4486"/>
                    <a:pt x="336499" y="2597"/>
                  </a:cubicBezTo>
                  <a:cubicBezTo>
                    <a:pt x="318962" y="991"/>
                    <a:pt x="215892" y="1464"/>
                    <a:pt x="215892" y="1464"/>
                  </a:cubicBezTo>
                  <a:cubicBezTo>
                    <a:pt x="215892" y="1464"/>
                    <a:pt x="219644" y="41788"/>
                    <a:pt x="252843" y="41788"/>
                  </a:cubicBezTo>
                  <a:cubicBezTo>
                    <a:pt x="261284" y="41788"/>
                    <a:pt x="277227" y="42638"/>
                    <a:pt x="290357" y="42638"/>
                  </a:cubicBezTo>
                  <a:cubicBezTo>
                    <a:pt x="298985" y="42638"/>
                    <a:pt x="317836" y="41599"/>
                    <a:pt x="324589" y="42449"/>
                  </a:cubicBezTo>
                  <a:cubicBezTo>
                    <a:pt x="333592" y="43771"/>
                    <a:pt x="340626" y="48020"/>
                    <a:pt x="344846" y="53970"/>
                  </a:cubicBezTo>
                  <a:cubicBezTo>
                    <a:pt x="351505" y="63508"/>
                    <a:pt x="352818" y="77768"/>
                    <a:pt x="352818" y="95333"/>
                  </a:cubicBezTo>
                  <a:cubicBezTo>
                    <a:pt x="352818" y="112898"/>
                    <a:pt x="352536" y="129991"/>
                    <a:pt x="341188" y="140662"/>
                  </a:cubicBezTo>
                  <a:cubicBezTo>
                    <a:pt x="323557" y="157283"/>
                    <a:pt x="245434" y="151050"/>
                    <a:pt x="232023" y="144440"/>
                  </a:cubicBezTo>
                  <a:cubicBezTo>
                    <a:pt x="219925" y="138490"/>
                    <a:pt x="213923" y="130935"/>
                    <a:pt x="213360" y="114314"/>
                  </a:cubicBezTo>
                  <a:cubicBezTo>
                    <a:pt x="213360" y="94294"/>
                    <a:pt x="212797" y="74651"/>
                    <a:pt x="212797" y="74651"/>
                  </a:cubicBezTo>
                  <a:cubicBezTo>
                    <a:pt x="212891" y="61430"/>
                    <a:pt x="215048" y="40466"/>
                    <a:pt x="199667" y="23845"/>
                  </a:cubicBezTo>
                  <a:cubicBezTo>
                    <a:pt x="175283" y="-2597"/>
                    <a:pt x="121451" y="-1275"/>
                    <a:pt x="104570" y="1275"/>
                  </a:cubicBezTo>
                  <a:cubicBezTo>
                    <a:pt x="71933" y="6374"/>
                    <a:pt x="48487" y="25261"/>
                    <a:pt x="43422" y="30172"/>
                  </a:cubicBezTo>
                  <a:lnTo>
                    <a:pt x="43422" y="1275"/>
                  </a:lnTo>
                  <a:lnTo>
                    <a:pt x="0" y="1275"/>
                  </a:lnTo>
                  <a:lnTo>
                    <a:pt x="0" y="202706"/>
                  </a:lnTo>
                  <a:lnTo>
                    <a:pt x="43422" y="202706"/>
                  </a:lnTo>
                  <a:cubicBezTo>
                    <a:pt x="43422" y="202706"/>
                    <a:pt x="43516" y="98544"/>
                    <a:pt x="43516" y="86078"/>
                  </a:cubicBezTo>
                  <a:cubicBezTo>
                    <a:pt x="43516" y="77390"/>
                    <a:pt x="45392" y="72102"/>
                    <a:pt x="50925" y="65869"/>
                  </a:cubicBezTo>
                  <a:cubicBezTo>
                    <a:pt x="83468" y="30267"/>
                    <a:pt x="150524" y="35933"/>
                    <a:pt x="164123" y="56803"/>
                  </a:cubicBezTo>
                  <a:cubicBezTo>
                    <a:pt x="170313" y="66247"/>
                    <a:pt x="169375" y="85417"/>
                    <a:pt x="169375" y="100527"/>
                  </a:cubicBezTo>
                  <a:lnTo>
                    <a:pt x="169375" y="272683"/>
                  </a:lnTo>
                  <a:lnTo>
                    <a:pt x="212797" y="272683"/>
                  </a:lnTo>
                  <a:lnTo>
                    <a:pt x="212797" y="170409"/>
                  </a:lnTo>
                  <a:cubicBezTo>
                    <a:pt x="216736" y="177870"/>
                    <a:pt x="226302" y="186275"/>
                    <a:pt x="234274" y="187691"/>
                  </a:cubicBezTo>
                  <a:cubicBezTo>
                    <a:pt x="253312" y="191469"/>
                    <a:pt x="304706" y="192035"/>
                    <a:pt x="324213" y="190335"/>
                  </a:cubicBezTo>
                  <a:cubicBezTo>
                    <a:pt x="344658" y="188636"/>
                    <a:pt x="366135" y="183064"/>
                    <a:pt x="381891" y="160494"/>
                  </a:cubicBezTo>
                  <a:cubicBezTo>
                    <a:pt x="390425" y="148500"/>
                    <a:pt x="395396" y="124891"/>
                    <a:pt x="395208" y="95711"/>
                  </a:cubicBezTo>
                  <a:cubicBezTo>
                    <a:pt x="395021" y="62280"/>
                    <a:pt x="391645" y="44715"/>
                    <a:pt x="382172" y="28661"/>
                  </a:cubicBezTo>
                </a:path>
              </a:pathLst>
            </a:custGeom>
            <a:solidFill>
              <a:srgbClr val="4E5457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64AACF10-7527-7E7E-DD11-A3FEECA5EBC4}"/>
                </a:ext>
              </a:extLst>
            </p:cNvPr>
            <p:cNvSpPr/>
            <p:nvPr/>
          </p:nvSpPr>
          <p:spPr>
            <a:xfrm>
              <a:off x="5829557" y="3555355"/>
              <a:ext cx="204169" cy="34941"/>
            </a:xfrm>
            <a:custGeom>
              <a:avLst/>
              <a:gdLst>
                <a:gd name="connsiteX0" fmla="*/ 0 w 204169"/>
                <a:gd name="connsiteY0" fmla="*/ 0 h 34941"/>
                <a:gd name="connsiteX1" fmla="*/ 204169 w 204169"/>
                <a:gd name="connsiteY1" fmla="*/ 0 h 34941"/>
                <a:gd name="connsiteX2" fmla="*/ 204169 w 204169"/>
                <a:gd name="connsiteY2" fmla="*/ 34941 h 34941"/>
                <a:gd name="connsiteX3" fmla="*/ 0 w 204169"/>
                <a:gd name="connsiteY3" fmla="*/ 34941 h 3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169" h="34941">
                  <a:moveTo>
                    <a:pt x="0" y="0"/>
                  </a:moveTo>
                  <a:lnTo>
                    <a:pt x="204169" y="0"/>
                  </a:lnTo>
                  <a:lnTo>
                    <a:pt x="204169" y="34941"/>
                  </a:lnTo>
                  <a:lnTo>
                    <a:pt x="0" y="34941"/>
                  </a:lnTo>
                  <a:close/>
                </a:path>
              </a:pathLst>
            </a:custGeom>
            <a:solidFill>
              <a:srgbClr val="067B8D"/>
            </a:solidFill>
            <a:ln w="93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8035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2" r:id="rId4"/>
    <p:sldLayoutId id="2147483653" r:id="rId5"/>
    <p:sldLayoutId id="2147483663" r:id="rId6"/>
    <p:sldLayoutId id="2147483660" r:id="rId7"/>
    <p:sldLayoutId id="2147483662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fr-FR" sz="3200" b="1" kern="1200" cap="all" baseline="0" dirty="0">
          <a:solidFill>
            <a:srgbClr val="037A82"/>
          </a:solidFill>
          <a:latin typeface="Inpi" pitchFamily="2" charset="77"/>
          <a:ea typeface="+mj-ea"/>
          <a:cs typeface="+mj-cs"/>
        </a:defRPr>
      </a:lvl1pPr>
    </p:titleStyle>
    <p:bodyStyle>
      <a:lvl1pPr marL="268288" indent="-268288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80000"/>
        <a:buFont typeface="Wingdings 3" panose="05040102010807070707" pitchFamily="18" charset="2"/>
        <a:buChar char="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57175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SzPct val="80000"/>
        <a:buFont typeface="Wingdings 3" panose="05040102010807070707" pitchFamily="18" charset="2"/>
        <a:buChar char=""/>
        <a:defRPr sz="22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SzPct val="80000"/>
        <a:buFont typeface="Wingdings 3" panose="05040102010807070707" pitchFamily="18" charset="2"/>
        <a:buChar char="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>
            <a:lumMod val="50000"/>
          </a:schemeClr>
        </a:buClr>
        <a:buSzPct val="80000"/>
        <a:buFont typeface="Wingdings 3" panose="05040102010807070707" pitchFamily="18" charset="2"/>
        <a:buChar char="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>
            <a:lumMod val="50000"/>
          </a:schemeClr>
        </a:buClr>
        <a:buSzPct val="80000"/>
        <a:buFont typeface="Wingdings 3" panose="05040102010807070707" pitchFamily="18" charset="2"/>
        <a:buChar char="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Viva </a:t>
            </a:r>
            <a:r>
              <a:rPr lang="fr-FR" dirty="0" err="1" smtClean="0"/>
              <a:t>technology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Stands </a:t>
            </a:r>
            <a:r>
              <a:rPr lang="fr-FR" dirty="0" err="1" smtClean="0"/>
              <a:t>inpi</a:t>
            </a:r>
            <a:endParaRPr lang="fr-FR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62205163-4E01-6D4D-90F1-978AB722A8AF}"/>
              </a:ext>
            </a:extLst>
          </p:cNvPr>
          <p:cNvSpPr txBox="1">
            <a:spLocks/>
          </p:cNvSpPr>
          <p:nvPr/>
        </p:nvSpPr>
        <p:spPr>
          <a:xfrm>
            <a:off x="2170611" y="4944460"/>
            <a:ext cx="7850777" cy="797607"/>
          </a:xfrm>
          <a:prstGeom prst="rect">
            <a:avLst/>
          </a:prstGeom>
        </p:spPr>
        <p:txBody>
          <a:bodyPr numCol="1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dirty="0" smtClean="0">
                <a:solidFill>
                  <a:schemeClr val="bg2"/>
                </a:solidFill>
                <a:latin typeface="Inpi" pitchFamily="2" charset="0"/>
              </a:rPr>
              <a:t>2017 à </a:t>
            </a:r>
            <a:r>
              <a:rPr lang="fr-FR" sz="2000" b="1" dirty="0" smtClean="0">
                <a:solidFill>
                  <a:schemeClr val="bg2"/>
                </a:solidFill>
                <a:latin typeface="Inpi" pitchFamily="2" charset="0"/>
              </a:rPr>
              <a:t>2024</a:t>
            </a:r>
            <a:endParaRPr lang="fr-FR" sz="2000" b="1" dirty="0" smtClean="0">
              <a:solidFill>
                <a:schemeClr val="bg2"/>
              </a:solidFill>
              <a:latin typeface="Inpi" pitchFamily="2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dirty="0" smtClean="0">
                <a:solidFill>
                  <a:schemeClr val="bg2"/>
                </a:solidFill>
                <a:latin typeface="Inpi" pitchFamily="2" charset="0"/>
              </a:rPr>
              <a:t>2020 : événement annulé &amp; 2021 : stand 100% virtuel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2000" b="1" dirty="0">
              <a:solidFill>
                <a:schemeClr val="bg2"/>
              </a:solidFill>
              <a:latin typeface="Inp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858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114" y="776650"/>
            <a:ext cx="8599714" cy="608134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997232" y="182880"/>
            <a:ext cx="7720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2017 : stand de 101,50 m2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00533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6023"/>
            <a:ext cx="7947641" cy="558197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526" y="3144585"/>
            <a:ext cx="4393474" cy="309945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973820" y="300446"/>
            <a:ext cx="7720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2018 : stand de 75 m2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81453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138"/>
            <a:ext cx="8098971" cy="57269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950" y="2442755"/>
            <a:ext cx="4138050" cy="292607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973820" y="300446"/>
            <a:ext cx="7720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2019 : stand de 41 m2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2452420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109" y="1972493"/>
            <a:ext cx="5172891" cy="344859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654472" y="189230"/>
            <a:ext cx="77201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2022 : stand de 100 m2 partagé avec Business France </a:t>
            </a:r>
            <a:r>
              <a:rPr lang="fr-FR" sz="2400" dirty="0" err="1" smtClean="0"/>
              <a:t>standiste</a:t>
            </a:r>
            <a:r>
              <a:rPr lang="fr-FR" sz="2400" dirty="0" smtClean="0"/>
              <a:t> de Business France </a:t>
            </a:r>
          </a:p>
          <a:p>
            <a:pPr algn="ctr"/>
            <a:r>
              <a:rPr lang="fr-FR" sz="2000" dirty="0" smtClean="0"/>
              <a:t>(surface INPI : 47,5m2)</a:t>
            </a:r>
            <a:endParaRPr lang="fr-FR" sz="20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3669"/>
            <a:ext cx="7019109" cy="526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48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8022"/>
            <a:ext cx="7889968" cy="525997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065" y="4781175"/>
            <a:ext cx="3115237" cy="207682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240972" y="300446"/>
            <a:ext cx="1045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2023 : stand </a:t>
            </a:r>
            <a:r>
              <a:rPr lang="fr-FR" sz="2400" b="1" dirty="0" smtClean="0"/>
              <a:t>partagé de </a:t>
            </a:r>
            <a:r>
              <a:rPr lang="fr-FR" sz="2400" b="1" dirty="0" smtClean="0"/>
              <a:t>122,50 m2 </a:t>
            </a:r>
            <a:endParaRPr lang="fr-FR" sz="2400" b="1" dirty="0" smtClean="0"/>
          </a:p>
          <a:p>
            <a:pPr algn="ctr"/>
            <a:r>
              <a:rPr lang="fr-FR" sz="2400" b="1" dirty="0" smtClean="0"/>
              <a:t>avec </a:t>
            </a:r>
            <a:r>
              <a:rPr lang="fr-FR" sz="2400" b="1" dirty="0" smtClean="0"/>
              <a:t>Business France </a:t>
            </a:r>
          </a:p>
          <a:p>
            <a:pPr algn="ctr"/>
            <a:r>
              <a:rPr lang="fr-FR" sz="2400" dirty="0" err="1" smtClean="0"/>
              <a:t>standiste</a:t>
            </a:r>
            <a:r>
              <a:rPr lang="fr-FR" sz="2400" dirty="0" smtClean="0"/>
              <a:t> de Business France</a:t>
            </a:r>
            <a:endParaRPr lang="fr-FR" sz="24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638" y="2982848"/>
            <a:ext cx="2818761" cy="187917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6308" y="366637"/>
            <a:ext cx="1789994" cy="171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86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240972" y="300446"/>
            <a:ext cx="104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2024 </a:t>
            </a:r>
            <a:r>
              <a:rPr lang="fr-FR" sz="2400" b="1" dirty="0" smtClean="0"/>
              <a:t>: stand de </a:t>
            </a:r>
            <a:r>
              <a:rPr lang="fr-FR" sz="2400" b="1" dirty="0" smtClean="0"/>
              <a:t>50,</a:t>
            </a:r>
            <a:r>
              <a:rPr lang="fr-FR" sz="2000" b="1" dirty="0" smtClean="0"/>
              <a:t>50</a:t>
            </a:r>
            <a:r>
              <a:rPr lang="fr-FR" sz="2400" b="1" dirty="0" smtClean="0"/>
              <a:t> m2</a:t>
            </a:r>
          </a:p>
          <a:p>
            <a:pPr algn="ctr"/>
            <a:r>
              <a:rPr lang="fr-FR" sz="2400" b="1" dirty="0" smtClean="0"/>
              <a:t>Thématique JO</a:t>
            </a:r>
            <a:r>
              <a:rPr lang="fr-FR" sz="2400" b="1" dirty="0" smtClean="0"/>
              <a:t> 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294" y="300446"/>
            <a:ext cx="1861676" cy="177773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03" y="2394065"/>
            <a:ext cx="7499786" cy="427379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97" y="431338"/>
            <a:ext cx="3405450" cy="227029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641" y="3017520"/>
            <a:ext cx="4725785" cy="315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39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6066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Inpi">
      <a:dk1>
        <a:srgbClr val="05606E"/>
      </a:dk1>
      <a:lt1>
        <a:srgbClr val="FFFFFF"/>
      </a:lt1>
      <a:dk2>
        <a:srgbClr val="000000"/>
      </a:dk2>
      <a:lt2>
        <a:srgbClr val="4DABAA"/>
      </a:lt2>
      <a:accent1>
        <a:srgbClr val="9EBF00"/>
      </a:accent1>
      <a:accent2>
        <a:srgbClr val="FEFFFE"/>
      </a:accent2>
      <a:accent3>
        <a:srgbClr val="04826E"/>
      </a:accent3>
      <a:accent4>
        <a:srgbClr val="05606E"/>
      </a:accent4>
      <a:accent5>
        <a:srgbClr val="01A9AF"/>
      </a:accent5>
      <a:accent6>
        <a:srgbClr val="B0B1B0"/>
      </a:accent6>
      <a:hlink>
        <a:srgbClr val="05606E"/>
      </a:hlink>
      <a:folHlink>
        <a:srgbClr val="9EBF00"/>
      </a:folHlink>
    </a:clrScheme>
    <a:fontScheme name="Inpi">
      <a:majorFont>
        <a:latin typeface="Inpi"/>
        <a:ea typeface=""/>
        <a:cs typeface="Arial"/>
      </a:majorFont>
      <a:minorFont>
        <a:latin typeface="Inp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38C35E8D-1914-1141-A522-4605BEF9FC42}" vid="{4BEF4606-A86A-F94E-AFA8-EB43B4C52DA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INPI - Présentation PPT (2)</Template>
  <TotalTime>41</TotalTime>
  <Words>79</Words>
  <Application>Microsoft Office PowerPoint</Application>
  <PresentationFormat>Grand écran</PresentationFormat>
  <Paragraphs>13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Inpi Thin</vt:lpstr>
      <vt:lpstr>Inpi</vt:lpstr>
      <vt:lpstr>Wingdings 3</vt:lpstr>
      <vt:lpstr>Thème Office</vt:lpstr>
      <vt:lpstr>Viva technology Stands inpi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INPI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Masque powerpoint</dc:title>
  <dc:creator>Chevalier Virginie</dc:creator>
  <cp:lastModifiedBy>Chevalier Virginie</cp:lastModifiedBy>
  <cp:revision>6</cp:revision>
  <dcterms:created xsi:type="dcterms:W3CDTF">2024-01-18T15:13:08Z</dcterms:created>
  <dcterms:modified xsi:type="dcterms:W3CDTF">2025-01-09T15:41:02Z</dcterms:modified>
</cp:coreProperties>
</file>