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474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1A22D-3D7B-4004-A418-14DCBDBB4A7C}" type="datetimeFigureOut">
              <a:rPr lang="fr-FR" smtClean="0"/>
              <a:t>20/01/2025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D3AA7-2DC5-40C6-AF51-2A18AAB7ACB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0965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0DC92A-06B2-424F-B651-BEC617A854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5DC63FB-827A-1042-9F0A-1B303672E8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109"/>
          <a:stretch/>
        </p:blipFill>
        <p:spPr>
          <a:xfrm>
            <a:off x="3383074" y="2802984"/>
            <a:ext cx="5402404" cy="1252032"/>
          </a:xfrm>
          <a:prstGeom prst="rect">
            <a:avLst/>
          </a:prstGeom>
        </p:spPr>
      </p:pic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21D68B58-ED7D-A041-8F37-636DA84DDA00}"/>
              </a:ext>
            </a:extLst>
          </p:cNvPr>
          <p:cNvSpPr/>
          <p:nvPr/>
        </p:nvSpPr>
        <p:spPr>
          <a:xfrm flipV="1">
            <a:off x="0" y="0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F5E7C0E7-8845-B74D-BC2A-BC2FCAF7F81C}"/>
              </a:ext>
            </a:extLst>
          </p:cNvPr>
          <p:cNvSpPr/>
          <p:nvPr/>
        </p:nvSpPr>
        <p:spPr>
          <a:xfrm rot="10800000" flipV="1">
            <a:off x="7979026" y="4851919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5DC279-8296-4CA2-B3D0-8555D204C3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9792C-AD55-4DFE-856A-0BB9AEE41A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35109"/>
          <a:stretch/>
        </p:blipFill>
        <p:spPr>
          <a:xfrm>
            <a:off x="3383074" y="2802984"/>
            <a:ext cx="5402404" cy="1252032"/>
          </a:xfrm>
          <a:prstGeom prst="rect">
            <a:avLst/>
          </a:prstGeom>
        </p:spPr>
      </p:pic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13A2707C-D645-4B48-9534-7178D0D4D8F6}"/>
              </a:ext>
            </a:extLst>
          </p:cNvPr>
          <p:cNvSpPr/>
          <p:nvPr userDrawn="1"/>
        </p:nvSpPr>
        <p:spPr>
          <a:xfrm flipV="1">
            <a:off x="0" y="0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9FC1989B-C1D6-45B1-9ED1-9D87EBCA7D25}"/>
              </a:ext>
            </a:extLst>
          </p:cNvPr>
          <p:cNvSpPr/>
          <p:nvPr userDrawn="1"/>
        </p:nvSpPr>
        <p:spPr>
          <a:xfrm rot="10800000" flipV="1">
            <a:off x="7979026" y="4851919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60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0DC92A-06B2-424F-B651-BEC617A854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91F603-3C2D-BE4A-97BA-1DFF9F87B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069" y="2295906"/>
            <a:ext cx="5332939" cy="1904621"/>
          </a:xfrm>
          <a:prstGeom prst="rect">
            <a:avLst/>
          </a:prstGeom>
        </p:spPr>
      </p:pic>
      <p:sp>
        <p:nvSpPr>
          <p:cNvPr id="12" name="Triangle rectangle 11">
            <a:extLst>
              <a:ext uri="{FF2B5EF4-FFF2-40B4-BE49-F238E27FC236}">
                <a16:creationId xmlns:a16="http://schemas.microsoft.com/office/drawing/2014/main" id="{681F8C42-FF9D-FA43-8F99-B2C2B65CA152}"/>
              </a:ext>
            </a:extLst>
          </p:cNvPr>
          <p:cNvSpPr/>
          <p:nvPr/>
        </p:nvSpPr>
        <p:spPr>
          <a:xfrm flipV="1">
            <a:off x="0" y="0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50CC05C3-C5F2-7C40-9307-9238CB9F552C}"/>
              </a:ext>
            </a:extLst>
          </p:cNvPr>
          <p:cNvSpPr/>
          <p:nvPr/>
        </p:nvSpPr>
        <p:spPr>
          <a:xfrm rot="10800000" flipV="1">
            <a:off x="7979026" y="4851919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71E8DD-3461-44D9-8053-44B8E53BA4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64AFC41-9FA9-482E-A2A1-C2521BECA1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22069" y="2295906"/>
            <a:ext cx="5332939" cy="1904621"/>
          </a:xfrm>
          <a:prstGeom prst="rect">
            <a:avLst/>
          </a:prstGeom>
        </p:spPr>
      </p:pic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767334EA-F4EF-4CD0-BF3B-D685AB9925F6}"/>
              </a:ext>
            </a:extLst>
          </p:cNvPr>
          <p:cNvSpPr/>
          <p:nvPr userDrawn="1"/>
        </p:nvSpPr>
        <p:spPr>
          <a:xfrm flipV="1">
            <a:off x="0" y="0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F0EAB3FB-0F3B-42EA-A89C-B26F0367067E}"/>
              </a:ext>
            </a:extLst>
          </p:cNvPr>
          <p:cNvSpPr/>
          <p:nvPr userDrawn="1"/>
        </p:nvSpPr>
        <p:spPr>
          <a:xfrm rot="10800000" flipV="1">
            <a:off x="7979026" y="4851919"/>
            <a:ext cx="4222305" cy="201541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289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118C4982-8810-2C48-91F8-3F18495D1036}"/>
              </a:ext>
            </a:extLst>
          </p:cNvPr>
          <p:cNvSpPr/>
          <p:nvPr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957777B-855F-A94B-AACC-3579B1B61A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3496" y="1474726"/>
            <a:ext cx="10001560" cy="1472640"/>
          </a:xfrm>
        </p:spPr>
        <p:txBody>
          <a:bodyPr anchor="b">
            <a:noAutofit/>
          </a:bodyPr>
          <a:lstStyle>
            <a:lvl1pPr algn="ctr">
              <a:defRPr sz="6000" b="1" i="0">
                <a:solidFill>
                  <a:srgbClr val="373CF5"/>
                </a:solidFill>
                <a:latin typeface="Fira Sans" panose="020B05030500000200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D853C04C-7630-D744-9CB7-535DD680B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3496" y="2881193"/>
            <a:ext cx="1000156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="0" i="0">
                <a:solidFill>
                  <a:srgbClr val="373CF5"/>
                </a:solidFill>
                <a:latin typeface="Fira Sans" panose="020B05030500000200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99C23812-FDA2-2449-B82B-FAAD06340FF9}"/>
              </a:ext>
            </a:extLst>
          </p:cNvPr>
          <p:cNvSpPr/>
          <p:nvPr/>
        </p:nvSpPr>
        <p:spPr>
          <a:xfrm rot="10800000" flipV="1">
            <a:off x="6084276" y="3921370"/>
            <a:ext cx="6107724" cy="2936630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66D71BC-5FE7-7F4A-9BB7-9A24069B73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328836" y="5285307"/>
            <a:ext cx="3643423" cy="831962"/>
          </a:xfrm>
          <a:prstGeom prst="rect">
            <a:avLst/>
          </a:prstGeom>
        </p:spPr>
      </p:pic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4603CF1E-A566-4AC2-B9BF-F40C11DEA788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1D289E0-02F2-411C-9357-E2E883B92F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328836" y="5285307"/>
            <a:ext cx="3643423" cy="83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0DC92A-06B2-424F-B651-BEC617A854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pic>
        <p:nvPicPr>
          <p:cNvPr id="12" name="Image 11" descr="Une image contenant personne, portable, intérieur, ordinateur&#10;&#10;Description générée automatiquement">
            <a:extLst>
              <a:ext uri="{FF2B5EF4-FFF2-40B4-BE49-F238E27FC236}">
                <a16:creationId xmlns:a16="http://schemas.microsoft.com/office/drawing/2014/main" id="{90043AC4-61C3-3D43-9C0E-82489DD427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9000"/>
          </a:blip>
          <a:srcRect l="898" t="5659" r="448" b="10143"/>
          <a:stretch/>
        </p:blipFill>
        <p:spPr>
          <a:xfrm>
            <a:off x="26656" y="0"/>
            <a:ext cx="12165344" cy="6893484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957777B-855F-A94B-AACC-3579B1B61A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9893" y="2692680"/>
            <a:ext cx="10001560" cy="1472640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fr-FR" sz="4800" i="1" dirty="0">
                <a:solidFill>
                  <a:schemeClr val="bg1"/>
                </a:solidFill>
                <a:latin typeface="Fira Sans" panose="020B0503050000020004" pitchFamily="34" charset="0"/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FA0A550C-65E7-4164-9C09-93E9021BBFBB}"/>
              </a:ext>
            </a:extLst>
          </p:cNvPr>
          <p:cNvSpPr/>
          <p:nvPr userDrawn="1"/>
        </p:nvSpPr>
        <p:spPr>
          <a:xfrm rot="10800000" flipV="1">
            <a:off x="6084276" y="3921370"/>
            <a:ext cx="6137031" cy="295592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919F13E-D527-4A40-AE23-75225FDB5F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8836" y="5285307"/>
            <a:ext cx="3643423" cy="831963"/>
          </a:xfrm>
          <a:prstGeom prst="rect">
            <a:avLst/>
          </a:prstGeom>
        </p:spPr>
      </p:pic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0D00543E-3571-4265-8D68-2EB23BB69654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624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0DC92A-06B2-424F-B651-BEC617A854F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pic>
        <p:nvPicPr>
          <p:cNvPr id="10" name="Image 9" descr="Une image contenant personne, fenêtre, table, intérieur&#10;&#10;Description générée automatiquement">
            <a:extLst>
              <a:ext uri="{FF2B5EF4-FFF2-40B4-BE49-F238E27FC236}">
                <a16:creationId xmlns:a16="http://schemas.microsoft.com/office/drawing/2014/main" id="{A81C0466-8D17-2144-ADA2-16D37591A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</a:blip>
          <a:srcRect l="2" t="34744" r="56758" b="28772"/>
          <a:stretch/>
        </p:blipFill>
        <p:spPr>
          <a:xfrm>
            <a:off x="-36894" y="0"/>
            <a:ext cx="12242340" cy="6858000"/>
          </a:xfrm>
          <a:prstGeom prst="rect">
            <a:avLst/>
          </a:prstGeom>
        </p:spPr>
      </p:pic>
      <p:sp>
        <p:nvSpPr>
          <p:cNvPr id="20" name="Titre 1">
            <a:extLst>
              <a:ext uri="{FF2B5EF4-FFF2-40B4-BE49-F238E27FC236}">
                <a16:creationId xmlns:a16="http://schemas.microsoft.com/office/drawing/2014/main" id="{A89F9D4C-9017-244B-90ED-3D01EDC3E5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9893" y="2201653"/>
            <a:ext cx="10001560" cy="1472640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fr-FR" sz="4800" i="1" dirty="0">
                <a:solidFill>
                  <a:schemeClr val="bg1"/>
                </a:solidFill>
                <a:latin typeface="Fira Sans" panose="020B0503050000020004" pitchFamily="34" charset="0"/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21" name="Sous-titre 2">
            <a:extLst>
              <a:ext uri="{FF2B5EF4-FFF2-40B4-BE49-F238E27FC236}">
                <a16:creationId xmlns:a16="http://schemas.microsoft.com/office/drawing/2014/main" id="{FA90EB04-E909-0F4E-A47F-C24F63B86A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893" y="3674293"/>
            <a:ext cx="1000156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Fira Sans" panose="020B05030500000200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409AA5B5-8D38-4243-B45D-127470CCC135}"/>
              </a:ext>
            </a:extLst>
          </p:cNvPr>
          <p:cNvSpPr/>
          <p:nvPr/>
        </p:nvSpPr>
        <p:spPr>
          <a:xfrm rot="10800000" flipV="1">
            <a:off x="6084276" y="3921370"/>
            <a:ext cx="6137031" cy="295592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BC4EB8B-A654-4EB6-9AB8-14568926D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8836" y="5285307"/>
            <a:ext cx="3643423" cy="831963"/>
          </a:xfrm>
          <a:prstGeom prst="rect">
            <a:avLst/>
          </a:prstGeom>
        </p:spPr>
      </p:pic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F040D153-5CF6-4EF1-A3BC-E240E6EDFB60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72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1F9FCDF-B781-4010-B229-AFB58EE1C7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1" name="Graphique 20">
            <a:extLst>
              <a:ext uri="{FF2B5EF4-FFF2-40B4-BE49-F238E27FC236}">
                <a16:creationId xmlns:a16="http://schemas.microsoft.com/office/drawing/2014/main" id="{8036E32C-F5F4-F042-9537-543A636D62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5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1720" t="3387" r="-3024" b="3387"/>
          <a:stretch/>
        </p:blipFill>
        <p:spPr>
          <a:xfrm>
            <a:off x="15764" y="0"/>
            <a:ext cx="5245443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30DC92A-06B2-424F-B651-BEC617A854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CF5"/>
          </a:solidFill>
          <a:ln>
            <a:solidFill>
              <a:srgbClr val="005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Triangle rectangle 26">
            <a:extLst>
              <a:ext uri="{FF2B5EF4-FFF2-40B4-BE49-F238E27FC236}">
                <a16:creationId xmlns:a16="http://schemas.microsoft.com/office/drawing/2014/main" id="{391DC53B-3BAF-DE42-9AB0-28847EC34D52}"/>
              </a:ext>
            </a:extLst>
          </p:cNvPr>
          <p:cNvSpPr/>
          <p:nvPr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Triangle rectangle 27">
            <a:extLst>
              <a:ext uri="{FF2B5EF4-FFF2-40B4-BE49-F238E27FC236}">
                <a16:creationId xmlns:a16="http://schemas.microsoft.com/office/drawing/2014/main" id="{4A7A7F6F-D199-8C45-B8CA-7F58EBAD1067}"/>
              </a:ext>
            </a:extLst>
          </p:cNvPr>
          <p:cNvSpPr/>
          <p:nvPr/>
        </p:nvSpPr>
        <p:spPr>
          <a:xfrm rot="10800000" flipV="1">
            <a:off x="6084276" y="3921370"/>
            <a:ext cx="6137031" cy="295592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F6C0A380-5341-45D3-B239-9C537974B8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1720" t="3387" r="-3024" b="3387"/>
          <a:stretch/>
        </p:blipFill>
        <p:spPr>
          <a:xfrm>
            <a:off x="15764" y="0"/>
            <a:ext cx="5245443" cy="6858000"/>
          </a:xfrm>
          <a:prstGeom prst="rect">
            <a:avLst/>
          </a:prstGeom>
        </p:spPr>
      </p:pic>
      <p:sp>
        <p:nvSpPr>
          <p:cNvPr id="32" name="Titre 1">
            <a:extLst>
              <a:ext uri="{FF2B5EF4-FFF2-40B4-BE49-F238E27FC236}">
                <a16:creationId xmlns:a16="http://schemas.microsoft.com/office/drawing/2014/main" id="{474C24DA-E0EC-BB44-A504-D7B57279CA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9893" y="2201653"/>
            <a:ext cx="10001560" cy="1472640"/>
          </a:xfrm>
        </p:spPr>
        <p:txBody>
          <a:bodyPr anchor="b">
            <a:noAutofit/>
          </a:bodyPr>
          <a:lstStyle>
            <a:lvl1pPr algn="l">
              <a:defRPr sz="4800" b="1" i="1">
                <a:solidFill>
                  <a:schemeClr val="bg1"/>
                </a:solidFill>
                <a:latin typeface="Fira Sans" panose="020B05030500000200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3" name="Sous-titre 2">
            <a:extLst>
              <a:ext uri="{FF2B5EF4-FFF2-40B4-BE49-F238E27FC236}">
                <a16:creationId xmlns:a16="http://schemas.microsoft.com/office/drawing/2014/main" id="{7BA2BD38-1AEC-FF46-90F9-7F10ADF314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893" y="3674293"/>
            <a:ext cx="1000156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Fira Sans" panose="020B05030500000200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D927122-141F-E448-A920-E33C8552A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836" y="5285307"/>
            <a:ext cx="3643423" cy="831963"/>
          </a:xfrm>
          <a:prstGeom prst="rect">
            <a:avLst/>
          </a:prstGeom>
        </p:spPr>
      </p:pic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F587290E-33CC-4330-955A-C94DBF4C2C81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3EF1514-B4FB-4AB4-85EB-25348DBCDCBD}"/>
              </a:ext>
            </a:extLst>
          </p:cNvPr>
          <p:cNvSpPr/>
          <p:nvPr userDrawn="1"/>
        </p:nvSpPr>
        <p:spPr>
          <a:xfrm rot="10800000" flipV="1">
            <a:off x="6084276" y="3921370"/>
            <a:ext cx="6137031" cy="295592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8C03973-E710-433A-9418-0AA4CC29FA3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28836" y="5285307"/>
            <a:ext cx="3643423" cy="83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10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083F6306-9D56-114E-A84F-B230128658FA}"/>
              </a:ext>
            </a:extLst>
          </p:cNvPr>
          <p:cNvSpPr/>
          <p:nvPr/>
        </p:nvSpPr>
        <p:spPr>
          <a:xfrm rot="10800000" flipV="1">
            <a:off x="9681644" y="5662243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DAC1305-A6DA-B643-B6AA-8668D7B340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420" y="830576"/>
            <a:ext cx="10515600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4400" b="1" i="1" kern="1200" dirty="0">
                <a:solidFill>
                  <a:srgbClr val="373CF5"/>
                </a:solidFill>
                <a:latin typeface="Fira Sans" panose="020B0503050000020004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136F7E-12DC-A743-988F-3ED3B32F799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5269" y="2318081"/>
            <a:ext cx="10515600" cy="375274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 i="1">
                <a:latin typeface="Fira Sans" panose="020B0503050000020004" pitchFamily="34" charset="0"/>
              </a:defRPr>
            </a:lvl1pPr>
            <a:lvl2pPr marL="20638" indent="0" algn="l">
              <a:buFontTx/>
              <a:buNone/>
              <a:tabLst/>
              <a:defRPr b="0" i="0">
                <a:latin typeface="Fira Sans" panose="020B0503050000020004" pitchFamily="34" charset="0"/>
              </a:defRPr>
            </a:lvl2pPr>
            <a:lvl3pPr marL="728663" indent="-230188" algn="l">
              <a:buFont typeface="Wingdings" pitchFamily="2" charset="2"/>
              <a:buChar char="§"/>
              <a:tabLst/>
              <a:defRPr b="0" i="0">
                <a:latin typeface="Fira Sans" panose="020B0503050000020004" pitchFamily="34" charset="0"/>
              </a:defRPr>
            </a:lvl3pPr>
            <a:lvl4pPr marL="1039813" indent="-228600" algn="l">
              <a:buFont typeface="Wingdings" pitchFamily="2" charset="2"/>
              <a:buChar char="§"/>
              <a:tabLst/>
              <a:defRPr b="0" i="0">
                <a:latin typeface="Fira Sans Light" panose="020B0403050000020004" pitchFamily="34" charset="0"/>
              </a:defRPr>
            </a:lvl4pPr>
            <a:lvl5pPr marL="1435100" indent="-228600" algn="l">
              <a:buFont typeface="Wingdings" pitchFamily="2" charset="2"/>
              <a:buChar char="§"/>
              <a:tabLst/>
              <a:defRPr b="0" i="0">
                <a:latin typeface="Fira Sans Light" panose="020B04030500000200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5C64840-A18D-7D4E-AFCA-E9187F9CE7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629894" y="6200845"/>
            <a:ext cx="1428756" cy="326251"/>
          </a:xfrm>
          <a:prstGeom prst="rect">
            <a:avLst/>
          </a:prstGeom>
        </p:spPr>
      </p:pic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059D345B-DC2B-624F-9D92-34050C7C8226}"/>
              </a:ext>
            </a:extLst>
          </p:cNvPr>
          <p:cNvSpPr/>
          <p:nvPr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riangle rectangle 11">
            <a:extLst>
              <a:ext uri="{FF2B5EF4-FFF2-40B4-BE49-F238E27FC236}">
                <a16:creationId xmlns:a16="http://schemas.microsoft.com/office/drawing/2014/main" id="{E6D30E76-CF16-48E4-AB56-615E7E04399D}"/>
              </a:ext>
            </a:extLst>
          </p:cNvPr>
          <p:cNvSpPr/>
          <p:nvPr userDrawn="1"/>
        </p:nvSpPr>
        <p:spPr>
          <a:xfrm rot="10800000" flipV="1">
            <a:off x="9681644" y="5662243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8819BA4-1451-49C4-AACA-FFB0DA72C9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29894" y="6200845"/>
            <a:ext cx="1428756" cy="326251"/>
          </a:xfrm>
          <a:prstGeom prst="rect">
            <a:avLst/>
          </a:prstGeom>
        </p:spPr>
      </p:pic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4C75D3CB-A62E-4E84-B02B-FDFF043BE9F5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9D6A64FE-2C2F-4BF7-9188-91A1F955D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269" y="6363970"/>
            <a:ext cx="2148806" cy="390406"/>
          </a:xfrm>
        </p:spPr>
        <p:txBody>
          <a:bodyPr/>
          <a:lstStyle/>
          <a:p>
            <a:r>
              <a:rPr lang="fr-FR" dirty="0"/>
              <a:t>Bureau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B3467776-7FAB-47DC-8DCA-7C6916FA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5922" y="6376610"/>
            <a:ext cx="4114800" cy="365125"/>
          </a:xfrm>
        </p:spPr>
        <p:txBody>
          <a:bodyPr/>
          <a:lstStyle/>
          <a:p>
            <a:r>
              <a:rPr lang="fr-FR" dirty="0"/>
              <a:t>16 avril 2021</a:t>
            </a: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DB090F09-45C7-4D4F-A26A-EAF827E04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2569" y="6358539"/>
            <a:ext cx="2743200" cy="365125"/>
          </a:xfrm>
        </p:spPr>
        <p:txBody>
          <a:bodyPr/>
          <a:lstStyle/>
          <a:p>
            <a:pPr algn="r"/>
            <a:fld id="{5626EEEB-9EAE-F248-A606-89B0F1046287}" type="slidenum">
              <a:rPr lang="fr-FR" smtClean="0"/>
              <a:pPr algn="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4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AC1305-A6DA-B643-B6AA-8668D7B340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07116" y="365125"/>
            <a:ext cx="5646684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fr-FR" i="1" dirty="0">
                <a:latin typeface="Fira Sans" panose="020B0503050000020004" pitchFamily="34" charset="0"/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136F7E-12DC-A743-988F-3ED3B32F799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707116" y="1825625"/>
            <a:ext cx="5646683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800" b="1" i="1" kern="1200" dirty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 marL="20638" indent="0">
              <a:buFont typeface="Wingdings" pitchFamily="2" charset="2"/>
              <a:buNone/>
              <a:tabLst/>
              <a:defRPr/>
            </a:lvl2pPr>
            <a:lvl3pPr marL="457200" indent="-228600">
              <a:buFont typeface="Wingdings" pitchFamily="2" charset="2"/>
              <a:buChar char="§"/>
              <a:tabLst/>
              <a:defRPr/>
            </a:lvl3pPr>
            <a:lvl4pPr marL="769938" indent="-230188">
              <a:buFont typeface="Wingdings" pitchFamily="2" charset="2"/>
              <a:buChar char="§"/>
              <a:tabLst/>
              <a:defRPr/>
            </a:lvl4pPr>
            <a:lvl5pPr marL="1123950" indent="-292100">
              <a:buFont typeface="Wingdings" pitchFamily="2" charset="2"/>
              <a:buChar char="§"/>
              <a:tabLst/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DD60120F-BEC6-DF4D-956D-57C0D48F168A}"/>
              </a:ext>
            </a:extLst>
          </p:cNvPr>
          <p:cNvSpPr/>
          <p:nvPr userDrawn="1"/>
        </p:nvSpPr>
        <p:spPr>
          <a:xfrm rot="10800000" flipV="1">
            <a:off x="9681644" y="5662243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0C859BA7-C7F2-384B-A315-3624A47E5F59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491B6E9-35AE-924D-90BE-2AEE163381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29894" y="6200845"/>
            <a:ext cx="1428756" cy="326251"/>
          </a:xfrm>
          <a:prstGeom prst="rect">
            <a:avLst/>
          </a:prstGeom>
        </p:spPr>
      </p:pic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8FAFD07C-67C6-4CB3-BBD8-E3F1FDD234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269" y="6363970"/>
            <a:ext cx="2148806" cy="390406"/>
          </a:xfrm>
        </p:spPr>
        <p:txBody>
          <a:bodyPr/>
          <a:lstStyle/>
          <a:p>
            <a:r>
              <a:rPr lang="fr-FR" dirty="0"/>
              <a:t>Bureau</a:t>
            </a: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D3497B9B-CEF9-4068-A5B4-C4179C234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5922" y="6376610"/>
            <a:ext cx="4114800" cy="365125"/>
          </a:xfrm>
        </p:spPr>
        <p:txBody>
          <a:bodyPr/>
          <a:lstStyle/>
          <a:p>
            <a:r>
              <a:rPr lang="fr-FR" dirty="0"/>
              <a:t>16 avril 2021</a:t>
            </a:r>
          </a:p>
        </p:txBody>
      </p:sp>
      <p:sp>
        <p:nvSpPr>
          <p:cNvPr id="16" name="Espace réservé du numéro de diapositive 5">
            <a:extLst>
              <a:ext uri="{FF2B5EF4-FFF2-40B4-BE49-F238E27FC236}">
                <a16:creationId xmlns:a16="http://schemas.microsoft.com/office/drawing/2014/main" id="{5F070322-DBA5-45E9-BD1D-769331417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2569" y="6358539"/>
            <a:ext cx="2743200" cy="365125"/>
          </a:xfrm>
        </p:spPr>
        <p:txBody>
          <a:bodyPr/>
          <a:lstStyle/>
          <a:p>
            <a:pPr algn="r"/>
            <a:fld id="{5626EEEB-9EAE-F248-A606-89B0F1046287}" type="slidenum">
              <a:rPr lang="fr-FR" smtClean="0"/>
              <a:pPr algn="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463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DD60120F-BEC6-DF4D-956D-57C0D48F168A}"/>
              </a:ext>
            </a:extLst>
          </p:cNvPr>
          <p:cNvSpPr/>
          <p:nvPr userDrawn="1"/>
        </p:nvSpPr>
        <p:spPr>
          <a:xfrm rot="10800000" flipV="1">
            <a:off x="9681644" y="5662243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Triangle rectangle 16">
            <a:extLst>
              <a:ext uri="{FF2B5EF4-FFF2-40B4-BE49-F238E27FC236}">
                <a16:creationId xmlns:a16="http://schemas.microsoft.com/office/drawing/2014/main" id="{0C859BA7-C7F2-384B-A315-3624A47E5F59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491B6E9-35AE-924D-90BE-2AEE163381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29894" y="6200845"/>
            <a:ext cx="1428756" cy="326251"/>
          </a:xfrm>
          <a:prstGeom prst="rect">
            <a:avLst/>
          </a:prstGeom>
        </p:spPr>
      </p:pic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8FAFD07C-67C6-4CB3-BBD8-E3F1FDD234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269" y="6363970"/>
            <a:ext cx="2148806" cy="390406"/>
          </a:xfrm>
        </p:spPr>
        <p:txBody>
          <a:bodyPr/>
          <a:lstStyle/>
          <a:p>
            <a:r>
              <a:rPr lang="fr-FR" dirty="0"/>
              <a:t>Bureau</a:t>
            </a: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D3497B9B-CEF9-4068-A5B4-C4179C234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5922" y="6376610"/>
            <a:ext cx="4114800" cy="365125"/>
          </a:xfrm>
        </p:spPr>
        <p:txBody>
          <a:bodyPr/>
          <a:lstStyle/>
          <a:p>
            <a:r>
              <a:rPr lang="fr-FR" dirty="0"/>
              <a:t>16 avril 2021</a:t>
            </a:r>
          </a:p>
        </p:txBody>
      </p:sp>
      <p:sp>
        <p:nvSpPr>
          <p:cNvPr id="16" name="Espace réservé du numéro de diapositive 5">
            <a:extLst>
              <a:ext uri="{FF2B5EF4-FFF2-40B4-BE49-F238E27FC236}">
                <a16:creationId xmlns:a16="http://schemas.microsoft.com/office/drawing/2014/main" id="{5F070322-DBA5-45E9-BD1D-769331417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2569" y="6358539"/>
            <a:ext cx="2743200" cy="365125"/>
          </a:xfrm>
        </p:spPr>
        <p:txBody>
          <a:bodyPr/>
          <a:lstStyle/>
          <a:p>
            <a:pPr algn="r"/>
            <a:fld id="{5626EEEB-9EAE-F248-A606-89B0F1046287}" type="slidenum">
              <a:rPr lang="fr-FR" smtClean="0"/>
              <a:pPr algn="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896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iangle rectangle 15">
            <a:extLst>
              <a:ext uri="{FF2B5EF4-FFF2-40B4-BE49-F238E27FC236}">
                <a16:creationId xmlns:a16="http://schemas.microsoft.com/office/drawing/2014/main" id="{5A5307A0-4834-EB41-A39B-112CBA8AC902}"/>
              </a:ext>
            </a:extLst>
          </p:cNvPr>
          <p:cNvSpPr/>
          <p:nvPr userDrawn="1"/>
        </p:nvSpPr>
        <p:spPr>
          <a:xfrm rot="10800000" flipV="1">
            <a:off x="9681644" y="5662243"/>
            <a:ext cx="2514600" cy="1195757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82960D4C-DCAF-614D-8699-BF0F382D31EF}"/>
              </a:ext>
            </a:extLst>
          </p:cNvPr>
          <p:cNvSpPr/>
          <p:nvPr userDrawn="1"/>
        </p:nvSpPr>
        <p:spPr>
          <a:xfrm flipV="1">
            <a:off x="0" y="-4"/>
            <a:ext cx="2514600" cy="1195757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2AD0F7BE-AEED-B146-97F6-2E0588D3DE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420" y="830576"/>
            <a:ext cx="10515600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4400" b="1" i="1" kern="1200" dirty="0">
                <a:solidFill>
                  <a:srgbClr val="373CF5"/>
                </a:solidFill>
                <a:latin typeface="Fira Sans Black" panose="020B0503050000020004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8538B946-7B36-B949-84E7-85440F84457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5269" y="2318081"/>
            <a:ext cx="10515600" cy="375274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 i="1">
                <a:latin typeface="Fira Sans" panose="020B0503050000020004" pitchFamily="34" charset="0"/>
              </a:defRPr>
            </a:lvl1pPr>
            <a:lvl2pPr marL="20638" indent="0" algn="l">
              <a:buFontTx/>
              <a:buNone/>
              <a:tabLst/>
              <a:defRPr b="0" i="0">
                <a:latin typeface="Fira Sans" panose="020B0503050000020004" pitchFamily="34" charset="0"/>
              </a:defRPr>
            </a:lvl2pPr>
            <a:lvl3pPr marL="728663" indent="-230188" algn="l">
              <a:buFont typeface="Wingdings" pitchFamily="2" charset="2"/>
              <a:buChar char="§"/>
              <a:tabLst/>
              <a:defRPr b="0" i="0">
                <a:latin typeface="Fira Sans" panose="020B0503050000020004" pitchFamily="34" charset="0"/>
              </a:defRPr>
            </a:lvl3pPr>
            <a:lvl4pPr marL="1039813" indent="-228600" algn="l">
              <a:buFont typeface="Wingdings" pitchFamily="2" charset="2"/>
              <a:buChar char="§"/>
              <a:tabLst/>
              <a:defRPr b="0" i="0">
                <a:latin typeface="Fira Sans Light" panose="020B0403050000020004" pitchFamily="34" charset="0"/>
              </a:defRPr>
            </a:lvl4pPr>
            <a:lvl5pPr marL="1435100" indent="-228600" algn="l">
              <a:buFont typeface="Wingdings" pitchFamily="2" charset="2"/>
              <a:buChar char="§"/>
              <a:tabLst/>
              <a:defRPr b="0" i="0">
                <a:latin typeface="Fira Sans Light" panose="020B04030500000200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38C4558-8E85-4CC2-8BAC-C5F332615D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29894" y="6200845"/>
            <a:ext cx="1428756" cy="326251"/>
          </a:xfrm>
          <a:prstGeom prst="rect">
            <a:avLst/>
          </a:prstGeom>
        </p:spPr>
      </p:pic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19D5361E-4C1A-4FD5-AED0-B08478D751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269" y="6363970"/>
            <a:ext cx="2148806" cy="390406"/>
          </a:xfrm>
        </p:spPr>
        <p:txBody>
          <a:bodyPr/>
          <a:lstStyle/>
          <a:p>
            <a:r>
              <a:rPr lang="fr-FR" dirty="0"/>
              <a:t>Bureau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3A2A3756-2B28-4D10-97C9-79C58826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5922" y="6376610"/>
            <a:ext cx="4114800" cy="365125"/>
          </a:xfrm>
        </p:spPr>
        <p:txBody>
          <a:bodyPr/>
          <a:lstStyle/>
          <a:p>
            <a:r>
              <a:rPr lang="fr-FR" dirty="0"/>
              <a:t>16 avril 2021</a:t>
            </a: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50118AB3-7AE8-403B-8269-34BEE8F5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2569" y="6358539"/>
            <a:ext cx="2743200" cy="365125"/>
          </a:xfrm>
        </p:spPr>
        <p:txBody>
          <a:bodyPr/>
          <a:lstStyle/>
          <a:p>
            <a:pPr algn="r"/>
            <a:fld id="{5626EEEB-9EAE-F248-A606-89B0F1046287}" type="slidenum">
              <a:rPr lang="fr-FR" smtClean="0"/>
              <a:pPr algn="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204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A8078D-460A-E641-B647-2C98A89A1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240122-56F3-D947-B773-7A0B9C4C6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079897-AF74-E140-B528-A04499143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r>
              <a:rPr lang="fr-FR" dirty="0"/>
              <a:t>Bureau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355C8E-5BB0-E142-8190-EC1C3222A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r>
              <a:rPr lang="fr-FR" dirty="0"/>
              <a:t>16 avril 2021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239DAA-63FD-D34D-B1C7-2319E9DEB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5626EEEB-9EAE-F248-A606-89B0F104628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176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4400" b="1" i="0" kern="1200" dirty="0">
          <a:solidFill>
            <a:srgbClr val="373CF5"/>
          </a:solidFill>
          <a:latin typeface="Fira Sans" panose="020B05030500000200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fr-FR" sz="2800" b="1" i="0" kern="1200" dirty="0">
          <a:solidFill>
            <a:schemeClr val="tx1"/>
          </a:solidFill>
          <a:latin typeface="Fira Sans Black" panose="020B0503050000020004" pitchFamily="34" charset="0"/>
          <a:ea typeface="+mn-ea"/>
          <a:cs typeface="+mn-cs"/>
        </a:defRPr>
      </a:lvl1pPr>
      <a:lvl2pPr marL="20638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tabLst/>
        <a:defRPr sz="24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728663" indent="-230188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tabLst/>
        <a:defRPr sz="20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852488" indent="395288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tabLst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1477963" indent="-230188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tabLst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4">
            <a:extLst>
              <a:ext uri="{FF2B5EF4-FFF2-40B4-BE49-F238E27FC236}">
                <a16:creationId xmlns:a16="http://schemas.microsoft.com/office/drawing/2014/main" id="{E6A98D2F-CB17-4893-8025-D4DD339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326" y="122773"/>
            <a:ext cx="10422674" cy="892016"/>
          </a:xfrm>
        </p:spPr>
        <p:txBody>
          <a:bodyPr>
            <a:normAutofit/>
          </a:bodyPr>
          <a:lstStyle/>
          <a:p>
            <a:pPr algn="ctr"/>
            <a:r>
              <a:rPr lang="fr-FR" sz="1800" dirty="0"/>
              <a:t>Marché n° 24-M-S3W-056 – Fourniture d’objets publicitaires</a:t>
            </a:r>
          </a:p>
        </p:txBody>
      </p:sp>
      <p:sp>
        <p:nvSpPr>
          <p:cNvPr id="2" name="Freeform: Shape 75">
            <a:extLst>
              <a:ext uri="{FF2B5EF4-FFF2-40B4-BE49-F238E27FC236}">
                <a16:creationId xmlns:a16="http://schemas.microsoft.com/office/drawing/2014/main" id="{CA841A3B-E7C5-08CF-B3B6-A7E7B1D01A48}"/>
              </a:ext>
            </a:extLst>
          </p:cNvPr>
          <p:cNvSpPr/>
          <p:nvPr/>
        </p:nvSpPr>
        <p:spPr>
          <a:xfrm flipH="1">
            <a:off x="966333" y="2069187"/>
            <a:ext cx="8974588" cy="4400601"/>
          </a:xfrm>
          <a:custGeom>
            <a:avLst/>
            <a:gdLst>
              <a:gd name="connsiteX0" fmla="*/ 8361049 w 8516191"/>
              <a:gd name="connsiteY0" fmla="*/ 4288736 h 4370707"/>
              <a:gd name="connsiteX1" fmla="*/ 8038628 w 8516191"/>
              <a:gd name="connsiteY1" fmla="*/ 4326550 h 4370707"/>
              <a:gd name="connsiteX2" fmla="*/ 7721351 w 8516191"/>
              <a:gd name="connsiteY2" fmla="*/ 4349125 h 4370707"/>
              <a:gd name="connsiteX3" fmla="*/ 7089462 w 8516191"/>
              <a:gd name="connsiteY3" fmla="*/ 4369698 h 4370707"/>
              <a:gd name="connsiteX4" fmla="*/ 5827304 w 8516191"/>
              <a:gd name="connsiteY4" fmla="*/ 4333313 h 4370707"/>
              <a:gd name="connsiteX5" fmla="*/ 5196844 w 8516191"/>
              <a:gd name="connsiteY5" fmla="*/ 4270543 h 4370707"/>
              <a:gd name="connsiteX6" fmla="*/ 4568290 w 8516191"/>
              <a:gd name="connsiteY6" fmla="*/ 4163292 h 4370707"/>
              <a:gd name="connsiteX7" fmla="*/ 4255965 w 8516191"/>
              <a:gd name="connsiteY7" fmla="*/ 4084520 h 4370707"/>
              <a:gd name="connsiteX8" fmla="*/ 3946783 w 8516191"/>
              <a:gd name="connsiteY8" fmla="*/ 3979745 h 4370707"/>
              <a:gd name="connsiteX9" fmla="*/ 3645222 w 8516191"/>
              <a:gd name="connsiteY9" fmla="*/ 3833536 h 4370707"/>
              <a:gd name="connsiteX10" fmla="*/ 3368711 w 8516191"/>
              <a:gd name="connsiteY10" fmla="*/ 3612175 h 4370707"/>
              <a:gd name="connsiteX11" fmla="*/ 3259840 w 8516191"/>
              <a:gd name="connsiteY11" fmla="*/ 3455679 h 4370707"/>
              <a:gd name="connsiteX12" fmla="*/ 3196023 w 8516191"/>
              <a:gd name="connsiteY12" fmla="*/ 3268513 h 4370707"/>
              <a:gd name="connsiteX13" fmla="*/ 3186307 w 8516191"/>
              <a:gd name="connsiteY13" fmla="*/ 3169929 h 4370707"/>
              <a:gd name="connsiteX14" fmla="*/ 3191165 w 8516191"/>
              <a:gd name="connsiteY14" fmla="*/ 3072489 h 4370707"/>
              <a:gd name="connsiteX15" fmla="*/ 3245934 w 8516191"/>
              <a:gd name="connsiteY15" fmla="*/ 2881417 h 4370707"/>
              <a:gd name="connsiteX16" fmla="*/ 3295273 w 8516191"/>
              <a:gd name="connsiteY16" fmla="*/ 2795121 h 4370707"/>
              <a:gd name="connsiteX17" fmla="*/ 3355757 w 8516191"/>
              <a:gd name="connsiteY17" fmla="*/ 2719111 h 4370707"/>
              <a:gd name="connsiteX18" fmla="*/ 3496061 w 8516191"/>
              <a:gd name="connsiteY18" fmla="*/ 2597858 h 4370707"/>
              <a:gd name="connsiteX19" fmla="*/ 3803528 w 8516191"/>
              <a:gd name="connsiteY19" fmla="*/ 2442696 h 4370707"/>
              <a:gd name="connsiteX20" fmla="*/ 4117662 w 8516191"/>
              <a:gd name="connsiteY20" fmla="*/ 2349256 h 4370707"/>
              <a:gd name="connsiteX21" fmla="*/ 4431606 w 8516191"/>
              <a:gd name="connsiteY21" fmla="*/ 2285724 h 4370707"/>
              <a:gd name="connsiteX22" fmla="*/ 5054636 w 8516191"/>
              <a:gd name="connsiteY22" fmla="*/ 2195903 h 4370707"/>
              <a:gd name="connsiteX23" fmla="*/ 5665570 w 8516191"/>
              <a:gd name="connsiteY23" fmla="*/ 2104463 h 4370707"/>
              <a:gd name="connsiteX24" fmla="*/ 5957987 w 8516191"/>
              <a:gd name="connsiteY24" fmla="*/ 2035502 h 4370707"/>
              <a:gd name="connsiteX25" fmla="*/ 6216877 w 8516191"/>
              <a:gd name="connsiteY25" fmla="*/ 1926155 h 4370707"/>
              <a:gd name="connsiteX26" fmla="*/ 6308507 w 8516191"/>
              <a:gd name="connsiteY26" fmla="*/ 1848240 h 4370707"/>
              <a:gd name="connsiteX27" fmla="*/ 6352417 w 8516191"/>
              <a:gd name="connsiteY27" fmla="*/ 1756515 h 4370707"/>
              <a:gd name="connsiteX28" fmla="*/ 6355656 w 8516191"/>
              <a:gd name="connsiteY28" fmla="*/ 1730607 h 4370707"/>
              <a:gd name="connsiteX29" fmla="*/ 6356037 w 8516191"/>
              <a:gd name="connsiteY29" fmla="*/ 1723939 h 4370707"/>
              <a:gd name="connsiteX30" fmla="*/ 6356228 w 8516191"/>
              <a:gd name="connsiteY30" fmla="*/ 1720605 h 4370707"/>
              <a:gd name="connsiteX31" fmla="*/ 6356228 w 8516191"/>
              <a:gd name="connsiteY31" fmla="*/ 1718224 h 4370707"/>
              <a:gd name="connsiteX32" fmla="*/ 6355846 w 8516191"/>
              <a:gd name="connsiteY32" fmla="*/ 1709271 h 4370707"/>
              <a:gd name="connsiteX33" fmla="*/ 6345655 w 8516191"/>
              <a:gd name="connsiteY33" fmla="*/ 1676695 h 4370707"/>
              <a:gd name="connsiteX34" fmla="*/ 6271074 w 8516191"/>
              <a:gd name="connsiteY34" fmla="*/ 1607925 h 4370707"/>
              <a:gd name="connsiteX35" fmla="*/ 6148773 w 8516191"/>
              <a:gd name="connsiteY35" fmla="*/ 1552299 h 4370707"/>
              <a:gd name="connsiteX36" fmla="*/ 6009137 w 8516191"/>
              <a:gd name="connsiteY36" fmla="*/ 1512103 h 4370707"/>
              <a:gd name="connsiteX37" fmla="*/ 5712147 w 8516191"/>
              <a:gd name="connsiteY37" fmla="*/ 1460478 h 4370707"/>
              <a:gd name="connsiteX38" fmla="*/ 5097880 w 8516191"/>
              <a:gd name="connsiteY38" fmla="*/ 1414281 h 4370707"/>
              <a:gd name="connsiteX39" fmla="*/ 4476659 w 8516191"/>
              <a:gd name="connsiteY39" fmla="*/ 1402089 h 4370707"/>
              <a:gd name="connsiteX40" fmla="*/ 3228408 w 8516191"/>
              <a:gd name="connsiteY40" fmla="*/ 1408090 h 4370707"/>
              <a:gd name="connsiteX41" fmla="*/ 2602139 w 8516191"/>
              <a:gd name="connsiteY41" fmla="*/ 1404280 h 4370707"/>
              <a:gd name="connsiteX42" fmla="*/ 1973489 w 8516191"/>
              <a:gd name="connsiteY42" fmla="*/ 1372848 h 4370707"/>
              <a:gd name="connsiteX43" fmla="*/ 1657640 w 8516191"/>
              <a:gd name="connsiteY43" fmla="*/ 1329223 h 4370707"/>
              <a:gd name="connsiteX44" fmla="*/ 1499144 w 8516191"/>
              <a:gd name="connsiteY44" fmla="*/ 1288932 h 4370707"/>
              <a:gd name="connsiteX45" fmla="*/ 1419801 w 8516191"/>
              <a:gd name="connsiteY45" fmla="*/ 1258643 h 4370707"/>
              <a:gd name="connsiteX46" fmla="*/ 1341315 w 8516191"/>
              <a:gd name="connsiteY46" fmla="*/ 1214542 h 4370707"/>
              <a:gd name="connsiteX47" fmla="*/ 1270354 w 8516191"/>
              <a:gd name="connsiteY47" fmla="*/ 1141962 h 4370707"/>
              <a:gd name="connsiteX48" fmla="*/ 1247398 w 8516191"/>
              <a:gd name="connsiteY48" fmla="*/ 1089765 h 4370707"/>
              <a:gd name="connsiteX49" fmla="*/ 1242064 w 8516191"/>
              <a:gd name="connsiteY49" fmla="*/ 1061190 h 4370707"/>
              <a:gd name="connsiteX50" fmla="*/ 1241112 w 8516191"/>
              <a:gd name="connsiteY50" fmla="*/ 1046902 h 4370707"/>
              <a:gd name="connsiteX51" fmla="*/ 1241017 w 8516191"/>
              <a:gd name="connsiteY51" fmla="*/ 1039854 h 4370707"/>
              <a:gd name="connsiteX52" fmla="*/ 1241207 w 8516191"/>
              <a:gd name="connsiteY52" fmla="*/ 1033948 h 4370707"/>
              <a:gd name="connsiteX53" fmla="*/ 1257019 w 8516191"/>
              <a:gd name="connsiteY53" fmla="*/ 939936 h 4370707"/>
              <a:gd name="connsiteX54" fmla="*/ 1275592 w 8516191"/>
              <a:gd name="connsiteY54" fmla="*/ 895455 h 4370707"/>
              <a:gd name="connsiteX55" fmla="*/ 1300453 w 8516191"/>
              <a:gd name="connsiteY55" fmla="*/ 854783 h 4370707"/>
              <a:gd name="connsiteX56" fmla="*/ 1434279 w 8516191"/>
              <a:gd name="connsiteY56" fmla="*/ 736197 h 4370707"/>
              <a:gd name="connsiteX57" fmla="*/ 1586203 w 8516191"/>
              <a:gd name="connsiteY57" fmla="*/ 666378 h 4370707"/>
              <a:gd name="connsiteX58" fmla="*/ 1897670 w 8516191"/>
              <a:gd name="connsiteY58" fmla="*/ 588369 h 4370707"/>
              <a:gd name="connsiteX59" fmla="*/ 2209519 w 8516191"/>
              <a:gd name="connsiteY59" fmla="*/ 543125 h 4370707"/>
              <a:gd name="connsiteX60" fmla="*/ 2519557 w 8516191"/>
              <a:gd name="connsiteY60" fmla="*/ 506263 h 4370707"/>
              <a:gd name="connsiteX61" fmla="*/ 2824548 w 8516191"/>
              <a:gd name="connsiteY61" fmla="*/ 459400 h 4370707"/>
              <a:gd name="connsiteX62" fmla="*/ 2971233 w 8516191"/>
              <a:gd name="connsiteY62" fmla="*/ 422634 h 4370707"/>
              <a:gd name="connsiteX63" fmla="*/ 3102487 w 8516191"/>
              <a:gd name="connsiteY63" fmla="*/ 364436 h 4370707"/>
              <a:gd name="connsiteX64" fmla="*/ 3150494 w 8516191"/>
              <a:gd name="connsiteY64" fmla="*/ 322240 h 4370707"/>
              <a:gd name="connsiteX65" fmla="*/ 3173830 w 8516191"/>
              <a:gd name="connsiteY65" fmla="*/ 271091 h 4370707"/>
              <a:gd name="connsiteX66" fmla="*/ 3175354 w 8516191"/>
              <a:gd name="connsiteY66" fmla="*/ 256899 h 4370707"/>
              <a:gd name="connsiteX67" fmla="*/ 3175544 w 8516191"/>
              <a:gd name="connsiteY67" fmla="*/ 253279 h 4370707"/>
              <a:gd name="connsiteX68" fmla="*/ 3175544 w 8516191"/>
              <a:gd name="connsiteY68" fmla="*/ 252517 h 4370707"/>
              <a:gd name="connsiteX69" fmla="*/ 3175354 w 8516191"/>
              <a:gd name="connsiteY69" fmla="*/ 251374 h 4370707"/>
              <a:gd name="connsiteX70" fmla="*/ 3165543 w 8516191"/>
              <a:gd name="connsiteY70" fmla="*/ 238515 h 4370707"/>
              <a:gd name="connsiteX71" fmla="*/ 3110107 w 8516191"/>
              <a:gd name="connsiteY71" fmla="*/ 206797 h 4370707"/>
              <a:gd name="connsiteX72" fmla="*/ 2967328 w 8516191"/>
              <a:gd name="connsiteY72" fmla="*/ 164792 h 4370707"/>
              <a:gd name="connsiteX73" fmla="*/ 2816261 w 8516191"/>
              <a:gd name="connsiteY73" fmla="*/ 137360 h 4370707"/>
              <a:gd name="connsiteX74" fmla="*/ 2508413 w 8516191"/>
              <a:gd name="connsiteY74" fmla="*/ 101736 h 4370707"/>
              <a:gd name="connsiteX75" fmla="*/ 1886716 w 8516191"/>
              <a:gd name="connsiteY75" fmla="*/ 64970 h 4370707"/>
              <a:gd name="connsiteX76" fmla="*/ 1263115 w 8516191"/>
              <a:gd name="connsiteY76" fmla="*/ 50301 h 4370707"/>
              <a:gd name="connsiteX77" fmla="*/ 14863 w 8516191"/>
              <a:gd name="connsiteY77" fmla="*/ 56874 h 4370707"/>
              <a:gd name="connsiteX78" fmla="*/ 14768 w 8516191"/>
              <a:gd name="connsiteY78" fmla="*/ 56874 h 4370707"/>
              <a:gd name="connsiteX79" fmla="*/ 4 w 8516191"/>
              <a:gd name="connsiteY79" fmla="*/ 42777 h 4370707"/>
              <a:gd name="connsiteX80" fmla="*/ 13911 w 8516191"/>
              <a:gd name="connsiteY80" fmla="*/ 28013 h 4370707"/>
              <a:gd name="connsiteX81" fmla="*/ 1263305 w 8516191"/>
              <a:gd name="connsiteY81" fmla="*/ 390 h 4370707"/>
              <a:gd name="connsiteX82" fmla="*/ 1888526 w 8516191"/>
              <a:gd name="connsiteY82" fmla="*/ 4581 h 4370707"/>
              <a:gd name="connsiteX83" fmla="*/ 2514128 w 8516191"/>
              <a:gd name="connsiteY83" fmla="*/ 31061 h 4370707"/>
              <a:gd name="connsiteX84" fmla="*/ 2827120 w 8516191"/>
              <a:gd name="connsiteY84" fmla="*/ 61922 h 4370707"/>
              <a:gd name="connsiteX85" fmla="*/ 2983711 w 8516191"/>
              <a:gd name="connsiteY85" fmla="*/ 87639 h 4370707"/>
              <a:gd name="connsiteX86" fmla="*/ 3140873 w 8516191"/>
              <a:gd name="connsiteY86" fmla="*/ 131264 h 4370707"/>
              <a:gd name="connsiteX87" fmla="*/ 3220502 w 8516191"/>
              <a:gd name="connsiteY87" fmla="*/ 176412 h 4370707"/>
              <a:gd name="connsiteX88" fmla="*/ 3255173 w 8516191"/>
              <a:gd name="connsiteY88" fmla="*/ 226514 h 4370707"/>
              <a:gd name="connsiteX89" fmla="*/ 3258888 w 8516191"/>
              <a:gd name="connsiteY89" fmla="*/ 244421 h 4370707"/>
              <a:gd name="connsiteX90" fmla="*/ 3259364 w 8516191"/>
              <a:gd name="connsiteY90" fmla="*/ 253374 h 4370707"/>
              <a:gd name="connsiteX91" fmla="*/ 3259269 w 8516191"/>
              <a:gd name="connsiteY91" fmla="*/ 259470 h 4370707"/>
              <a:gd name="connsiteX92" fmla="*/ 3257173 w 8516191"/>
              <a:gd name="connsiteY92" fmla="*/ 284045 h 4370707"/>
              <a:gd name="connsiteX93" fmla="*/ 3218312 w 8516191"/>
              <a:gd name="connsiteY93" fmla="*/ 374342 h 4370707"/>
              <a:gd name="connsiteX94" fmla="*/ 3150970 w 8516191"/>
              <a:gd name="connsiteY94" fmla="*/ 436350 h 4370707"/>
              <a:gd name="connsiteX95" fmla="*/ 2999141 w 8516191"/>
              <a:gd name="connsiteY95" fmla="*/ 507501 h 4370707"/>
              <a:gd name="connsiteX96" fmla="*/ 2843788 w 8516191"/>
              <a:gd name="connsiteY96" fmla="*/ 549316 h 4370707"/>
              <a:gd name="connsiteX97" fmla="*/ 2532607 w 8516191"/>
              <a:gd name="connsiteY97" fmla="*/ 602656 h 4370707"/>
              <a:gd name="connsiteX98" fmla="*/ 2223139 w 8516191"/>
              <a:gd name="connsiteY98" fmla="*/ 644757 h 4370707"/>
              <a:gd name="connsiteX99" fmla="*/ 1917768 w 8516191"/>
              <a:gd name="connsiteY99" fmla="*/ 694287 h 4370707"/>
              <a:gd name="connsiteX100" fmla="*/ 1625255 w 8516191"/>
              <a:gd name="connsiteY100" fmla="*/ 772487 h 4370707"/>
              <a:gd name="connsiteX101" fmla="*/ 1494858 w 8516191"/>
              <a:gd name="connsiteY101" fmla="*/ 834876 h 4370707"/>
              <a:gd name="connsiteX102" fmla="*/ 1397417 w 8516191"/>
              <a:gd name="connsiteY102" fmla="*/ 922791 h 4370707"/>
              <a:gd name="connsiteX103" fmla="*/ 1362270 w 8516191"/>
              <a:gd name="connsiteY103" fmla="*/ 1036139 h 4370707"/>
              <a:gd name="connsiteX104" fmla="*/ 1362175 w 8516191"/>
              <a:gd name="connsiteY104" fmla="*/ 1040044 h 4370707"/>
              <a:gd name="connsiteX105" fmla="*/ 1362270 w 8516191"/>
              <a:gd name="connsiteY105" fmla="*/ 1042711 h 4370707"/>
              <a:gd name="connsiteX106" fmla="*/ 1362746 w 8516191"/>
              <a:gd name="connsiteY106" fmla="*/ 1047855 h 4370707"/>
              <a:gd name="connsiteX107" fmla="*/ 1364842 w 8516191"/>
              <a:gd name="connsiteY107" fmla="*/ 1057570 h 4370707"/>
              <a:gd name="connsiteX108" fmla="*/ 1373700 w 8516191"/>
              <a:gd name="connsiteY108" fmla="*/ 1076334 h 4370707"/>
              <a:gd name="connsiteX109" fmla="*/ 1412467 w 8516191"/>
              <a:gd name="connsiteY109" fmla="*/ 1113291 h 4370707"/>
              <a:gd name="connsiteX110" fmla="*/ 1537435 w 8516191"/>
              <a:gd name="connsiteY110" fmla="*/ 1168536 h 4370707"/>
              <a:gd name="connsiteX111" fmla="*/ 1682024 w 8516191"/>
              <a:gd name="connsiteY111" fmla="*/ 1202541 h 4370707"/>
              <a:gd name="connsiteX112" fmla="*/ 1985205 w 8516191"/>
              <a:gd name="connsiteY112" fmla="*/ 1239117 h 4370707"/>
              <a:gd name="connsiteX113" fmla="*/ 2604139 w 8516191"/>
              <a:gd name="connsiteY113" fmla="*/ 1259405 h 4370707"/>
              <a:gd name="connsiteX114" fmla="*/ 3226789 w 8516191"/>
              <a:gd name="connsiteY114" fmla="*/ 1252642 h 4370707"/>
              <a:gd name="connsiteX115" fmla="*/ 4476278 w 8516191"/>
              <a:gd name="connsiteY115" fmla="*/ 1225496 h 4370707"/>
              <a:gd name="connsiteX116" fmla="*/ 5103880 w 8516191"/>
              <a:gd name="connsiteY116" fmla="*/ 1227210 h 4370707"/>
              <a:gd name="connsiteX117" fmla="*/ 5735484 w 8516191"/>
              <a:gd name="connsiteY117" fmla="*/ 1264072 h 4370707"/>
              <a:gd name="connsiteX118" fmla="*/ 6054380 w 8516191"/>
              <a:gd name="connsiteY118" fmla="*/ 1314078 h 4370707"/>
              <a:gd name="connsiteX119" fmla="*/ 6215448 w 8516191"/>
              <a:gd name="connsiteY119" fmla="*/ 1357608 h 4370707"/>
              <a:gd name="connsiteX120" fmla="*/ 6377849 w 8516191"/>
              <a:gd name="connsiteY120" fmla="*/ 1428855 h 4370707"/>
              <a:gd name="connsiteX121" fmla="*/ 6457859 w 8516191"/>
              <a:gd name="connsiteY121" fmla="*/ 1486195 h 4370707"/>
              <a:gd name="connsiteX122" fmla="*/ 6528725 w 8516191"/>
              <a:gd name="connsiteY122" fmla="*/ 1571253 h 4370707"/>
              <a:gd name="connsiteX123" fmla="*/ 6567206 w 8516191"/>
              <a:gd name="connsiteY123" fmla="*/ 1685744 h 4370707"/>
              <a:gd name="connsiteX124" fmla="*/ 6569207 w 8516191"/>
              <a:gd name="connsiteY124" fmla="*/ 1715748 h 4370707"/>
              <a:gd name="connsiteX125" fmla="*/ 6569302 w 8516191"/>
              <a:gd name="connsiteY125" fmla="*/ 1723082 h 4370707"/>
              <a:gd name="connsiteX126" fmla="*/ 6569111 w 8516191"/>
              <a:gd name="connsiteY126" fmla="*/ 1729464 h 4370707"/>
              <a:gd name="connsiteX127" fmla="*/ 6568730 w 8516191"/>
              <a:gd name="connsiteY127" fmla="*/ 1742227 h 4370707"/>
              <a:gd name="connsiteX128" fmla="*/ 6563110 w 8516191"/>
              <a:gd name="connsiteY128" fmla="*/ 1793853 h 4370707"/>
              <a:gd name="connsiteX129" fmla="*/ 6532154 w 8516191"/>
              <a:gd name="connsiteY129" fmla="*/ 1894723 h 4370707"/>
              <a:gd name="connsiteX130" fmla="*/ 6478052 w 8516191"/>
              <a:gd name="connsiteY130" fmla="*/ 1982924 h 4370707"/>
              <a:gd name="connsiteX131" fmla="*/ 6336035 w 8516191"/>
              <a:gd name="connsiteY131" fmla="*/ 2110083 h 4370707"/>
              <a:gd name="connsiteX132" fmla="*/ 6181253 w 8516191"/>
              <a:gd name="connsiteY132" fmla="*/ 2191902 h 4370707"/>
              <a:gd name="connsiteX133" fmla="*/ 6024376 w 8516191"/>
              <a:gd name="connsiteY133" fmla="*/ 2249815 h 4370707"/>
              <a:gd name="connsiteX134" fmla="*/ 5710528 w 8516191"/>
              <a:gd name="connsiteY134" fmla="*/ 2329539 h 4370707"/>
              <a:gd name="connsiteX135" fmla="*/ 5088069 w 8516191"/>
              <a:gd name="connsiteY135" fmla="*/ 2433647 h 4370707"/>
              <a:gd name="connsiteX136" fmla="*/ 4476564 w 8516191"/>
              <a:gd name="connsiteY136" fmla="*/ 2532231 h 4370707"/>
              <a:gd name="connsiteX137" fmla="*/ 4179479 w 8516191"/>
              <a:gd name="connsiteY137" fmla="*/ 2597572 h 4370707"/>
              <a:gd name="connsiteX138" fmla="*/ 3896777 w 8516191"/>
              <a:gd name="connsiteY138" fmla="*/ 2686726 h 4370707"/>
              <a:gd name="connsiteX139" fmla="*/ 3649889 w 8516191"/>
              <a:gd name="connsiteY139" fmla="*/ 2815504 h 4370707"/>
              <a:gd name="connsiteX140" fmla="*/ 3492631 w 8516191"/>
              <a:gd name="connsiteY140" fmla="*/ 2995622 h 4370707"/>
              <a:gd name="connsiteX141" fmla="*/ 3463866 w 8516191"/>
              <a:gd name="connsiteY141" fmla="*/ 3104017 h 4370707"/>
              <a:gd name="connsiteX142" fmla="*/ 3461961 w 8516191"/>
              <a:gd name="connsiteY142" fmla="*/ 3162405 h 4370707"/>
              <a:gd name="connsiteX143" fmla="*/ 3468533 w 8516191"/>
              <a:gd name="connsiteY143" fmla="*/ 3218983 h 4370707"/>
              <a:gd name="connsiteX144" fmla="*/ 3578166 w 8516191"/>
              <a:gd name="connsiteY144" fmla="*/ 3423199 h 4370707"/>
              <a:gd name="connsiteX145" fmla="*/ 3790954 w 8516191"/>
              <a:gd name="connsiteY145" fmla="*/ 3585982 h 4370707"/>
              <a:gd name="connsiteX146" fmla="*/ 4052987 w 8516191"/>
              <a:gd name="connsiteY146" fmla="*/ 3707235 h 4370707"/>
              <a:gd name="connsiteX147" fmla="*/ 4630964 w 8516191"/>
              <a:gd name="connsiteY147" fmla="*/ 3866778 h 4370707"/>
              <a:gd name="connsiteX148" fmla="*/ 5234944 w 8516191"/>
              <a:gd name="connsiteY148" fmla="*/ 3959266 h 4370707"/>
              <a:gd name="connsiteX149" fmla="*/ 5848164 w 8516191"/>
              <a:gd name="connsiteY149" fmla="*/ 4009939 h 4370707"/>
              <a:gd name="connsiteX150" fmla="*/ 7082794 w 8516191"/>
              <a:gd name="connsiteY150" fmla="*/ 4024703 h 4370707"/>
              <a:gd name="connsiteX151" fmla="*/ 7698681 w 8516191"/>
              <a:gd name="connsiteY151" fmla="*/ 3994223 h 4370707"/>
              <a:gd name="connsiteX152" fmla="*/ 8003957 w 8516191"/>
              <a:gd name="connsiteY152" fmla="*/ 3967362 h 4370707"/>
              <a:gd name="connsiteX153" fmla="*/ 8301042 w 8516191"/>
              <a:gd name="connsiteY153" fmla="*/ 3927548 h 4370707"/>
              <a:gd name="connsiteX154" fmla="*/ 8301518 w 8516191"/>
              <a:gd name="connsiteY154" fmla="*/ 3927453 h 4370707"/>
              <a:gd name="connsiteX155" fmla="*/ 8513449 w 8516191"/>
              <a:gd name="connsiteY155" fmla="*/ 4076424 h 4370707"/>
              <a:gd name="connsiteX156" fmla="*/ 8364478 w 8516191"/>
              <a:gd name="connsiteY156" fmla="*/ 4288355 h 4370707"/>
              <a:gd name="connsiteX157" fmla="*/ 8361049 w 8516191"/>
              <a:gd name="connsiteY157" fmla="*/ 4288736 h 4370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</a:cxnLst>
            <a:rect l="l" t="t" r="r" b="b"/>
            <a:pathLst>
              <a:path w="8516191" h="4370707">
                <a:moveTo>
                  <a:pt x="8361049" y="4288736"/>
                </a:moveTo>
                <a:cubicBezTo>
                  <a:pt x="8251036" y="4305976"/>
                  <a:pt x="8144927" y="4316930"/>
                  <a:pt x="8038628" y="4326550"/>
                </a:cubicBezTo>
                <a:cubicBezTo>
                  <a:pt x="7932520" y="4335980"/>
                  <a:pt x="7826887" y="4343219"/>
                  <a:pt x="7721351" y="4349125"/>
                </a:cubicBezTo>
                <a:cubicBezTo>
                  <a:pt x="7510372" y="4360840"/>
                  <a:pt x="7299869" y="4367222"/>
                  <a:pt x="7089462" y="4369698"/>
                </a:cubicBezTo>
                <a:cubicBezTo>
                  <a:pt x="6668648" y="4374271"/>
                  <a:pt x="6247928" y="4363507"/>
                  <a:pt x="5827304" y="4333313"/>
                </a:cubicBezTo>
                <a:cubicBezTo>
                  <a:pt x="5616993" y="4318073"/>
                  <a:pt x="5406871" y="4297785"/>
                  <a:pt x="5196844" y="4270543"/>
                </a:cubicBezTo>
                <a:cubicBezTo>
                  <a:pt x="4986914" y="4243111"/>
                  <a:pt x="4777173" y="4208917"/>
                  <a:pt x="4568290" y="4163292"/>
                </a:cubicBezTo>
                <a:cubicBezTo>
                  <a:pt x="4463896" y="4140336"/>
                  <a:pt x="4359692" y="4114619"/>
                  <a:pt x="4255965" y="4084520"/>
                </a:cubicBezTo>
                <a:cubicBezTo>
                  <a:pt x="4152238" y="4054421"/>
                  <a:pt x="4048987" y="4020512"/>
                  <a:pt x="3946783" y="3979745"/>
                </a:cubicBezTo>
                <a:cubicBezTo>
                  <a:pt x="3844675" y="3938978"/>
                  <a:pt x="3743329" y="3892115"/>
                  <a:pt x="3645222" y="3833536"/>
                </a:cubicBezTo>
                <a:cubicBezTo>
                  <a:pt x="3547400" y="3774767"/>
                  <a:pt x="3451674" y="3704663"/>
                  <a:pt x="3368711" y="3612175"/>
                </a:cubicBezTo>
                <a:cubicBezTo>
                  <a:pt x="3327658" y="3565693"/>
                  <a:pt x="3289654" y="3513973"/>
                  <a:pt x="3259840" y="3455679"/>
                </a:cubicBezTo>
                <a:cubicBezTo>
                  <a:pt x="3229551" y="3397958"/>
                  <a:pt x="3207548" y="3333950"/>
                  <a:pt x="3196023" y="3268513"/>
                </a:cubicBezTo>
                <a:cubicBezTo>
                  <a:pt x="3190022" y="3235747"/>
                  <a:pt x="3187450" y="3202695"/>
                  <a:pt x="3186307" y="3169929"/>
                </a:cubicBezTo>
                <a:cubicBezTo>
                  <a:pt x="3185831" y="3137068"/>
                  <a:pt x="3187355" y="3105064"/>
                  <a:pt x="3191165" y="3072489"/>
                </a:cubicBezTo>
                <a:cubicBezTo>
                  <a:pt x="3199357" y="3007528"/>
                  <a:pt x="3217073" y="2941806"/>
                  <a:pt x="3245934" y="2881417"/>
                </a:cubicBezTo>
                <a:cubicBezTo>
                  <a:pt x="3260221" y="2851223"/>
                  <a:pt x="3276795" y="2822267"/>
                  <a:pt x="3295273" y="2795121"/>
                </a:cubicBezTo>
                <a:cubicBezTo>
                  <a:pt x="3313847" y="2767975"/>
                  <a:pt x="3334231" y="2742733"/>
                  <a:pt x="3355757" y="2719111"/>
                </a:cubicBezTo>
                <a:cubicBezTo>
                  <a:pt x="3398810" y="2671772"/>
                  <a:pt x="3446816" y="2632243"/>
                  <a:pt x="3496061" y="2597858"/>
                </a:cubicBezTo>
                <a:cubicBezTo>
                  <a:pt x="3595025" y="2529468"/>
                  <a:pt x="3699419" y="2481748"/>
                  <a:pt x="3803528" y="2442696"/>
                </a:cubicBezTo>
                <a:cubicBezTo>
                  <a:pt x="3907921" y="2404024"/>
                  <a:pt x="4012887" y="2374306"/>
                  <a:pt x="4117662" y="2349256"/>
                </a:cubicBezTo>
                <a:cubicBezTo>
                  <a:pt x="4222437" y="2324109"/>
                  <a:pt x="4327117" y="2303821"/>
                  <a:pt x="4431606" y="2285724"/>
                </a:cubicBezTo>
                <a:cubicBezTo>
                  <a:pt x="4640489" y="2249719"/>
                  <a:pt x="4848420" y="2223049"/>
                  <a:pt x="5054636" y="2195903"/>
                </a:cubicBezTo>
                <a:cubicBezTo>
                  <a:pt x="5260757" y="2168757"/>
                  <a:pt x="5465830" y="2142087"/>
                  <a:pt x="5665570" y="2104463"/>
                </a:cubicBezTo>
                <a:cubicBezTo>
                  <a:pt x="5765296" y="2085508"/>
                  <a:pt x="5863785" y="2063696"/>
                  <a:pt x="5957987" y="2035502"/>
                </a:cubicBezTo>
                <a:cubicBezTo>
                  <a:pt x="6051808" y="2007308"/>
                  <a:pt x="6142772" y="1972732"/>
                  <a:pt x="6216877" y="1926155"/>
                </a:cubicBezTo>
                <a:cubicBezTo>
                  <a:pt x="6253739" y="1902914"/>
                  <a:pt x="6285362" y="1876625"/>
                  <a:pt x="6308507" y="1848240"/>
                </a:cubicBezTo>
                <a:cubicBezTo>
                  <a:pt x="6331748" y="1819761"/>
                  <a:pt x="6346131" y="1789947"/>
                  <a:pt x="6352417" y="1756515"/>
                </a:cubicBezTo>
                <a:cubicBezTo>
                  <a:pt x="6353942" y="1748133"/>
                  <a:pt x="6355085" y="1739560"/>
                  <a:pt x="6355656" y="1730607"/>
                </a:cubicBezTo>
                <a:lnTo>
                  <a:pt x="6356037" y="1723939"/>
                </a:lnTo>
                <a:lnTo>
                  <a:pt x="6356228" y="1720605"/>
                </a:lnTo>
                <a:lnTo>
                  <a:pt x="6356228" y="1718224"/>
                </a:lnTo>
                <a:cubicBezTo>
                  <a:pt x="6356323" y="1715081"/>
                  <a:pt x="6356132" y="1712128"/>
                  <a:pt x="6355846" y="1709271"/>
                </a:cubicBezTo>
                <a:cubicBezTo>
                  <a:pt x="6354703" y="1697841"/>
                  <a:pt x="6351751" y="1687744"/>
                  <a:pt x="6345655" y="1676695"/>
                </a:cubicBezTo>
                <a:cubicBezTo>
                  <a:pt x="6333844" y="1654692"/>
                  <a:pt x="6306698" y="1629261"/>
                  <a:pt x="6271074" y="1607925"/>
                </a:cubicBezTo>
                <a:cubicBezTo>
                  <a:pt x="6235546" y="1586303"/>
                  <a:pt x="6193255" y="1567920"/>
                  <a:pt x="6148773" y="1552299"/>
                </a:cubicBezTo>
                <a:cubicBezTo>
                  <a:pt x="6104196" y="1536582"/>
                  <a:pt x="6057142" y="1523533"/>
                  <a:pt x="6009137" y="1512103"/>
                </a:cubicBezTo>
                <a:cubicBezTo>
                  <a:pt x="5913029" y="1489338"/>
                  <a:pt x="5813017" y="1473336"/>
                  <a:pt x="5712147" y="1460478"/>
                </a:cubicBezTo>
                <a:cubicBezTo>
                  <a:pt x="5510122" y="1435141"/>
                  <a:pt x="5304191" y="1422568"/>
                  <a:pt x="5097880" y="1414281"/>
                </a:cubicBezTo>
                <a:cubicBezTo>
                  <a:pt x="4891473" y="1406185"/>
                  <a:pt x="4684209" y="1403137"/>
                  <a:pt x="4476659" y="1402089"/>
                </a:cubicBezTo>
                <a:cubicBezTo>
                  <a:pt x="4061560" y="1400089"/>
                  <a:pt x="3645317" y="1406471"/>
                  <a:pt x="3228408" y="1408090"/>
                </a:cubicBezTo>
                <a:cubicBezTo>
                  <a:pt x="3019906" y="1408852"/>
                  <a:pt x="2811213" y="1408471"/>
                  <a:pt x="2602139" y="1404280"/>
                </a:cubicBezTo>
                <a:cubicBezTo>
                  <a:pt x="2393065" y="1399803"/>
                  <a:pt x="2183611" y="1392279"/>
                  <a:pt x="1973489" y="1372848"/>
                </a:cubicBezTo>
                <a:cubicBezTo>
                  <a:pt x="1868428" y="1362846"/>
                  <a:pt x="1763177" y="1350083"/>
                  <a:pt x="1657640" y="1329223"/>
                </a:cubicBezTo>
                <a:cubicBezTo>
                  <a:pt x="1604872" y="1318650"/>
                  <a:pt x="1552008" y="1306077"/>
                  <a:pt x="1499144" y="1288932"/>
                </a:cubicBezTo>
                <a:cubicBezTo>
                  <a:pt x="1472665" y="1280360"/>
                  <a:pt x="1446280" y="1270549"/>
                  <a:pt x="1419801" y="1258643"/>
                </a:cubicBezTo>
                <a:cubicBezTo>
                  <a:pt x="1393417" y="1246737"/>
                  <a:pt x="1367032" y="1232830"/>
                  <a:pt x="1341315" y="1214542"/>
                </a:cubicBezTo>
                <a:cubicBezTo>
                  <a:pt x="1315788" y="1196254"/>
                  <a:pt x="1290166" y="1173489"/>
                  <a:pt x="1270354" y="1141962"/>
                </a:cubicBezTo>
                <a:cubicBezTo>
                  <a:pt x="1260448" y="1126341"/>
                  <a:pt x="1252447" y="1108529"/>
                  <a:pt x="1247398" y="1089765"/>
                </a:cubicBezTo>
                <a:cubicBezTo>
                  <a:pt x="1244827" y="1080430"/>
                  <a:pt x="1243112" y="1070810"/>
                  <a:pt x="1242064" y="1061190"/>
                </a:cubicBezTo>
                <a:cubicBezTo>
                  <a:pt x="1241683" y="1056427"/>
                  <a:pt x="1241207" y="1051569"/>
                  <a:pt x="1241112" y="1046902"/>
                </a:cubicBezTo>
                <a:lnTo>
                  <a:pt x="1241017" y="1039854"/>
                </a:lnTo>
                <a:lnTo>
                  <a:pt x="1241207" y="1033948"/>
                </a:lnTo>
                <a:cubicBezTo>
                  <a:pt x="1241874" y="1002611"/>
                  <a:pt x="1247017" y="970607"/>
                  <a:pt x="1257019" y="939936"/>
                </a:cubicBezTo>
                <a:cubicBezTo>
                  <a:pt x="1262162" y="924601"/>
                  <a:pt x="1268449" y="909742"/>
                  <a:pt x="1275592" y="895455"/>
                </a:cubicBezTo>
                <a:cubicBezTo>
                  <a:pt x="1283022" y="881262"/>
                  <a:pt x="1291309" y="867642"/>
                  <a:pt x="1300453" y="854783"/>
                </a:cubicBezTo>
                <a:cubicBezTo>
                  <a:pt x="1337410" y="803348"/>
                  <a:pt x="1385416" y="765819"/>
                  <a:pt x="1434279" y="736197"/>
                </a:cubicBezTo>
                <a:cubicBezTo>
                  <a:pt x="1483618" y="706860"/>
                  <a:pt x="1534768" y="684666"/>
                  <a:pt x="1586203" y="666378"/>
                </a:cubicBezTo>
                <a:cubicBezTo>
                  <a:pt x="1689263" y="629993"/>
                  <a:pt x="1793657" y="607228"/>
                  <a:pt x="1897670" y="588369"/>
                </a:cubicBezTo>
                <a:cubicBezTo>
                  <a:pt x="2001778" y="569795"/>
                  <a:pt x="2105791" y="555888"/>
                  <a:pt x="2209519" y="543125"/>
                </a:cubicBezTo>
                <a:lnTo>
                  <a:pt x="2519557" y="506263"/>
                </a:lnTo>
                <a:cubicBezTo>
                  <a:pt x="2622332" y="493404"/>
                  <a:pt x="2724631" y="479498"/>
                  <a:pt x="2824548" y="459400"/>
                </a:cubicBezTo>
                <a:cubicBezTo>
                  <a:pt x="2874459" y="449304"/>
                  <a:pt x="2923798" y="437588"/>
                  <a:pt x="2971233" y="422634"/>
                </a:cubicBezTo>
                <a:cubicBezTo>
                  <a:pt x="3018382" y="407584"/>
                  <a:pt x="3064387" y="389296"/>
                  <a:pt x="3102487" y="364436"/>
                </a:cubicBezTo>
                <a:cubicBezTo>
                  <a:pt x="3121442" y="352053"/>
                  <a:pt x="3138111" y="337861"/>
                  <a:pt x="3150494" y="322240"/>
                </a:cubicBezTo>
                <a:cubicBezTo>
                  <a:pt x="3162876" y="306524"/>
                  <a:pt x="3170687" y="289665"/>
                  <a:pt x="3173830" y="271091"/>
                </a:cubicBezTo>
                <a:cubicBezTo>
                  <a:pt x="3174592" y="266424"/>
                  <a:pt x="3175163" y="261756"/>
                  <a:pt x="3175354" y="256899"/>
                </a:cubicBezTo>
                <a:lnTo>
                  <a:pt x="3175544" y="253279"/>
                </a:lnTo>
                <a:cubicBezTo>
                  <a:pt x="3175544" y="252612"/>
                  <a:pt x="3175544" y="252803"/>
                  <a:pt x="3175544" y="252517"/>
                </a:cubicBezTo>
                <a:cubicBezTo>
                  <a:pt x="3175544" y="252231"/>
                  <a:pt x="3175449" y="251850"/>
                  <a:pt x="3175354" y="251374"/>
                </a:cubicBezTo>
                <a:cubicBezTo>
                  <a:pt x="3174973" y="249564"/>
                  <a:pt x="3172020" y="244230"/>
                  <a:pt x="3165543" y="238515"/>
                </a:cubicBezTo>
                <a:cubicBezTo>
                  <a:pt x="3152684" y="226895"/>
                  <a:pt x="3131729" y="215846"/>
                  <a:pt x="3110107" y="206797"/>
                </a:cubicBezTo>
                <a:cubicBezTo>
                  <a:pt x="3066007" y="188604"/>
                  <a:pt x="3016762" y="175841"/>
                  <a:pt x="2967328" y="164792"/>
                </a:cubicBezTo>
                <a:cubicBezTo>
                  <a:pt x="2917703" y="153933"/>
                  <a:pt x="2867125" y="145075"/>
                  <a:pt x="2816261" y="137360"/>
                </a:cubicBezTo>
                <a:cubicBezTo>
                  <a:pt x="2714534" y="122025"/>
                  <a:pt x="2611569" y="110976"/>
                  <a:pt x="2508413" y="101736"/>
                </a:cubicBezTo>
                <a:cubicBezTo>
                  <a:pt x="2302006" y="83544"/>
                  <a:pt x="2094457" y="72780"/>
                  <a:pt x="1886716" y="64970"/>
                </a:cubicBezTo>
                <a:cubicBezTo>
                  <a:pt x="1678976" y="57255"/>
                  <a:pt x="1471045" y="52778"/>
                  <a:pt x="1263115" y="50301"/>
                </a:cubicBezTo>
                <a:cubicBezTo>
                  <a:pt x="847158" y="45634"/>
                  <a:pt x="430820" y="47920"/>
                  <a:pt x="14863" y="56874"/>
                </a:cubicBezTo>
                <a:lnTo>
                  <a:pt x="14768" y="56874"/>
                </a:lnTo>
                <a:cubicBezTo>
                  <a:pt x="6767" y="57064"/>
                  <a:pt x="195" y="50682"/>
                  <a:pt x="4" y="42777"/>
                </a:cubicBezTo>
                <a:cubicBezTo>
                  <a:pt x="-186" y="34871"/>
                  <a:pt x="6005" y="28299"/>
                  <a:pt x="13911" y="28013"/>
                </a:cubicBezTo>
                <a:cubicBezTo>
                  <a:pt x="430249" y="12011"/>
                  <a:pt x="846586" y="2676"/>
                  <a:pt x="1263305" y="390"/>
                </a:cubicBezTo>
                <a:cubicBezTo>
                  <a:pt x="1471617" y="-657"/>
                  <a:pt x="1680024" y="295"/>
                  <a:pt x="1888526" y="4581"/>
                </a:cubicBezTo>
                <a:cubicBezTo>
                  <a:pt x="2097028" y="8963"/>
                  <a:pt x="2305531" y="16202"/>
                  <a:pt x="2514128" y="31061"/>
                </a:cubicBezTo>
                <a:cubicBezTo>
                  <a:pt x="2618427" y="38586"/>
                  <a:pt x="2722726" y="48015"/>
                  <a:pt x="2827120" y="61922"/>
                </a:cubicBezTo>
                <a:cubicBezTo>
                  <a:pt x="2879317" y="68970"/>
                  <a:pt x="2931514" y="77067"/>
                  <a:pt x="2983711" y="87639"/>
                </a:cubicBezTo>
                <a:cubicBezTo>
                  <a:pt x="3036003" y="98498"/>
                  <a:pt x="3088200" y="110785"/>
                  <a:pt x="3140873" y="131264"/>
                </a:cubicBezTo>
                <a:cubicBezTo>
                  <a:pt x="3167162" y="142122"/>
                  <a:pt x="3193832" y="153838"/>
                  <a:pt x="3220502" y="176412"/>
                </a:cubicBezTo>
                <a:cubicBezTo>
                  <a:pt x="3233456" y="187842"/>
                  <a:pt x="3247553" y="203368"/>
                  <a:pt x="3255173" y="226514"/>
                </a:cubicBezTo>
                <a:cubicBezTo>
                  <a:pt x="3256983" y="232229"/>
                  <a:pt x="3258221" y="238325"/>
                  <a:pt x="3258888" y="244421"/>
                </a:cubicBezTo>
                <a:cubicBezTo>
                  <a:pt x="3259174" y="247374"/>
                  <a:pt x="3259269" y="250803"/>
                  <a:pt x="3259364" y="253374"/>
                </a:cubicBezTo>
                <a:lnTo>
                  <a:pt x="3259269" y="259470"/>
                </a:lnTo>
                <a:cubicBezTo>
                  <a:pt x="3259174" y="267567"/>
                  <a:pt x="3258412" y="275853"/>
                  <a:pt x="3257173" y="284045"/>
                </a:cubicBezTo>
                <a:cubicBezTo>
                  <a:pt x="3252411" y="317001"/>
                  <a:pt x="3237933" y="348910"/>
                  <a:pt x="3218312" y="374342"/>
                </a:cubicBezTo>
                <a:cubicBezTo>
                  <a:pt x="3198690" y="399869"/>
                  <a:pt x="3175163" y="419776"/>
                  <a:pt x="3150970" y="436350"/>
                </a:cubicBezTo>
                <a:cubicBezTo>
                  <a:pt x="3102202" y="469211"/>
                  <a:pt x="3050576" y="489880"/>
                  <a:pt x="2999141" y="507501"/>
                </a:cubicBezTo>
                <a:cubicBezTo>
                  <a:pt x="2947516" y="524742"/>
                  <a:pt x="2895700" y="537886"/>
                  <a:pt x="2843788" y="549316"/>
                </a:cubicBezTo>
                <a:cubicBezTo>
                  <a:pt x="2739966" y="571986"/>
                  <a:pt x="2636144" y="587797"/>
                  <a:pt x="2532607" y="602656"/>
                </a:cubicBezTo>
                <a:lnTo>
                  <a:pt x="2223139" y="644757"/>
                </a:lnTo>
                <a:cubicBezTo>
                  <a:pt x="2120460" y="659139"/>
                  <a:pt x="2018352" y="674570"/>
                  <a:pt x="1917768" y="694287"/>
                </a:cubicBezTo>
                <a:cubicBezTo>
                  <a:pt x="1817470" y="714194"/>
                  <a:pt x="1718029" y="737911"/>
                  <a:pt x="1625255" y="772487"/>
                </a:cubicBezTo>
                <a:cubicBezTo>
                  <a:pt x="1578964" y="789822"/>
                  <a:pt x="1534577" y="810206"/>
                  <a:pt x="1494858" y="834876"/>
                </a:cubicBezTo>
                <a:cubicBezTo>
                  <a:pt x="1455329" y="859641"/>
                  <a:pt x="1420753" y="888978"/>
                  <a:pt x="1397417" y="922791"/>
                </a:cubicBezTo>
                <a:cubicBezTo>
                  <a:pt x="1373986" y="956605"/>
                  <a:pt x="1362365" y="994610"/>
                  <a:pt x="1362270" y="1036139"/>
                </a:cubicBezTo>
                <a:lnTo>
                  <a:pt x="1362175" y="1040044"/>
                </a:lnTo>
                <a:lnTo>
                  <a:pt x="1362270" y="1042711"/>
                </a:lnTo>
                <a:cubicBezTo>
                  <a:pt x="1362270" y="1044521"/>
                  <a:pt x="1362556" y="1046140"/>
                  <a:pt x="1362746" y="1047855"/>
                </a:cubicBezTo>
                <a:cubicBezTo>
                  <a:pt x="1363222" y="1051188"/>
                  <a:pt x="1363794" y="1054427"/>
                  <a:pt x="1364842" y="1057570"/>
                </a:cubicBezTo>
                <a:cubicBezTo>
                  <a:pt x="1366747" y="1063857"/>
                  <a:pt x="1369509" y="1070048"/>
                  <a:pt x="1373700" y="1076334"/>
                </a:cubicBezTo>
                <a:cubicBezTo>
                  <a:pt x="1381796" y="1088907"/>
                  <a:pt x="1395512" y="1101766"/>
                  <a:pt x="1412467" y="1113291"/>
                </a:cubicBezTo>
                <a:cubicBezTo>
                  <a:pt x="1446566" y="1136628"/>
                  <a:pt x="1491429" y="1154344"/>
                  <a:pt x="1537435" y="1168536"/>
                </a:cubicBezTo>
                <a:cubicBezTo>
                  <a:pt x="1583821" y="1182729"/>
                  <a:pt x="1632589" y="1193587"/>
                  <a:pt x="1682024" y="1202541"/>
                </a:cubicBezTo>
                <a:cubicBezTo>
                  <a:pt x="1781084" y="1220448"/>
                  <a:pt x="1882906" y="1231116"/>
                  <a:pt x="1985205" y="1239117"/>
                </a:cubicBezTo>
                <a:cubicBezTo>
                  <a:pt x="2189992" y="1254547"/>
                  <a:pt x="2397066" y="1258548"/>
                  <a:pt x="2604139" y="1259405"/>
                </a:cubicBezTo>
                <a:cubicBezTo>
                  <a:pt x="2811403" y="1260072"/>
                  <a:pt x="3019048" y="1256833"/>
                  <a:pt x="3226789" y="1252642"/>
                </a:cubicBezTo>
                <a:cubicBezTo>
                  <a:pt x="3642460" y="1243974"/>
                  <a:pt x="4058797" y="1230544"/>
                  <a:pt x="4476278" y="1225496"/>
                </a:cubicBezTo>
                <a:cubicBezTo>
                  <a:pt x="4685066" y="1223019"/>
                  <a:pt x="4894140" y="1222543"/>
                  <a:pt x="5103880" y="1227210"/>
                </a:cubicBezTo>
                <a:cubicBezTo>
                  <a:pt x="5313621" y="1232068"/>
                  <a:pt x="5523838" y="1241212"/>
                  <a:pt x="5735484" y="1264072"/>
                </a:cubicBezTo>
                <a:cubicBezTo>
                  <a:pt x="5841306" y="1275788"/>
                  <a:pt x="5947510" y="1290837"/>
                  <a:pt x="6054380" y="1314078"/>
                </a:cubicBezTo>
                <a:cubicBezTo>
                  <a:pt x="6107815" y="1325889"/>
                  <a:pt x="6161441" y="1339701"/>
                  <a:pt x="6215448" y="1357608"/>
                </a:cubicBezTo>
                <a:cubicBezTo>
                  <a:pt x="6269360" y="1375705"/>
                  <a:pt x="6323652" y="1397422"/>
                  <a:pt x="6377849" y="1428855"/>
                </a:cubicBezTo>
                <a:cubicBezTo>
                  <a:pt x="6404900" y="1444761"/>
                  <a:pt x="6431856" y="1463145"/>
                  <a:pt x="6457859" y="1486195"/>
                </a:cubicBezTo>
                <a:cubicBezTo>
                  <a:pt x="6483672" y="1509150"/>
                  <a:pt x="6508723" y="1537059"/>
                  <a:pt x="6528725" y="1571253"/>
                </a:cubicBezTo>
                <a:cubicBezTo>
                  <a:pt x="6548728" y="1605162"/>
                  <a:pt x="6562634" y="1645548"/>
                  <a:pt x="6567206" y="1685744"/>
                </a:cubicBezTo>
                <a:cubicBezTo>
                  <a:pt x="6568444" y="1695840"/>
                  <a:pt x="6569111" y="1705842"/>
                  <a:pt x="6569207" y="1715748"/>
                </a:cubicBezTo>
                <a:lnTo>
                  <a:pt x="6569302" y="1723082"/>
                </a:lnTo>
                <a:lnTo>
                  <a:pt x="6569111" y="1729464"/>
                </a:lnTo>
                <a:lnTo>
                  <a:pt x="6568730" y="1742227"/>
                </a:lnTo>
                <a:cubicBezTo>
                  <a:pt x="6567873" y="1759372"/>
                  <a:pt x="6566063" y="1776612"/>
                  <a:pt x="6563110" y="1793853"/>
                </a:cubicBezTo>
                <a:cubicBezTo>
                  <a:pt x="6557300" y="1828333"/>
                  <a:pt x="6546823" y="1862623"/>
                  <a:pt x="6532154" y="1894723"/>
                </a:cubicBezTo>
                <a:cubicBezTo>
                  <a:pt x="6517486" y="1926726"/>
                  <a:pt x="6498912" y="1956349"/>
                  <a:pt x="6478052" y="1982924"/>
                </a:cubicBezTo>
                <a:cubicBezTo>
                  <a:pt x="6436143" y="2036073"/>
                  <a:pt x="6386517" y="2076840"/>
                  <a:pt x="6336035" y="2110083"/>
                </a:cubicBezTo>
                <a:cubicBezTo>
                  <a:pt x="6285362" y="2143134"/>
                  <a:pt x="6233355" y="2169519"/>
                  <a:pt x="6181253" y="2191902"/>
                </a:cubicBezTo>
                <a:cubicBezTo>
                  <a:pt x="6129056" y="2214477"/>
                  <a:pt x="6076669" y="2233146"/>
                  <a:pt x="6024376" y="2249815"/>
                </a:cubicBezTo>
                <a:cubicBezTo>
                  <a:pt x="5919601" y="2282961"/>
                  <a:pt x="5814922" y="2307822"/>
                  <a:pt x="5710528" y="2329539"/>
                </a:cubicBezTo>
                <a:cubicBezTo>
                  <a:pt x="5501740" y="2372592"/>
                  <a:pt x="5294095" y="2402881"/>
                  <a:pt x="5088069" y="2433647"/>
                </a:cubicBezTo>
                <a:cubicBezTo>
                  <a:pt x="4882043" y="2464222"/>
                  <a:pt x="4677351" y="2494035"/>
                  <a:pt x="4476564" y="2532231"/>
                </a:cubicBezTo>
                <a:cubicBezTo>
                  <a:pt x="4376171" y="2551376"/>
                  <a:pt x="4276730" y="2572521"/>
                  <a:pt x="4179479" y="2597572"/>
                </a:cubicBezTo>
                <a:cubicBezTo>
                  <a:pt x="4082229" y="2622623"/>
                  <a:pt x="3987074" y="2651484"/>
                  <a:pt x="3896777" y="2686726"/>
                </a:cubicBezTo>
                <a:cubicBezTo>
                  <a:pt x="3806861" y="2722064"/>
                  <a:pt x="3721422" y="2763974"/>
                  <a:pt x="3649889" y="2815504"/>
                </a:cubicBezTo>
                <a:cubicBezTo>
                  <a:pt x="3578452" y="2867034"/>
                  <a:pt x="3522540" y="2927614"/>
                  <a:pt x="3492631" y="2995622"/>
                </a:cubicBezTo>
                <a:cubicBezTo>
                  <a:pt x="3477106" y="3029531"/>
                  <a:pt x="3468152" y="3065726"/>
                  <a:pt x="3463866" y="3104017"/>
                </a:cubicBezTo>
                <a:cubicBezTo>
                  <a:pt x="3461961" y="3123162"/>
                  <a:pt x="3461485" y="3143259"/>
                  <a:pt x="3461961" y="3162405"/>
                </a:cubicBezTo>
                <a:cubicBezTo>
                  <a:pt x="3463104" y="3181550"/>
                  <a:pt x="3464723" y="3200505"/>
                  <a:pt x="3468533" y="3218983"/>
                </a:cubicBezTo>
                <a:cubicBezTo>
                  <a:pt x="3482725" y="3292707"/>
                  <a:pt x="3521016" y="3361096"/>
                  <a:pt x="3578166" y="3423199"/>
                </a:cubicBezTo>
                <a:cubicBezTo>
                  <a:pt x="3635411" y="3485112"/>
                  <a:pt x="3709706" y="3539214"/>
                  <a:pt x="3790954" y="3585982"/>
                </a:cubicBezTo>
                <a:cubicBezTo>
                  <a:pt x="3872393" y="3632844"/>
                  <a:pt x="3961262" y="3672468"/>
                  <a:pt x="4052987" y="3707235"/>
                </a:cubicBezTo>
                <a:cubicBezTo>
                  <a:pt x="4237010" y="3776482"/>
                  <a:pt x="4432654" y="3826678"/>
                  <a:pt x="4630964" y="3866778"/>
                </a:cubicBezTo>
                <a:cubicBezTo>
                  <a:pt x="4829560" y="3906688"/>
                  <a:pt x="5031681" y="3936311"/>
                  <a:pt x="5234944" y="3959266"/>
                </a:cubicBezTo>
                <a:cubicBezTo>
                  <a:pt x="5438303" y="3982221"/>
                  <a:pt x="5642996" y="3998509"/>
                  <a:pt x="5848164" y="4009939"/>
                </a:cubicBezTo>
                <a:cubicBezTo>
                  <a:pt x="6258596" y="4032514"/>
                  <a:pt x="6671124" y="4036133"/>
                  <a:pt x="7082794" y="4024703"/>
                </a:cubicBezTo>
                <a:cubicBezTo>
                  <a:pt x="7288535" y="4018798"/>
                  <a:pt x="7494179" y="4009082"/>
                  <a:pt x="7698681" y="3994223"/>
                </a:cubicBezTo>
                <a:cubicBezTo>
                  <a:pt x="7800884" y="3986793"/>
                  <a:pt x="7902897" y="3978031"/>
                  <a:pt x="8003957" y="3967362"/>
                </a:cubicBezTo>
                <a:cubicBezTo>
                  <a:pt x="8104732" y="3956599"/>
                  <a:pt x="8205601" y="3944217"/>
                  <a:pt x="8301042" y="3927548"/>
                </a:cubicBezTo>
                <a:lnTo>
                  <a:pt x="8301518" y="3927453"/>
                </a:lnTo>
                <a:cubicBezTo>
                  <a:pt x="8401150" y="3910117"/>
                  <a:pt x="8496018" y="3976792"/>
                  <a:pt x="8513449" y="4076424"/>
                </a:cubicBezTo>
                <a:cubicBezTo>
                  <a:pt x="8530785" y="4176055"/>
                  <a:pt x="8464110" y="4270924"/>
                  <a:pt x="8364478" y="4288355"/>
                </a:cubicBezTo>
                <a:cubicBezTo>
                  <a:pt x="8363526" y="4288355"/>
                  <a:pt x="8361812" y="4288641"/>
                  <a:pt x="8361049" y="428873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952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sz="1801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6C1C0E7-8E23-718E-205C-469DF84BEA1F}"/>
              </a:ext>
            </a:extLst>
          </p:cNvPr>
          <p:cNvGrpSpPr/>
          <p:nvPr/>
        </p:nvGrpSpPr>
        <p:grpSpPr>
          <a:xfrm>
            <a:off x="798027" y="3607709"/>
            <a:ext cx="1305095" cy="2810699"/>
            <a:chOff x="952966" y="3800366"/>
            <a:chExt cx="1305094" cy="2810699"/>
          </a:xfrm>
        </p:grpSpPr>
        <p:sp>
          <p:nvSpPr>
            <p:cNvPr id="5" name="Freeform: Shape 77">
              <a:extLst>
                <a:ext uri="{FF2B5EF4-FFF2-40B4-BE49-F238E27FC236}">
                  <a16:creationId xmlns:a16="http://schemas.microsoft.com/office/drawing/2014/main" id="{B4633BB2-CB1C-A70C-BD7C-A43D8CDD602D}"/>
                </a:ext>
              </a:extLst>
            </p:cNvPr>
            <p:cNvSpPr/>
            <p:nvPr/>
          </p:nvSpPr>
          <p:spPr>
            <a:xfrm flipH="1">
              <a:off x="952966" y="3800366"/>
              <a:ext cx="1305094" cy="1519977"/>
            </a:xfrm>
            <a:custGeom>
              <a:avLst/>
              <a:gdLst>
                <a:gd name="connsiteX0" fmla="*/ 1877378 w 1877377"/>
                <a:gd name="connsiteY0" fmla="*/ 938689 h 2163317"/>
                <a:gd name="connsiteX1" fmla="*/ 938689 w 1877377"/>
                <a:gd name="connsiteY1" fmla="*/ 0 h 2163317"/>
                <a:gd name="connsiteX2" fmla="*/ 0 w 1877377"/>
                <a:gd name="connsiteY2" fmla="*/ 938689 h 2163317"/>
                <a:gd name="connsiteX3" fmla="*/ 291751 w 1877377"/>
                <a:gd name="connsiteY3" fmla="*/ 1618869 h 2163317"/>
                <a:gd name="connsiteX4" fmla="*/ 291751 w 1877377"/>
                <a:gd name="connsiteY4" fmla="*/ 1618869 h 2163317"/>
                <a:gd name="connsiteX5" fmla="*/ 291751 w 1877377"/>
                <a:gd name="connsiteY5" fmla="*/ 1618869 h 2163317"/>
                <a:gd name="connsiteX6" fmla="*/ 379286 w 1877377"/>
                <a:gd name="connsiteY6" fmla="*/ 1692593 h 2163317"/>
                <a:gd name="connsiteX7" fmla="*/ 938594 w 1877377"/>
                <a:gd name="connsiteY7" fmla="*/ 2163318 h 2163317"/>
                <a:gd name="connsiteX8" fmla="*/ 1497997 w 1877377"/>
                <a:gd name="connsiteY8" fmla="*/ 1692497 h 2163317"/>
                <a:gd name="connsiteX9" fmla="*/ 1585532 w 1877377"/>
                <a:gd name="connsiteY9" fmla="*/ 1618774 h 2163317"/>
                <a:gd name="connsiteX10" fmla="*/ 1585532 w 1877377"/>
                <a:gd name="connsiteY10" fmla="*/ 1618774 h 2163317"/>
                <a:gd name="connsiteX11" fmla="*/ 1585532 w 1877377"/>
                <a:gd name="connsiteY11" fmla="*/ 1618774 h 2163317"/>
                <a:gd name="connsiteX12" fmla="*/ 1877378 w 1877377"/>
                <a:gd name="connsiteY12" fmla="*/ 938689 h 2163317"/>
                <a:gd name="connsiteX13" fmla="*/ 938689 w 1877377"/>
                <a:gd name="connsiteY13" fmla="*/ 1877282 h 2163317"/>
                <a:gd name="connsiteX14" fmla="*/ 938689 w 1877377"/>
                <a:gd name="connsiteY14" fmla="*/ 1877282 h 2163317"/>
                <a:gd name="connsiteX15" fmla="*/ 938689 w 1877377"/>
                <a:gd name="connsiteY15" fmla="*/ 1877282 h 2163317"/>
                <a:gd name="connsiteX16" fmla="*/ 938689 w 1877377"/>
                <a:gd name="connsiteY16" fmla="*/ 1877282 h 2163317"/>
                <a:gd name="connsiteX17" fmla="*/ 938689 w 1877377"/>
                <a:gd name="connsiteY17" fmla="*/ 1877282 h 2163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7377" h="2163317">
                  <a:moveTo>
                    <a:pt x="1877378" y="938689"/>
                  </a:moveTo>
                  <a:cubicBezTo>
                    <a:pt x="1877378" y="420243"/>
                    <a:pt x="1457135" y="0"/>
                    <a:pt x="938689" y="0"/>
                  </a:cubicBezTo>
                  <a:cubicBezTo>
                    <a:pt x="420243" y="0"/>
                    <a:pt x="0" y="420243"/>
                    <a:pt x="0" y="938689"/>
                  </a:cubicBezTo>
                  <a:cubicBezTo>
                    <a:pt x="0" y="1206341"/>
                    <a:pt x="112014" y="1447800"/>
                    <a:pt x="291751" y="1618869"/>
                  </a:cubicBezTo>
                  <a:lnTo>
                    <a:pt x="291751" y="1618869"/>
                  </a:lnTo>
                  <a:lnTo>
                    <a:pt x="291751" y="1618869"/>
                  </a:lnTo>
                  <a:cubicBezTo>
                    <a:pt x="319374" y="1645158"/>
                    <a:pt x="348615" y="1669732"/>
                    <a:pt x="379286" y="1692593"/>
                  </a:cubicBezTo>
                  <a:lnTo>
                    <a:pt x="938594" y="2163318"/>
                  </a:lnTo>
                  <a:lnTo>
                    <a:pt x="1497997" y="1692497"/>
                  </a:lnTo>
                  <a:cubicBezTo>
                    <a:pt x="1528667" y="1669732"/>
                    <a:pt x="1557909" y="1645063"/>
                    <a:pt x="1585532" y="1618774"/>
                  </a:cubicBezTo>
                  <a:lnTo>
                    <a:pt x="1585532" y="1618774"/>
                  </a:lnTo>
                  <a:lnTo>
                    <a:pt x="1585532" y="1618774"/>
                  </a:lnTo>
                  <a:cubicBezTo>
                    <a:pt x="1765364" y="1447800"/>
                    <a:pt x="1877378" y="1206341"/>
                    <a:pt x="1877378" y="938689"/>
                  </a:cubicBezTo>
                  <a:close/>
                  <a:moveTo>
                    <a:pt x="938689" y="1877282"/>
                  </a:moveTo>
                  <a:lnTo>
                    <a:pt x="938689" y="1877282"/>
                  </a:lnTo>
                  <a:cubicBezTo>
                    <a:pt x="938689" y="1877282"/>
                    <a:pt x="938689" y="1877282"/>
                    <a:pt x="938689" y="1877282"/>
                  </a:cubicBezTo>
                  <a:cubicBezTo>
                    <a:pt x="938689" y="1877282"/>
                    <a:pt x="938689" y="1877282"/>
                    <a:pt x="938689" y="1877282"/>
                  </a:cubicBezTo>
                  <a:lnTo>
                    <a:pt x="938689" y="1877282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8" name="Freeform: Shape 80">
              <a:extLst>
                <a:ext uri="{FF2B5EF4-FFF2-40B4-BE49-F238E27FC236}">
                  <a16:creationId xmlns:a16="http://schemas.microsoft.com/office/drawing/2014/main" id="{37B9FF53-7D2E-43B7-9EC3-A6557B24C17A}"/>
                </a:ext>
              </a:extLst>
            </p:cNvPr>
            <p:cNvSpPr/>
            <p:nvPr/>
          </p:nvSpPr>
          <p:spPr>
            <a:xfrm flipH="1">
              <a:off x="1088408" y="3928516"/>
              <a:ext cx="1033070" cy="1087673"/>
            </a:xfrm>
            <a:custGeom>
              <a:avLst/>
              <a:gdLst>
                <a:gd name="connsiteX0" fmla="*/ 1473518 w 1473517"/>
                <a:gd name="connsiteY0" fmla="*/ 736759 h 1473517"/>
                <a:gd name="connsiteX1" fmla="*/ 736759 w 1473517"/>
                <a:gd name="connsiteY1" fmla="*/ 1473517 h 1473517"/>
                <a:gd name="connsiteX2" fmla="*/ 1 w 1473517"/>
                <a:gd name="connsiteY2" fmla="*/ 736759 h 1473517"/>
                <a:gd name="connsiteX3" fmla="*/ 736759 w 1473517"/>
                <a:gd name="connsiteY3" fmla="*/ 0 h 1473517"/>
                <a:gd name="connsiteX4" fmla="*/ 1473518 w 1473517"/>
                <a:gd name="connsiteY4" fmla="*/ 736759 h 1473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517" h="1473517">
                  <a:moveTo>
                    <a:pt x="1473518" y="736759"/>
                  </a:moveTo>
                  <a:cubicBezTo>
                    <a:pt x="1473518" y="1143659"/>
                    <a:pt x="1143659" y="1473517"/>
                    <a:pt x="736759" y="1473517"/>
                  </a:cubicBezTo>
                  <a:cubicBezTo>
                    <a:pt x="329858" y="1473517"/>
                    <a:pt x="1" y="1143659"/>
                    <a:pt x="1" y="736759"/>
                  </a:cubicBezTo>
                  <a:cubicBezTo>
                    <a:pt x="1" y="329858"/>
                    <a:pt x="329859" y="0"/>
                    <a:pt x="736759" y="0"/>
                  </a:cubicBezTo>
                  <a:cubicBezTo>
                    <a:pt x="1143660" y="0"/>
                    <a:pt x="1473518" y="329858"/>
                    <a:pt x="1473518" y="7367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96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9" name="Freeform: Shape 82">
              <a:extLst>
                <a:ext uri="{FF2B5EF4-FFF2-40B4-BE49-F238E27FC236}">
                  <a16:creationId xmlns:a16="http://schemas.microsoft.com/office/drawing/2014/main" id="{FD1672C9-064C-D1D4-6DD4-AFDA04B1BB39}"/>
                </a:ext>
              </a:extLst>
            </p:cNvPr>
            <p:cNvSpPr/>
            <p:nvPr/>
          </p:nvSpPr>
          <p:spPr>
            <a:xfrm flipH="1">
              <a:off x="1599925" y="5287240"/>
              <a:ext cx="10038" cy="935208"/>
            </a:xfrm>
            <a:custGeom>
              <a:avLst/>
              <a:gdLst>
                <a:gd name="connsiteX0" fmla="*/ 0 w 9525"/>
                <a:gd name="connsiteY0" fmla="*/ 871347 h 871347"/>
                <a:gd name="connsiteX1" fmla="*/ 0 w 9525"/>
                <a:gd name="connsiteY1" fmla="*/ 0 h 87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871347">
                  <a:moveTo>
                    <a:pt x="0" y="87134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rgbClr val="156082"/>
              </a:solidFill>
              <a:prstDash val="sysDot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10" name="Freeform: Shape 83">
              <a:extLst>
                <a:ext uri="{FF2B5EF4-FFF2-40B4-BE49-F238E27FC236}">
                  <a16:creationId xmlns:a16="http://schemas.microsoft.com/office/drawing/2014/main" id="{A1985807-545F-EFBF-9D66-7353067A2F51}"/>
                </a:ext>
              </a:extLst>
            </p:cNvPr>
            <p:cNvSpPr/>
            <p:nvPr/>
          </p:nvSpPr>
          <p:spPr>
            <a:xfrm flipH="1">
              <a:off x="1303212" y="5986230"/>
              <a:ext cx="613503" cy="624835"/>
            </a:xfrm>
            <a:custGeom>
              <a:avLst/>
              <a:gdLst>
                <a:gd name="connsiteX0" fmla="*/ 582168 w 582167"/>
                <a:gd name="connsiteY0" fmla="*/ 291084 h 582168"/>
                <a:gd name="connsiteX1" fmla="*/ 291084 w 582167"/>
                <a:gd name="connsiteY1" fmla="*/ 582168 h 582168"/>
                <a:gd name="connsiteX2" fmla="*/ 0 w 582167"/>
                <a:gd name="connsiteY2" fmla="*/ 291084 h 582168"/>
                <a:gd name="connsiteX3" fmla="*/ 291084 w 582167"/>
                <a:gd name="connsiteY3" fmla="*/ 0 h 582168"/>
                <a:gd name="connsiteX4" fmla="*/ 582168 w 582167"/>
                <a:gd name="connsiteY4" fmla="*/ 291084 h 58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2167" h="582168">
                  <a:moveTo>
                    <a:pt x="582168" y="291084"/>
                  </a:moveTo>
                  <a:cubicBezTo>
                    <a:pt x="582168" y="451845"/>
                    <a:pt x="451845" y="582168"/>
                    <a:pt x="291084" y="582168"/>
                  </a:cubicBezTo>
                  <a:cubicBezTo>
                    <a:pt x="130323" y="582168"/>
                    <a:pt x="0" y="451845"/>
                    <a:pt x="0" y="291084"/>
                  </a:cubicBezTo>
                  <a:cubicBezTo>
                    <a:pt x="0" y="130323"/>
                    <a:pt x="130323" y="0"/>
                    <a:pt x="291084" y="0"/>
                  </a:cubicBezTo>
                  <a:cubicBezTo>
                    <a:pt x="451845" y="0"/>
                    <a:pt x="582168" y="130323"/>
                    <a:pt x="582168" y="29108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rgbClr val="15608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33276382-B99E-C871-0222-A9280C899FA6}"/>
                </a:ext>
              </a:extLst>
            </p:cNvPr>
            <p:cNvSpPr/>
            <p:nvPr/>
          </p:nvSpPr>
          <p:spPr>
            <a:xfrm>
              <a:off x="1360673" y="4193235"/>
              <a:ext cx="509901" cy="519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" y="14159"/>
                  </a:moveTo>
                  <a:cubicBezTo>
                    <a:pt x="207" y="13125"/>
                    <a:pt x="0" y="11989"/>
                    <a:pt x="0" y="10748"/>
                  </a:cubicBezTo>
                  <a:cubicBezTo>
                    <a:pt x="0" y="9611"/>
                    <a:pt x="207" y="8475"/>
                    <a:pt x="620" y="7441"/>
                  </a:cubicBezTo>
                  <a:cubicBezTo>
                    <a:pt x="827" y="6614"/>
                    <a:pt x="1240" y="5788"/>
                    <a:pt x="1654" y="5064"/>
                  </a:cubicBezTo>
                  <a:cubicBezTo>
                    <a:pt x="2067" y="4444"/>
                    <a:pt x="2584" y="3721"/>
                    <a:pt x="3204" y="3204"/>
                  </a:cubicBezTo>
                  <a:cubicBezTo>
                    <a:pt x="3721" y="2584"/>
                    <a:pt x="4341" y="2067"/>
                    <a:pt x="5064" y="1654"/>
                  </a:cubicBezTo>
                  <a:cubicBezTo>
                    <a:pt x="5788" y="1240"/>
                    <a:pt x="6614" y="827"/>
                    <a:pt x="7338" y="620"/>
                  </a:cubicBezTo>
                  <a:cubicBezTo>
                    <a:pt x="8475" y="207"/>
                    <a:pt x="9611" y="0"/>
                    <a:pt x="10748" y="0"/>
                  </a:cubicBezTo>
                  <a:cubicBezTo>
                    <a:pt x="11989" y="0"/>
                    <a:pt x="13125" y="207"/>
                    <a:pt x="14159" y="620"/>
                  </a:cubicBezTo>
                  <a:cubicBezTo>
                    <a:pt x="14986" y="827"/>
                    <a:pt x="15709" y="1240"/>
                    <a:pt x="16433" y="1654"/>
                  </a:cubicBezTo>
                  <a:cubicBezTo>
                    <a:pt x="17156" y="2067"/>
                    <a:pt x="17776" y="2584"/>
                    <a:pt x="18396" y="3204"/>
                  </a:cubicBezTo>
                  <a:cubicBezTo>
                    <a:pt x="19016" y="3721"/>
                    <a:pt x="19533" y="4444"/>
                    <a:pt x="19946" y="5167"/>
                  </a:cubicBezTo>
                  <a:cubicBezTo>
                    <a:pt x="20360" y="5788"/>
                    <a:pt x="20773" y="6614"/>
                    <a:pt x="20980" y="7441"/>
                  </a:cubicBezTo>
                  <a:cubicBezTo>
                    <a:pt x="21393" y="8475"/>
                    <a:pt x="21497" y="9611"/>
                    <a:pt x="21600" y="10748"/>
                  </a:cubicBezTo>
                  <a:cubicBezTo>
                    <a:pt x="21600" y="11989"/>
                    <a:pt x="21393" y="13125"/>
                    <a:pt x="20980" y="14159"/>
                  </a:cubicBezTo>
                  <a:cubicBezTo>
                    <a:pt x="20773" y="14986"/>
                    <a:pt x="20360" y="15812"/>
                    <a:pt x="19946" y="16433"/>
                  </a:cubicBezTo>
                  <a:cubicBezTo>
                    <a:pt x="19533" y="17156"/>
                    <a:pt x="19016" y="17776"/>
                    <a:pt x="18396" y="18396"/>
                  </a:cubicBezTo>
                  <a:cubicBezTo>
                    <a:pt x="17879" y="19016"/>
                    <a:pt x="17156" y="19533"/>
                    <a:pt x="16433" y="19946"/>
                  </a:cubicBezTo>
                  <a:cubicBezTo>
                    <a:pt x="15709" y="20360"/>
                    <a:pt x="14986" y="20773"/>
                    <a:pt x="14159" y="20980"/>
                  </a:cubicBezTo>
                  <a:cubicBezTo>
                    <a:pt x="13125" y="21393"/>
                    <a:pt x="11989" y="21600"/>
                    <a:pt x="10748" y="21600"/>
                  </a:cubicBezTo>
                  <a:cubicBezTo>
                    <a:pt x="9611" y="21600"/>
                    <a:pt x="8475" y="21393"/>
                    <a:pt x="7338" y="20980"/>
                  </a:cubicBezTo>
                  <a:cubicBezTo>
                    <a:pt x="6614" y="20773"/>
                    <a:pt x="5788" y="20360"/>
                    <a:pt x="5064" y="19946"/>
                  </a:cubicBezTo>
                  <a:cubicBezTo>
                    <a:pt x="4444" y="19533"/>
                    <a:pt x="3721" y="19016"/>
                    <a:pt x="3204" y="18396"/>
                  </a:cubicBezTo>
                  <a:cubicBezTo>
                    <a:pt x="2584" y="17776"/>
                    <a:pt x="2067" y="17156"/>
                    <a:pt x="1654" y="16433"/>
                  </a:cubicBezTo>
                  <a:cubicBezTo>
                    <a:pt x="1240" y="15709"/>
                    <a:pt x="827" y="14986"/>
                    <a:pt x="620" y="14159"/>
                  </a:cubicBezTo>
                  <a:close/>
                  <a:moveTo>
                    <a:pt x="2894" y="7441"/>
                  </a:moveTo>
                  <a:cubicBezTo>
                    <a:pt x="2377" y="8475"/>
                    <a:pt x="2170" y="9611"/>
                    <a:pt x="2170" y="10748"/>
                  </a:cubicBezTo>
                  <a:cubicBezTo>
                    <a:pt x="2170" y="11989"/>
                    <a:pt x="2377" y="13022"/>
                    <a:pt x="2894" y="14159"/>
                  </a:cubicBezTo>
                  <a:cubicBezTo>
                    <a:pt x="3824" y="16226"/>
                    <a:pt x="5271" y="17776"/>
                    <a:pt x="7441" y="18706"/>
                  </a:cubicBezTo>
                  <a:cubicBezTo>
                    <a:pt x="8475" y="19120"/>
                    <a:pt x="9611" y="19326"/>
                    <a:pt x="10748" y="19326"/>
                  </a:cubicBezTo>
                  <a:cubicBezTo>
                    <a:pt x="11989" y="19326"/>
                    <a:pt x="13022" y="19120"/>
                    <a:pt x="14159" y="18706"/>
                  </a:cubicBezTo>
                  <a:cubicBezTo>
                    <a:pt x="16226" y="17776"/>
                    <a:pt x="17776" y="16226"/>
                    <a:pt x="18706" y="14159"/>
                  </a:cubicBezTo>
                  <a:cubicBezTo>
                    <a:pt x="19120" y="13022"/>
                    <a:pt x="19326" y="11989"/>
                    <a:pt x="19326" y="10748"/>
                  </a:cubicBezTo>
                  <a:cubicBezTo>
                    <a:pt x="19326" y="9611"/>
                    <a:pt x="19120" y="8475"/>
                    <a:pt x="18706" y="7441"/>
                  </a:cubicBezTo>
                  <a:cubicBezTo>
                    <a:pt x="17776" y="5271"/>
                    <a:pt x="16226" y="3824"/>
                    <a:pt x="14159" y="2894"/>
                  </a:cubicBezTo>
                  <a:cubicBezTo>
                    <a:pt x="13022" y="2377"/>
                    <a:pt x="11989" y="2170"/>
                    <a:pt x="10748" y="2170"/>
                  </a:cubicBezTo>
                  <a:cubicBezTo>
                    <a:pt x="9611" y="2170"/>
                    <a:pt x="8475" y="2377"/>
                    <a:pt x="7441" y="2894"/>
                  </a:cubicBezTo>
                  <a:cubicBezTo>
                    <a:pt x="5271" y="3824"/>
                    <a:pt x="3824" y="5271"/>
                    <a:pt x="2894" y="7441"/>
                  </a:cubicBezTo>
                  <a:close/>
                  <a:moveTo>
                    <a:pt x="3307" y="11058"/>
                  </a:moveTo>
                  <a:cubicBezTo>
                    <a:pt x="3307" y="10542"/>
                    <a:pt x="3307" y="10542"/>
                    <a:pt x="3307" y="10542"/>
                  </a:cubicBezTo>
                  <a:cubicBezTo>
                    <a:pt x="5374" y="10542"/>
                    <a:pt x="5374" y="10542"/>
                    <a:pt x="5374" y="10542"/>
                  </a:cubicBezTo>
                  <a:cubicBezTo>
                    <a:pt x="5374" y="11058"/>
                    <a:pt x="5374" y="11058"/>
                    <a:pt x="5374" y="11058"/>
                  </a:cubicBezTo>
                  <a:lnTo>
                    <a:pt x="3307" y="11058"/>
                  </a:lnTo>
                  <a:close/>
                  <a:moveTo>
                    <a:pt x="9301" y="11162"/>
                  </a:moveTo>
                  <a:cubicBezTo>
                    <a:pt x="13125" y="4651"/>
                    <a:pt x="13125" y="4651"/>
                    <a:pt x="13125" y="4651"/>
                  </a:cubicBezTo>
                  <a:cubicBezTo>
                    <a:pt x="14986" y="5684"/>
                    <a:pt x="14986" y="5684"/>
                    <a:pt x="14986" y="5684"/>
                  </a:cubicBezTo>
                  <a:cubicBezTo>
                    <a:pt x="12299" y="10438"/>
                    <a:pt x="12299" y="10438"/>
                    <a:pt x="12299" y="10438"/>
                  </a:cubicBezTo>
                  <a:cubicBezTo>
                    <a:pt x="15089" y="11989"/>
                    <a:pt x="15089" y="11989"/>
                    <a:pt x="15089" y="11989"/>
                  </a:cubicBezTo>
                  <a:cubicBezTo>
                    <a:pt x="13952" y="13849"/>
                    <a:pt x="13952" y="13849"/>
                    <a:pt x="13952" y="13849"/>
                  </a:cubicBezTo>
                  <a:lnTo>
                    <a:pt x="9301" y="11162"/>
                  </a:lnTo>
                  <a:close/>
                  <a:moveTo>
                    <a:pt x="10542" y="5374"/>
                  </a:moveTo>
                  <a:cubicBezTo>
                    <a:pt x="10542" y="3204"/>
                    <a:pt x="10542" y="3204"/>
                    <a:pt x="10542" y="3204"/>
                  </a:cubicBezTo>
                  <a:cubicBezTo>
                    <a:pt x="11058" y="3204"/>
                    <a:pt x="11058" y="3204"/>
                    <a:pt x="11058" y="3204"/>
                  </a:cubicBezTo>
                  <a:cubicBezTo>
                    <a:pt x="11058" y="5374"/>
                    <a:pt x="11058" y="5374"/>
                    <a:pt x="11058" y="5374"/>
                  </a:cubicBezTo>
                  <a:lnTo>
                    <a:pt x="10542" y="5374"/>
                  </a:lnTo>
                  <a:close/>
                  <a:moveTo>
                    <a:pt x="10542" y="16122"/>
                  </a:moveTo>
                  <a:cubicBezTo>
                    <a:pt x="11058" y="16122"/>
                    <a:pt x="11058" y="16122"/>
                    <a:pt x="11058" y="16122"/>
                  </a:cubicBezTo>
                  <a:cubicBezTo>
                    <a:pt x="11058" y="18293"/>
                    <a:pt x="11058" y="18293"/>
                    <a:pt x="11058" y="18293"/>
                  </a:cubicBezTo>
                  <a:cubicBezTo>
                    <a:pt x="10542" y="18293"/>
                    <a:pt x="10542" y="18293"/>
                    <a:pt x="10542" y="18293"/>
                  </a:cubicBezTo>
                  <a:lnTo>
                    <a:pt x="10542" y="16122"/>
                  </a:lnTo>
                  <a:close/>
                  <a:moveTo>
                    <a:pt x="16743" y="11058"/>
                  </a:moveTo>
                  <a:cubicBezTo>
                    <a:pt x="16743" y="10542"/>
                    <a:pt x="16743" y="10542"/>
                    <a:pt x="16743" y="10542"/>
                  </a:cubicBezTo>
                  <a:cubicBezTo>
                    <a:pt x="18810" y="10542"/>
                    <a:pt x="18810" y="10542"/>
                    <a:pt x="18810" y="10542"/>
                  </a:cubicBezTo>
                  <a:cubicBezTo>
                    <a:pt x="18810" y="11058"/>
                    <a:pt x="18810" y="11058"/>
                    <a:pt x="18810" y="11058"/>
                  </a:cubicBezTo>
                  <a:lnTo>
                    <a:pt x="16743" y="1105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9" rIns="45719"/>
            <a:lstStyle/>
            <a:p>
              <a:pPr defTabSz="914399">
                <a:defRPr sz="1800" b="0">
                  <a:solidFill>
                    <a:srgbClr val="32363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1" dirty="0"/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D28EF60-6273-CBB7-00AF-E4679BFEC6F6}"/>
              </a:ext>
            </a:extLst>
          </p:cNvPr>
          <p:cNvGrpSpPr/>
          <p:nvPr/>
        </p:nvGrpSpPr>
        <p:grpSpPr>
          <a:xfrm>
            <a:off x="5191210" y="1859643"/>
            <a:ext cx="1058960" cy="1634697"/>
            <a:chOff x="8202246" y="1650366"/>
            <a:chExt cx="1006144" cy="1518972"/>
          </a:xfrm>
        </p:grpSpPr>
        <p:sp>
          <p:nvSpPr>
            <p:cNvPr id="13" name="Freeform: Shape 101">
              <a:extLst>
                <a:ext uri="{FF2B5EF4-FFF2-40B4-BE49-F238E27FC236}">
                  <a16:creationId xmlns:a16="http://schemas.microsoft.com/office/drawing/2014/main" id="{B3117F1A-4505-B5AC-56CF-7612784D15FA}"/>
                </a:ext>
              </a:extLst>
            </p:cNvPr>
            <p:cNvSpPr/>
            <p:nvPr/>
          </p:nvSpPr>
          <p:spPr>
            <a:xfrm flipH="1">
              <a:off x="8202246" y="1650366"/>
              <a:ext cx="1006144" cy="1015663"/>
            </a:xfrm>
            <a:custGeom>
              <a:avLst/>
              <a:gdLst>
                <a:gd name="connsiteX0" fmla="*/ 644461 w 644461"/>
                <a:gd name="connsiteY0" fmla="*/ 322231 h 742569"/>
                <a:gd name="connsiteX1" fmla="*/ 322231 w 644461"/>
                <a:gd name="connsiteY1" fmla="*/ 0 h 742569"/>
                <a:gd name="connsiteX2" fmla="*/ 0 w 644461"/>
                <a:gd name="connsiteY2" fmla="*/ 322231 h 742569"/>
                <a:gd name="connsiteX3" fmla="*/ 100108 w 644461"/>
                <a:gd name="connsiteY3" fmla="*/ 555689 h 742569"/>
                <a:gd name="connsiteX4" fmla="*/ 100108 w 644461"/>
                <a:gd name="connsiteY4" fmla="*/ 555689 h 742569"/>
                <a:gd name="connsiteX5" fmla="*/ 100108 w 644461"/>
                <a:gd name="connsiteY5" fmla="*/ 555689 h 742569"/>
                <a:gd name="connsiteX6" fmla="*/ 130207 w 644461"/>
                <a:gd name="connsiteY6" fmla="*/ 581025 h 742569"/>
                <a:gd name="connsiteX7" fmla="*/ 322231 w 644461"/>
                <a:gd name="connsiteY7" fmla="*/ 742569 h 742569"/>
                <a:gd name="connsiteX8" fmla="*/ 514255 w 644461"/>
                <a:gd name="connsiteY8" fmla="*/ 581025 h 742569"/>
                <a:gd name="connsiteX9" fmla="*/ 544354 w 644461"/>
                <a:gd name="connsiteY9" fmla="*/ 555689 h 742569"/>
                <a:gd name="connsiteX10" fmla="*/ 544354 w 644461"/>
                <a:gd name="connsiteY10" fmla="*/ 555689 h 742569"/>
                <a:gd name="connsiteX11" fmla="*/ 544354 w 644461"/>
                <a:gd name="connsiteY11" fmla="*/ 555689 h 742569"/>
                <a:gd name="connsiteX12" fmla="*/ 644461 w 644461"/>
                <a:gd name="connsiteY12" fmla="*/ 322231 h 742569"/>
                <a:gd name="connsiteX13" fmla="*/ 322326 w 644461"/>
                <a:gd name="connsiteY13" fmla="*/ 644462 h 742569"/>
                <a:gd name="connsiteX14" fmla="*/ 322326 w 644461"/>
                <a:gd name="connsiteY14" fmla="*/ 644462 h 742569"/>
                <a:gd name="connsiteX15" fmla="*/ 322326 w 644461"/>
                <a:gd name="connsiteY15" fmla="*/ 644462 h 742569"/>
                <a:gd name="connsiteX16" fmla="*/ 322326 w 644461"/>
                <a:gd name="connsiteY16" fmla="*/ 644462 h 742569"/>
                <a:gd name="connsiteX17" fmla="*/ 322326 w 644461"/>
                <a:gd name="connsiteY17" fmla="*/ 644462 h 742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4461" h="742569">
                  <a:moveTo>
                    <a:pt x="644461" y="322231"/>
                  </a:moveTo>
                  <a:cubicBezTo>
                    <a:pt x="644461" y="144304"/>
                    <a:pt x="500253" y="0"/>
                    <a:pt x="322231" y="0"/>
                  </a:cubicBezTo>
                  <a:cubicBezTo>
                    <a:pt x="144304" y="0"/>
                    <a:pt x="0" y="144209"/>
                    <a:pt x="0" y="322231"/>
                  </a:cubicBezTo>
                  <a:cubicBezTo>
                    <a:pt x="0" y="414147"/>
                    <a:pt x="38481" y="497015"/>
                    <a:pt x="100108" y="555689"/>
                  </a:cubicBezTo>
                  <a:lnTo>
                    <a:pt x="100108" y="555689"/>
                  </a:lnTo>
                  <a:lnTo>
                    <a:pt x="100108" y="555689"/>
                  </a:lnTo>
                  <a:cubicBezTo>
                    <a:pt x="109633" y="564737"/>
                    <a:pt x="119634" y="573119"/>
                    <a:pt x="130207" y="581025"/>
                  </a:cubicBezTo>
                  <a:lnTo>
                    <a:pt x="322231" y="742569"/>
                  </a:lnTo>
                  <a:lnTo>
                    <a:pt x="514255" y="581025"/>
                  </a:lnTo>
                  <a:cubicBezTo>
                    <a:pt x="524828" y="573215"/>
                    <a:pt x="534829" y="564737"/>
                    <a:pt x="544354" y="555689"/>
                  </a:cubicBezTo>
                  <a:lnTo>
                    <a:pt x="544354" y="555689"/>
                  </a:lnTo>
                  <a:lnTo>
                    <a:pt x="544354" y="555689"/>
                  </a:lnTo>
                  <a:cubicBezTo>
                    <a:pt x="606076" y="497015"/>
                    <a:pt x="644461" y="414147"/>
                    <a:pt x="644461" y="322231"/>
                  </a:cubicBezTo>
                  <a:close/>
                  <a:moveTo>
                    <a:pt x="322326" y="644462"/>
                  </a:moveTo>
                  <a:lnTo>
                    <a:pt x="322326" y="644462"/>
                  </a:lnTo>
                  <a:cubicBezTo>
                    <a:pt x="322326" y="644462"/>
                    <a:pt x="322326" y="644462"/>
                    <a:pt x="322326" y="644462"/>
                  </a:cubicBezTo>
                  <a:cubicBezTo>
                    <a:pt x="322326" y="644462"/>
                    <a:pt x="322326" y="644462"/>
                    <a:pt x="322326" y="644462"/>
                  </a:cubicBezTo>
                  <a:lnTo>
                    <a:pt x="322326" y="644462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14" name="Freeform: Shape 104">
              <a:extLst>
                <a:ext uri="{FF2B5EF4-FFF2-40B4-BE49-F238E27FC236}">
                  <a16:creationId xmlns:a16="http://schemas.microsoft.com/office/drawing/2014/main" id="{343F84CE-2248-3B8B-ACAB-9301A939E400}"/>
                </a:ext>
              </a:extLst>
            </p:cNvPr>
            <p:cNvSpPr/>
            <p:nvPr/>
          </p:nvSpPr>
          <p:spPr>
            <a:xfrm flipH="1">
              <a:off x="8336748" y="1813688"/>
              <a:ext cx="737140" cy="595691"/>
            </a:xfrm>
            <a:custGeom>
              <a:avLst/>
              <a:gdLst>
                <a:gd name="connsiteX0" fmla="*/ 505778 w 505777"/>
                <a:gd name="connsiteY0" fmla="*/ 252889 h 505777"/>
                <a:gd name="connsiteX1" fmla="*/ 252889 w 505777"/>
                <a:gd name="connsiteY1" fmla="*/ 505778 h 505777"/>
                <a:gd name="connsiteX2" fmla="*/ 0 w 505777"/>
                <a:gd name="connsiteY2" fmla="*/ 252889 h 505777"/>
                <a:gd name="connsiteX3" fmla="*/ 252889 w 505777"/>
                <a:gd name="connsiteY3" fmla="*/ 0 h 505777"/>
                <a:gd name="connsiteX4" fmla="*/ 505778 w 505777"/>
                <a:gd name="connsiteY4" fmla="*/ 252889 h 505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777" h="505777">
                  <a:moveTo>
                    <a:pt x="505778" y="252889"/>
                  </a:moveTo>
                  <a:cubicBezTo>
                    <a:pt x="505778" y="392555"/>
                    <a:pt x="392555" y="505778"/>
                    <a:pt x="252889" y="505778"/>
                  </a:cubicBezTo>
                  <a:cubicBezTo>
                    <a:pt x="113222" y="505778"/>
                    <a:pt x="0" y="392555"/>
                    <a:pt x="0" y="252889"/>
                  </a:cubicBezTo>
                  <a:cubicBezTo>
                    <a:pt x="0" y="113222"/>
                    <a:pt x="113222" y="0"/>
                    <a:pt x="252889" y="0"/>
                  </a:cubicBezTo>
                  <a:cubicBezTo>
                    <a:pt x="392555" y="0"/>
                    <a:pt x="505778" y="113222"/>
                    <a:pt x="505778" y="2528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32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5" name="Freeform: Shape 106">
              <a:extLst>
                <a:ext uri="{FF2B5EF4-FFF2-40B4-BE49-F238E27FC236}">
                  <a16:creationId xmlns:a16="http://schemas.microsoft.com/office/drawing/2014/main" id="{14E8D79F-651F-F248-F175-9459FEBE4917}"/>
                </a:ext>
              </a:extLst>
            </p:cNvPr>
            <p:cNvSpPr/>
            <p:nvPr/>
          </p:nvSpPr>
          <p:spPr>
            <a:xfrm flipH="1">
              <a:off x="8695566" y="2665260"/>
              <a:ext cx="10038" cy="321005"/>
            </a:xfrm>
            <a:custGeom>
              <a:avLst/>
              <a:gdLst>
                <a:gd name="connsiteX0" fmla="*/ 0 w 9525"/>
                <a:gd name="connsiteY0" fmla="*/ 299085 h 299085"/>
                <a:gd name="connsiteX1" fmla="*/ 0 w 9525"/>
                <a:gd name="connsiteY1" fmla="*/ 0 h 299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99085">
                  <a:moveTo>
                    <a:pt x="0" y="299085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rgbClr val="00B0F0"/>
              </a:solidFill>
              <a:prstDash val="sysDot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16" name="Freeform: Shape 107">
              <a:extLst>
                <a:ext uri="{FF2B5EF4-FFF2-40B4-BE49-F238E27FC236}">
                  <a16:creationId xmlns:a16="http://schemas.microsoft.com/office/drawing/2014/main" id="{0C808AD2-7221-0862-4580-696957652E3B}"/>
                </a:ext>
              </a:extLst>
            </p:cNvPr>
            <p:cNvSpPr/>
            <p:nvPr/>
          </p:nvSpPr>
          <p:spPr>
            <a:xfrm flipH="1">
              <a:off x="8600292" y="2916523"/>
              <a:ext cx="243531" cy="252815"/>
            </a:xfrm>
            <a:custGeom>
              <a:avLst/>
              <a:gdLst>
                <a:gd name="connsiteX0" fmla="*/ 199834 w 199834"/>
                <a:gd name="connsiteY0" fmla="*/ 99917 h 199834"/>
                <a:gd name="connsiteX1" fmla="*/ 99917 w 199834"/>
                <a:gd name="connsiteY1" fmla="*/ 199835 h 199834"/>
                <a:gd name="connsiteX2" fmla="*/ 0 w 199834"/>
                <a:gd name="connsiteY2" fmla="*/ 99917 h 199834"/>
                <a:gd name="connsiteX3" fmla="*/ 99917 w 199834"/>
                <a:gd name="connsiteY3" fmla="*/ 0 h 199834"/>
                <a:gd name="connsiteX4" fmla="*/ 199834 w 199834"/>
                <a:gd name="connsiteY4" fmla="*/ 99917 h 19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34" h="199834">
                  <a:moveTo>
                    <a:pt x="199834" y="99917"/>
                  </a:moveTo>
                  <a:cubicBezTo>
                    <a:pt x="199834" y="155100"/>
                    <a:pt x="155100" y="199835"/>
                    <a:pt x="99917" y="199835"/>
                  </a:cubicBezTo>
                  <a:cubicBezTo>
                    <a:pt x="44734" y="199835"/>
                    <a:pt x="0" y="155100"/>
                    <a:pt x="0" y="99917"/>
                  </a:cubicBezTo>
                  <a:cubicBezTo>
                    <a:pt x="0" y="44734"/>
                    <a:pt x="44734" y="0"/>
                    <a:pt x="99917" y="0"/>
                  </a:cubicBezTo>
                  <a:cubicBezTo>
                    <a:pt x="155100" y="0"/>
                    <a:pt x="199834" y="44734"/>
                    <a:pt x="199834" y="99917"/>
                  </a:cubicBez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5195E8BC-8685-8BBC-B178-1D3FDE54703A}"/>
                </a:ext>
              </a:extLst>
            </p:cNvPr>
            <p:cNvSpPr/>
            <p:nvPr/>
          </p:nvSpPr>
          <p:spPr>
            <a:xfrm>
              <a:off x="8520372" y="1898126"/>
              <a:ext cx="369892" cy="331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081"/>
                  </a:moveTo>
                  <a:cubicBezTo>
                    <a:pt x="0" y="8904"/>
                    <a:pt x="0" y="8816"/>
                    <a:pt x="138" y="8728"/>
                  </a:cubicBezTo>
                  <a:cubicBezTo>
                    <a:pt x="4403" y="5113"/>
                    <a:pt x="4403" y="5113"/>
                    <a:pt x="4403" y="5113"/>
                  </a:cubicBezTo>
                  <a:cubicBezTo>
                    <a:pt x="4127" y="4937"/>
                    <a:pt x="4127" y="4761"/>
                    <a:pt x="4127" y="4673"/>
                  </a:cubicBezTo>
                  <a:cubicBezTo>
                    <a:pt x="4127" y="4584"/>
                    <a:pt x="4127" y="4496"/>
                    <a:pt x="4127" y="4408"/>
                  </a:cubicBezTo>
                  <a:cubicBezTo>
                    <a:pt x="4127" y="4320"/>
                    <a:pt x="4265" y="4232"/>
                    <a:pt x="4265" y="4232"/>
                  </a:cubicBezTo>
                  <a:cubicBezTo>
                    <a:pt x="4403" y="4144"/>
                    <a:pt x="4403" y="4144"/>
                    <a:pt x="4403" y="4144"/>
                  </a:cubicBezTo>
                  <a:cubicBezTo>
                    <a:pt x="5090" y="3703"/>
                    <a:pt x="5778" y="3262"/>
                    <a:pt x="6191" y="2909"/>
                  </a:cubicBezTo>
                  <a:cubicBezTo>
                    <a:pt x="6604" y="2557"/>
                    <a:pt x="7017" y="2292"/>
                    <a:pt x="7154" y="2116"/>
                  </a:cubicBezTo>
                  <a:cubicBezTo>
                    <a:pt x="7154" y="0"/>
                    <a:pt x="7154" y="0"/>
                    <a:pt x="7154" y="0"/>
                  </a:cubicBezTo>
                  <a:cubicBezTo>
                    <a:pt x="7704" y="264"/>
                    <a:pt x="7980" y="441"/>
                    <a:pt x="8255" y="617"/>
                  </a:cubicBezTo>
                  <a:cubicBezTo>
                    <a:pt x="8530" y="793"/>
                    <a:pt x="8805" y="882"/>
                    <a:pt x="8943" y="1058"/>
                  </a:cubicBezTo>
                  <a:cubicBezTo>
                    <a:pt x="9080" y="1234"/>
                    <a:pt x="9218" y="1411"/>
                    <a:pt x="9218" y="1499"/>
                  </a:cubicBezTo>
                  <a:cubicBezTo>
                    <a:pt x="9355" y="1587"/>
                    <a:pt x="9355" y="1675"/>
                    <a:pt x="9355" y="1763"/>
                  </a:cubicBezTo>
                  <a:cubicBezTo>
                    <a:pt x="9355" y="1851"/>
                    <a:pt x="9355" y="1851"/>
                    <a:pt x="9355" y="1851"/>
                  </a:cubicBezTo>
                  <a:cubicBezTo>
                    <a:pt x="10456" y="1851"/>
                    <a:pt x="11557" y="1940"/>
                    <a:pt x="12520" y="2204"/>
                  </a:cubicBezTo>
                  <a:cubicBezTo>
                    <a:pt x="13483" y="2469"/>
                    <a:pt x="14308" y="2733"/>
                    <a:pt x="14996" y="3086"/>
                  </a:cubicBezTo>
                  <a:cubicBezTo>
                    <a:pt x="15822" y="3438"/>
                    <a:pt x="16372" y="3879"/>
                    <a:pt x="17060" y="4408"/>
                  </a:cubicBezTo>
                  <a:cubicBezTo>
                    <a:pt x="17610" y="4937"/>
                    <a:pt x="18023" y="5466"/>
                    <a:pt x="18436" y="5995"/>
                  </a:cubicBezTo>
                  <a:cubicBezTo>
                    <a:pt x="18848" y="6524"/>
                    <a:pt x="19124" y="7053"/>
                    <a:pt x="19399" y="7670"/>
                  </a:cubicBezTo>
                  <a:cubicBezTo>
                    <a:pt x="19674" y="8199"/>
                    <a:pt x="19811" y="8728"/>
                    <a:pt x="19949" y="9169"/>
                  </a:cubicBezTo>
                  <a:cubicBezTo>
                    <a:pt x="20087" y="9698"/>
                    <a:pt x="20087" y="10139"/>
                    <a:pt x="20087" y="10580"/>
                  </a:cubicBezTo>
                  <a:cubicBezTo>
                    <a:pt x="20087" y="15605"/>
                    <a:pt x="20087" y="15605"/>
                    <a:pt x="20087" y="15605"/>
                  </a:cubicBezTo>
                  <a:cubicBezTo>
                    <a:pt x="16510" y="15605"/>
                    <a:pt x="16510" y="15605"/>
                    <a:pt x="16510" y="15605"/>
                  </a:cubicBezTo>
                  <a:cubicBezTo>
                    <a:pt x="16234" y="15605"/>
                    <a:pt x="15959" y="15605"/>
                    <a:pt x="15822" y="15693"/>
                  </a:cubicBezTo>
                  <a:cubicBezTo>
                    <a:pt x="15684" y="15693"/>
                    <a:pt x="15546" y="15693"/>
                    <a:pt x="15409" y="15781"/>
                  </a:cubicBezTo>
                  <a:cubicBezTo>
                    <a:pt x="15271" y="15781"/>
                    <a:pt x="15271" y="15869"/>
                    <a:pt x="15134" y="15958"/>
                  </a:cubicBezTo>
                  <a:cubicBezTo>
                    <a:pt x="15134" y="15958"/>
                    <a:pt x="15134" y="15958"/>
                    <a:pt x="15134" y="16046"/>
                  </a:cubicBezTo>
                  <a:cubicBezTo>
                    <a:pt x="15134" y="16046"/>
                    <a:pt x="15134" y="16046"/>
                    <a:pt x="15134" y="16046"/>
                  </a:cubicBezTo>
                  <a:cubicBezTo>
                    <a:pt x="15134" y="16134"/>
                    <a:pt x="15134" y="16222"/>
                    <a:pt x="15271" y="16310"/>
                  </a:cubicBezTo>
                  <a:cubicBezTo>
                    <a:pt x="15409" y="16398"/>
                    <a:pt x="15546" y="16398"/>
                    <a:pt x="15684" y="16487"/>
                  </a:cubicBezTo>
                  <a:cubicBezTo>
                    <a:pt x="15822" y="16487"/>
                    <a:pt x="16097" y="16575"/>
                    <a:pt x="16510" y="16575"/>
                  </a:cubicBezTo>
                  <a:cubicBezTo>
                    <a:pt x="16647" y="16575"/>
                    <a:pt x="16785" y="16575"/>
                    <a:pt x="16922" y="16663"/>
                  </a:cubicBezTo>
                  <a:cubicBezTo>
                    <a:pt x="17060" y="16751"/>
                    <a:pt x="17060" y="16839"/>
                    <a:pt x="17060" y="17016"/>
                  </a:cubicBezTo>
                  <a:cubicBezTo>
                    <a:pt x="17060" y="17104"/>
                    <a:pt x="17060" y="17192"/>
                    <a:pt x="16922" y="17280"/>
                  </a:cubicBezTo>
                  <a:cubicBezTo>
                    <a:pt x="16785" y="17456"/>
                    <a:pt x="16647" y="17456"/>
                    <a:pt x="16510" y="17456"/>
                  </a:cubicBezTo>
                  <a:cubicBezTo>
                    <a:pt x="16234" y="17456"/>
                    <a:pt x="15959" y="17456"/>
                    <a:pt x="15822" y="17544"/>
                  </a:cubicBezTo>
                  <a:cubicBezTo>
                    <a:pt x="15684" y="17544"/>
                    <a:pt x="15546" y="17544"/>
                    <a:pt x="15409" y="17633"/>
                  </a:cubicBezTo>
                  <a:cubicBezTo>
                    <a:pt x="15271" y="17633"/>
                    <a:pt x="15271" y="17721"/>
                    <a:pt x="15134" y="17721"/>
                  </a:cubicBezTo>
                  <a:cubicBezTo>
                    <a:pt x="15134" y="17809"/>
                    <a:pt x="15134" y="17809"/>
                    <a:pt x="15134" y="17897"/>
                  </a:cubicBezTo>
                  <a:cubicBezTo>
                    <a:pt x="15134" y="17897"/>
                    <a:pt x="15134" y="17897"/>
                    <a:pt x="15134" y="17897"/>
                  </a:cubicBezTo>
                  <a:cubicBezTo>
                    <a:pt x="15134" y="17985"/>
                    <a:pt x="15134" y="18073"/>
                    <a:pt x="15271" y="18162"/>
                  </a:cubicBezTo>
                  <a:cubicBezTo>
                    <a:pt x="15409" y="18162"/>
                    <a:pt x="15546" y="18250"/>
                    <a:pt x="15684" y="18338"/>
                  </a:cubicBezTo>
                  <a:cubicBezTo>
                    <a:pt x="15822" y="18338"/>
                    <a:pt x="16097" y="18338"/>
                    <a:pt x="16510" y="18338"/>
                  </a:cubicBezTo>
                  <a:cubicBezTo>
                    <a:pt x="19399" y="18338"/>
                    <a:pt x="19399" y="18338"/>
                    <a:pt x="19399" y="18338"/>
                  </a:cubicBezTo>
                  <a:cubicBezTo>
                    <a:pt x="19399" y="18338"/>
                    <a:pt x="19536" y="18338"/>
                    <a:pt x="19674" y="18338"/>
                  </a:cubicBezTo>
                  <a:cubicBezTo>
                    <a:pt x="19674" y="18338"/>
                    <a:pt x="19949" y="18426"/>
                    <a:pt x="20087" y="18426"/>
                  </a:cubicBezTo>
                  <a:cubicBezTo>
                    <a:pt x="20224" y="18514"/>
                    <a:pt x="20499" y="18514"/>
                    <a:pt x="20637" y="18602"/>
                  </a:cubicBezTo>
                  <a:cubicBezTo>
                    <a:pt x="20775" y="18691"/>
                    <a:pt x="20912" y="18779"/>
                    <a:pt x="21050" y="18867"/>
                  </a:cubicBezTo>
                  <a:cubicBezTo>
                    <a:pt x="21187" y="18955"/>
                    <a:pt x="21325" y="19043"/>
                    <a:pt x="21462" y="19220"/>
                  </a:cubicBezTo>
                  <a:cubicBezTo>
                    <a:pt x="21462" y="19396"/>
                    <a:pt x="21600" y="19572"/>
                    <a:pt x="21600" y="19749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889" y="21600"/>
                    <a:pt x="2889" y="21600"/>
                    <a:pt x="2889" y="21600"/>
                  </a:cubicBezTo>
                  <a:cubicBezTo>
                    <a:pt x="2889" y="19749"/>
                    <a:pt x="2889" y="19749"/>
                    <a:pt x="2889" y="19749"/>
                  </a:cubicBezTo>
                  <a:cubicBezTo>
                    <a:pt x="2889" y="19484"/>
                    <a:pt x="3027" y="19220"/>
                    <a:pt x="3164" y="19043"/>
                  </a:cubicBezTo>
                  <a:cubicBezTo>
                    <a:pt x="3302" y="18867"/>
                    <a:pt x="3439" y="18779"/>
                    <a:pt x="3715" y="18691"/>
                  </a:cubicBezTo>
                  <a:cubicBezTo>
                    <a:pt x="3852" y="18602"/>
                    <a:pt x="4127" y="18514"/>
                    <a:pt x="4265" y="18426"/>
                  </a:cubicBezTo>
                  <a:cubicBezTo>
                    <a:pt x="4540" y="18426"/>
                    <a:pt x="4678" y="18426"/>
                    <a:pt x="4815" y="18338"/>
                  </a:cubicBezTo>
                  <a:cubicBezTo>
                    <a:pt x="5090" y="18338"/>
                    <a:pt x="5090" y="18338"/>
                    <a:pt x="5090" y="18338"/>
                  </a:cubicBezTo>
                  <a:cubicBezTo>
                    <a:pt x="7980" y="18338"/>
                    <a:pt x="7980" y="18338"/>
                    <a:pt x="7980" y="18338"/>
                  </a:cubicBezTo>
                  <a:cubicBezTo>
                    <a:pt x="8255" y="18338"/>
                    <a:pt x="8530" y="18338"/>
                    <a:pt x="8668" y="18338"/>
                  </a:cubicBezTo>
                  <a:cubicBezTo>
                    <a:pt x="8805" y="18250"/>
                    <a:pt x="8943" y="18250"/>
                    <a:pt x="9080" y="18250"/>
                  </a:cubicBezTo>
                  <a:cubicBezTo>
                    <a:pt x="9218" y="18162"/>
                    <a:pt x="9218" y="18162"/>
                    <a:pt x="9355" y="18073"/>
                  </a:cubicBezTo>
                  <a:cubicBezTo>
                    <a:pt x="9355" y="17985"/>
                    <a:pt x="9355" y="17985"/>
                    <a:pt x="9355" y="17985"/>
                  </a:cubicBezTo>
                  <a:cubicBezTo>
                    <a:pt x="9355" y="17897"/>
                    <a:pt x="9355" y="17897"/>
                    <a:pt x="9355" y="17897"/>
                  </a:cubicBezTo>
                  <a:cubicBezTo>
                    <a:pt x="9355" y="17809"/>
                    <a:pt x="9355" y="17721"/>
                    <a:pt x="9218" y="17721"/>
                  </a:cubicBezTo>
                  <a:cubicBezTo>
                    <a:pt x="9080" y="17633"/>
                    <a:pt x="8943" y="17544"/>
                    <a:pt x="8805" y="17544"/>
                  </a:cubicBezTo>
                  <a:cubicBezTo>
                    <a:pt x="8530" y="17456"/>
                    <a:pt x="8255" y="17456"/>
                    <a:pt x="7980" y="17456"/>
                  </a:cubicBezTo>
                  <a:cubicBezTo>
                    <a:pt x="7842" y="17456"/>
                    <a:pt x="7704" y="17456"/>
                    <a:pt x="7567" y="17280"/>
                  </a:cubicBezTo>
                  <a:cubicBezTo>
                    <a:pt x="7429" y="17192"/>
                    <a:pt x="7429" y="17104"/>
                    <a:pt x="7429" y="17016"/>
                  </a:cubicBezTo>
                  <a:cubicBezTo>
                    <a:pt x="7429" y="16839"/>
                    <a:pt x="7429" y="16751"/>
                    <a:pt x="7567" y="16663"/>
                  </a:cubicBezTo>
                  <a:cubicBezTo>
                    <a:pt x="7704" y="16575"/>
                    <a:pt x="7842" y="16575"/>
                    <a:pt x="7980" y="16575"/>
                  </a:cubicBezTo>
                  <a:cubicBezTo>
                    <a:pt x="8255" y="16575"/>
                    <a:pt x="8392" y="16487"/>
                    <a:pt x="8668" y="16487"/>
                  </a:cubicBezTo>
                  <a:cubicBezTo>
                    <a:pt x="8805" y="16487"/>
                    <a:pt x="8943" y="16398"/>
                    <a:pt x="9080" y="16398"/>
                  </a:cubicBezTo>
                  <a:cubicBezTo>
                    <a:pt x="9218" y="16310"/>
                    <a:pt x="9218" y="16310"/>
                    <a:pt x="9355" y="16222"/>
                  </a:cubicBezTo>
                  <a:cubicBezTo>
                    <a:pt x="9355" y="16222"/>
                    <a:pt x="9355" y="16134"/>
                    <a:pt x="9355" y="16134"/>
                  </a:cubicBezTo>
                  <a:cubicBezTo>
                    <a:pt x="9355" y="16046"/>
                    <a:pt x="9355" y="16046"/>
                    <a:pt x="9355" y="16046"/>
                  </a:cubicBezTo>
                  <a:cubicBezTo>
                    <a:pt x="9355" y="15958"/>
                    <a:pt x="9355" y="15958"/>
                    <a:pt x="9218" y="15869"/>
                  </a:cubicBezTo>
                  <a:cubicBezTo>
                    <a:pt x="9080" y="15781"/>
                    <a:pt x="8943" y="15781"/>
                    <a:pt x="8805" y="15693"/>
                  </a:cubicBezTo>
                  <a:cubicBezTo>
                    <a:pt x="8530" y="15605"/>
                    <a:pt x="8255" y="15605"/>
                    <a:pt x="7980" y="15605"/>
                  </a:cubicBezTo>
                  <a:cubicBezTo>
                    <a:pt x="5090" y="15605"/>
                    <a:pt x="5090" y="15605"/>
                    <a:pt x="5090" y="15605"/>
                  </a:cubicBezTo>
                  <a:cubicBezTo>
                    <a:pt x="4678" y="15605"/>
                    <a:pt x="4403" y="15517"/>
                    <a:pt x="4127" y="15252"/>
                  </a:cubicBezTo>
                  <a:cubicBezTo>
                    <a:pt x="3990" y="15164"/>
                    <a:pt x="3852" y="15076"/>
                    <a:pt x="3852" y="14900"/>
                  </a:cubicBezTo>
                  <a:cubicBezTo>
                    <a:pt x="3715" y="14811"/>
                    <a:pt x="3715" y="14723"/>
                    <a:pt x="3715" y="14547"/>
                  </a:cubicBezTo>
                  <a:cubicBezTo>
                    <a:pt x="3715" y="14282"/>
                    <a:pt x="3715" y="14282"/>
                    <a:pt x="3715" y="14282"/>
                  </a:cubicBezTo>
                  <a:cubicBezTo>
                    <a:pt x="3715" y="14282"/>
                    <a:pt x="3715" y="14194"/>
                    <a:pt x="3715" y="14194"/>
                  </a:cubicBezTo>
                  <a:cubicBezTo>
                    <a:pt x="3715" y="14194"/>
                    <a:pt x="3715" y="14106"/>
                    <a:pt x="3715" y="14106"/>
                  </a:cubicBezTo>
                  <a:cubicBezTo>
                    <a:pt x="3715" y="14106"/>
                    <a:pt x="3715" y="14018"/>
                    <a:pt x="3852" y="13930"/>
                  </a:cubicBezTo>
                  <a:cubicBezTo>
                    <a:pt x="3852" y="13842"/>
                    <a:pt x="3990" y="13753"/>
                    <a:pt x="4127" y="13665"/>
                  </a:cubicBezTo>
                  <a:cubicBezTo>
                    <a:pt x="4265" y="13489"/>
                    <a:pt x="4403" y="13401"/>
                    <a:pt x="4540" y="13313"/>
                  </a:cubicBezTo>
                  <a:cubicBezTo>
                    <a:pt x="4678" y="13136"/>
                    <a:pt x="4815" y="12960"/>
                    <a:pt x="5090" y="12872"/>
                  </a:cubicBezTo>
                  <a:cubicBezTo>
                    <a:pt x="10043" y="9698"/>
                    <a:pt x="10043" y="9698"/>
                    <a:pt x="10043" y="9698"/>
                  </a:cubicBezTo>
                  <a:cubicBezTo>
                    <a:pt x="10456" y="9433"/>
                    <a:pt x="10594" y="9257"/>
                    <a:pt x="10594" y="8993"/>
                  </a:cubicBezTo>
                  <a:cubicBezTo>
                    <a:pt x="10594" y="8904"/>
                    <a:pt x="10456" y="8816"/>
                    <a:pt x="10456" y="8640"/>
                  </a:cubicBezTo>
                  <a:cubicBezTo>
                    <a:pt x="10318" y="8552"/>
                    <a:pt x="10318" y="8464"/>
                    <a:pt x="10181" y="8376"/>
                  </a:cubicBezTo>
                  <a:cubicBezTo>
                    <a:pt x="10043" y="8287"/>
                    <a:pt x="10043" y="8287"/>
                    <a:pt x="10043" y="8287"/>
                  </a:cubicBezTo>
                  <a:cubicBezTo>
                    <a:pt x="9906" y="8199"/>
                    <a:pt x="9631" y="8111"/>
                    <a:pt x="9355" y="8111"/>
                  </a:cubicBezTo>
                  <a:cubicBezTo>
                    <a:pt x="9080" y="8111"/>
                    <a:pt x="8805" y="8199"/>
                    <a:pt x="8668" y="8287"/>
                  </a:cubicBezTo>
                  <a:cubicBezTo>
                    <a:pt x="4403" y="10580"/>
                    <a:pt x="4403" y="10580"/>
                    <a:pt x="4403" y="10580"/>
                  </a:cubicBezTo>
                  <a:cubicBezTo>
                    <a:pt x="4265" y="10668"/>
                    <a:pt x="4265" y="10668"/>
                    <a:pt x="4127" y="10668"/>
                  </a:cubicBezTo>
                  <a:cubicBezTo>
                    <a:pt x="3990" y="10756"/>
                    <a:pt x="3990" y="10756"/>
                    <a:pt x="3852" y="10756"/>
                  </a:cubicBezTo>
                  <a:cubicBezTo>
                    <a:pt x="3852" y="10756"/>
                    <a:pt x="3852" y="10756"/>
                    <a:pt x="3852" y="10756"/>
                  </a:cubicBezTo>
                  <a:cubicBezTo>
                    <a:pt x="3715" y="10756"/>
                    <a:pt x="3577" y="10756"/>
                    <a:pt x="3439" y="10668"/>
                  </a:cubicBezTo>
                  <a:cubicBezTo>
                    <a:pt x="3302" y="10668"/>
                    <a:pt x="3164" y="10668"/>
                    <a:pt x="3164" y="10580"/>
                  </a:cubicBezTo>
                  <a:cubicBezTo>
                    <a:pt x="3027" y="10580"/>
                    <a:pt x="2889" y="10491"/>
                    <a:pt x="2889" y="10403"/>
                  </a:cubicBezTo>
                  <a:cubicBezTo>
                    <a:pt x="2752" y="10491"/>
                    <a:pt x="2476" y="10580"/>
                    <a:pt x="2201" y="10580"/>
                  </a:cubicBezTo>
                  <a:cubicBezTo>
                    <a:pt x="2064" y="10580"/>
                    <a:pt x="1789" y="10580"/>
                    <a:pt x="1513" y="10491"/>
                  </a:cubicBezTo>
                  <a:cubicBezTo>
                    <a:pt x="1376" y="10403"/>
                    <a:pt x="1101" y="10315"/>
                    <a:pt x="963" y="10227"/>
                  </a:cubicBezTo>
                  <a:cubicBezTo>
                    <a:pt x="825" y="10139"/>
                    <a:pt x="825" y="10139"/>
                    <a:pt x="825" y="10139"/>
                  </a:cubicBezTo>
                  <a:cubicBezTo>
                    <a:pt x="275" y="9786"/>
                    <a:pt x="0" y="9433"/>
                    <a:pt x="0" y="9081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45719" rIns="45719"/>
            <a:lstStyle/>
            <a:p>
              <a:pPr defTabSz="914399">
                <a:defRPr sz="1800" b="0">
                  <a:solidFill>
                    <a:srgbClr val="32363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1" dirty="0"/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5A4980F8-FFAF-8255-5CB0-C31F0F4291CE}"/>
              </a:ext>
            </a:extLst>
          </p:cNvPr>
          <p:cNvGrpSpPr/>
          <p:nvPr/>
        </p:nvGrpSpPr>
        <p:grpSpPr>
          <a:xfrm>
            <a:off x="9120246" y="1144498"/>
            <a:ext cx="716754" cy="995572"/>
            <a:chOff x="9120246" y="1144498"/>
            <a:chExt cx="716754" cy="995572"/>
          </a:xfrm>
        </p:grpSpPr>
        <p:sp>
          <p:nvSpPr>
            <p:cNvPr id="18" name="Freeform: Shape 117">
              <a:extLst>
                <a:ext uri="{FF2B5EF4-FFF2-40B4-BE49-F238E27FC236}">
                  <a16:creationId xmlns:a16="http://schemas.microsoft.com/office/drawing/2014/main" id="{47677999-584C-D166-2086-D35E0BF42EE2}"/>
                </a:ext>
              </a:extLst>
            </p:cNvPr>
            <p:cNvSpPr/>
            <p:nvPr/>
          </p:nvSpPr>
          <p:spPr>
            <a:xfrm flipH="1">
              <a:off x="9120246" y="1144498"/>
              <a:ext cx="716754" cy="776913"/>
            </a:xfrm>
            <a:custGeom>
              <a:avLst/>
              <a:gdLst>
                <a:gd name="connsiteX0" fmla="*/ 383572 w 383571"/>
                <a:gd name="connsiteY0" fmla="*/ 191834 h 442055"/>
                <a:gd name="connsiteX1" fmla="*/ 191834 w 383571"/>
                <a:gd name="connsiteY1" fmla="*/ 0 h 442055"/>
                <a:gd name="connsiteX2" fmla="*/ 0 w 383571"/>
                <a:gd name="connsiteY2" fmla="*/ 191834 h 442055"/>
                <a:gd name="connsiteX3" fmla="*/ 59627 w 383571"/>
                <a:gd name="connsiteY3" fmla="*/ 330803 h 442055"/>
                <a:gd name="connsiteX4" fmla="*/ 59627 w 383571"/>
                <a:gd name="connsiteY4" fmla="*/ 330803 h 442055"/>
                <a:gd name="connsiteX5" fmla="*/ 59627 w 383571"/>
                <a:gd name="connsiteY5" fmla="*/ 330803 h 442055"/>
                <a:gd name="connsiteX6" fmla="*/ 77534 w 383571"/>
                <a:gd name="connsiteY6" fmla="*/ 345853 h 442055"/>
                <a:gd name="connsiteX7" fmla="*/ 191834 w 383571"/>
                <a:gd name="connsiteY7" fmla="*/ 442055 h 442055"/>
                <a:gd name="connsiteX8" fmla="*/ 306134 w 383571"/>
                <a:gd name="connsiteY8" fmla="*/ 345853 h 442055"/>
                <a:gd name="connsiteX9" fmla="*/ 324041 w 383571"/>
                <a:gd name="connsiteY9" fmla="*/ 330803 h 442055"/>
                <a:gd name="connsiteX10" fmla="*/ 324041 w 383571"/>
                <a:gd name="connsiteY10" fmla="*/ 330803 h 442055"/>
                <a:gd name="connsiteX11" fmla="*/ 324041 w 383571"/>
                <a:gd name="connsiteY11" fmla="*/ 330803 h 442055"/>
                <a:gd name="connsiteX12" fmla="*/ 383572 w 383571"/>
                <a:gd name="connsiteY12" fmla="*/ 191834 h 442055"/>
                <a:gd name="connsiteX13" fmla="*/ 191834 w 383571"/>
                <a:gd name="connsiteY13" fmla="*/ 383572 h 442055"/>
                <a:gd name="connsiteX14" fmla="*/ 191834 w 383571"/>
                <a:gd name="connsiteY14" fmla="*/ 383572 h 442055"/>
                <a:gd name="connsiteX15" fmla="*/ 191834 w 383571"/>
                <a:gd name="connsiteY15" fmla="*/ 383572 h 442055"/>
                <a:gd name="connsiteX16" fmla="*/ 191834 w 383571"/>
                <a:gd name="connsiteY16" fmla="*/ 383572 h 442055"/>
                <a:gd name="connsiteX17" fmla="*/ 191834 w 383571"/>
                <a:gd name="connsiteY17" fmla="*/ 383572 h 44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3571" h="442055">
                  <a:moveTo>
                    <a:pt x="383572" y="191834"/>
                  </a:moveTo>
                  <a:cubicBezTo>
                    <a:pt x="383572" y="85916"/>
                    <a:pt x="297752" y="0"/>
                    <a:pt x="191834" y="0"/>
                  </a:cubicBezTo>
                  <a:cubicBezTo>
                    <a:pt x="85916" y="0"/>
                    <a:pt x="0" y="85916"/>
                    <a:pt x="0" y="191834"/>
                  </a:cubicBezTo>
                  <a:cubicBezTo>
                    <a:pt x="0" y="246507"/>
                    <a:pt x="22860" y="295847"/>
                    <a:pt x="59627" y="330803"/>
                  </a:cubicBezTo>
                  <a:lnTo>
                    <a:pt x="59627" y="330803"/>
                  </a:lnTo>
                  <a:lnTo>
                    <a:pt x="59627" y="330803"/>
                  </a:lnTo>
                  <a:cubicBezTo>
                    <a:pt x="65246" y="336137"/>
                    <a:pt x="71247" y="341186"/>
                    <a:pt x="77534" y="345853"/>
                  </a:cubicBezTo>
                  <a:lnTo>
                    <a:pt x="191834" y="442055"/>
                  </a:lnTo>
                  <a:lnTo>
                    <a:pt x="306134" y="345853"/>
                  </a:lnTo>
                  <a:cubicBezTo>
                    <a:pt x="312420" y="341186"/>
                    <a:pt x="318421" y="336137"/>
                    <a:pt x="324041" y="330803"/>
                  </a:cubicBezTo>
                  <a:lnTo>
                    <a:pt x="324041" y="330803"/>
                  </a:lnTo>
                  <a:lnTo>
                    <a:pt x="324041" y="330803"/>
                  </a:lnTo>
                  <a:cubicBezTo>
                    <a:pt x="360712" y="295847"/>
                    <a:pt x="383572" y="246507"/>
                    <a:pt x="383572" y="191834"/>
                  </a:cubicBezTo>
                  <a:close/>
                  <a:moveTo>
                    <a:pt x="191834" y="383572"/>
                  </a:moveTo>
                  <a:lnTo>
                    <a:pt x="191834" y="383572"/>
                  </a:lnTo>
                  <a:cubicBezTo>
                    <a:pt x="191834" y="383572"/>
                    <a:pt x="191834" y="383572"/>
                    <a:pt x="191834" y="383572"/>
                  </a:cubicBezTo>
                  <a:cubicBezTo>
                    <a:pt x="191834" y="383572"/>
                    <a:pt x="191834" y="383572"/>
                    <a:pt x="191834" y="383572"/>
                  </a:cubicBezTo>
                  <a:lnTo>
                    <a:pt x="191834" y="383572"/>
                  </a:lnTo>
                  <a:close/>
                </a:path>
              </a:pathLst>
            </a:custGeom>
            <a:solidFill>
              <a:srgbClr val="C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19" name="Freeform: Shape 120">
              <a:extLst>
                <a:ext uri="{FF2B5EF4-FFF2-40B4-BE49-F238E27FC236}">
                  <a16:creationId xmlns:a16="http://schemas.microsoft.com/office/drawing/2014/main" id="{249ED353-99A7-1F57-4827-2F0882289351}"/>
                </a:ext>
              </a:extLst>
            </p:cNvPr>
            <p:cNvSpPr/>
            <p:nvPr/>
          </p:nvSpPr>
          <p:spPr>
            <a:xfrm flipH="1">
              <a:off x="9217007" y="1246291"/>
              <a:ext cx="498112" cy="445461"/>
            </a:xfrm>
            <a:custGeom>
              <a:avLst/>
              <a:gdLst>
                <a:gd name="connsiteX0" fmla="*/ 301181 w 301180"/>
                <a:gd name="connsiteY0" fmla="*/ 150590 h 301180"/>
                <a:gd name="connsiteX1" fmla="*/ 150590 w 301180"/>
                <a:gd name="connsiteY1" fmla="*/ 301181 h 301180"/>
                <a:gd name="connsiteX2" fmla="*/ 0 w 301180"/>
                <a:gd name="connsiteY2" fmla="*/ 150590 h 301180"/>
                <a:gd name="connsiteX3" fmla="*/ 150590 w 301180"/>
                <a:gd name="connsiteY3" fmla="*/ 0 h 301180"/>
                <a:gd name="connsiteX4" fmla="*/ 301181 w 301180"/>
                <a:gd name="connsiteY4" fmla="*/ 150590 h 30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0" h="301180">
                  <a:moveTo>
                    <a:pt x="301181" y="150590"/>
                  </a:moveTo>
                  <a:cubicBezTo>
                    <a:pt x="301181" y="233759"/>
                    <a:pt x="233759" y="301181"/>
                    <a:pt x="150590" y="301181"/>
                  </a:cubicBezTo>
                  <a:cubicBezTo>
                    <a:pt x="67422" y="301181"/>
                    <a:pt x="0" y="233759"/>
                    <a:pt x="0" y="150590"/>
                  </a:cubicBezTo>
                  <a:cubicBezTo>
                    <a:pt x="0" y="67422"/>
                    <a:pt x="67422" y="0"/>
                    <a:pt x="150590" y="0"/>
                  </a:cubicBezTo>
                  <a:cubicBezTo>
                    <a:pt x="233759" y="0"/>
                    <a:pt x="301181" y="67422"/>
                    <a:pt x="301181" y="15059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1801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0" name="Freeform: Shape 122">
              <a:extLst>
                <a:ext uri="{FF2B5EF4-FFF2-40B4-BE49-F238E27FC236}">
                  <a16:creationId xmlns:a16="http://schemas.microsoft.com/office/drawing/2014/main" id="{E19914A8-D42C-F536-C223-92300062993F}"/>
                </a:ext>
              </a:extLst>
            </p:cNvPr>
            <p:cNvSpPr/>
            <p:nvPr/>
          </p:nvSpPr>
          <p:spPr>
            <a:xfrm flipH="1">
              <a:off x="9471089" y="1926984"/>
              <a:ext cx="7505" cy="130711"/>
            </a:xfrm>
            <a:custGeom>
              <a:avLst/>
              <a:gdLst>
                <a:gd name="connsiteX0" fmla="*/ 0 w 9525"/>
                <a:gd name="connsiteY0" fmla="*/ 178022 h 178022"/>
                <a:gd name="connsiteX1" fmla="*/ 0 w 9525"/>
                <a:gd name="connsiteY1" fmla="*/ 0 h 17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78022">
                  <a:moveTo>
                    <a:pt x="0" y="178022"/>
                  </a:moveTo>
                  <a:lnTo>
                    <a:pt x="0" y="0"/>
                  </a:lnTo>
                </a:path>
              </a:pathLst>
            </a:custGeom>
            <a:ln w="25400" cap="rnd">
              <a:solidFill>
                <a:srgbClr val="C00000"/>
              </a:solidFill>
              <a:prstDash val="sysDot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21" name="Freeform: Shape 123">
              <a:extLst>
                <a:ext uri="{FF2B5EF4-FFF2-40B4-BE49-F238E27FC236}">
                  <a16:creationId xmlns:a16="http://schemas.microsoft.com/office/drawing/2014/main" id="{66B3ED0C-864A-7C3E-70F4-DD07DDC4E889}"/>
                </a:ext>
              </a:extLst>
            </p:cNvPr>
            <p:cNvSpPr/>
            <p:nvPr/>
          </p:nvSpPr>
          <p:spPr>
            <a:xfrm flipH="1">
              <a:off x="9411472" y="2042027"/>
              <a:ext cx="128817" cy="98043"/>
            </a:xfrm>
            <a:custGeom>
              <a:avLst/>
              <a:gdLst>
                <a:gd name="connsiteX0" fmla="*/ 118872 w 118871"/>
                <a:gd name="connsiteY0" fmla="*/ 59436 h 118871"/>
                <a:gd name="connsiteX1" fmla="*/ 59436 w 118871"/>
                <a:gd name="connsiteY1" fmla="*/ 118872 h 118871"/>
                <a:gd name="connsiteX2" fmla="*/ 0 w 118871"/>
                <a:gd name="connsiteY2" fmla="*/ 59436 h 118871"/>
                <a:gd name="connsiteX3" fmla="*/ 59436 w 118871"/>
                <a:gd name="connsiteY3" fmla="*/ 0 h 118871"/>
                <a:gd name="connsiteX4" fmla="*/ 118872 w 118871"/>
                <a:gd name="connsiteY4" fmla="*/ 59436 h 11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71" h="118871">
                  <a:moveTo>
                    <a:pt x="118872" y="59436"/>
                  </a:moveTo>
                  <a:cubicBezTo>
                    <a:pt x="118872" y="92262"/>
                    <a:pt x="92262" y="118872"/>
                    <a:pt x="59436" y="118872"/>
                  </a:cubicBezTo>
                  <a:cubicBezTo>
                    <a:pt x="26610" y="118872"/>
                    <a:pt x="0" y="92262"/>
                    <a:pt x="0" y="59436"/>
                  </a:cubicBezTo>
                  <a:cubicBezTo>
                    <a:pt x="0" y="26610"/>
                    <a:pt x="26610" y="0"/>
                    <a:pt x="59436" y="0"/>
                  </a:cubicBezTo>
                  <a:cubicBezTo>
                    <a:pt x="92262" y="0"/>
                    <a:pt x="118872" y="26610"/>
                    <a:pt x="118872" y="59436"/>
                  </a:cubicBezTo>
                  <a:close/>
                </a:path>
              </a:pathLst>
            </a:custGeom>
            <a:solidFill>
              <a:srgbClr val="C00000"/>
            </a:solidFill>
            <a:ln w="285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30A74EDC-1C57-F1D6-A0F8-C3B26CE54D38}"/>
                </a:ext>
              </a:extLst>
            </p:cNvPr>
            <p:cNvSpPr/>
            <p:nvPr/>
          </p:nvSpPr>
          <p:spPr>
            <a:xfrm>
              <a:off x="9328495" y="1323269"/>
              <a:ext cx="278015" cy="266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86"/>
                  </a:moveTo>
                  <a:cubicBezTo>
                    <a:pt x="0" y="2989"/>
                    <a:pt x="0" y="2893"/>
                    <a:pt x="117" y="2796"/>
                  </a:cubicBezTo>
                  <a:cubicBezTo>
                    <a:pt x="117" y="2604"/>
                    <a:pt x="234" y="2507"/>
                    <a:pt x="350" y="2411"/>
                  </a:cubicBezTo>
                  <a:cubicBezTo>
                    <a:pt x="467" y="2314"/>
                    <a:pt x="584" y="2218"/>
                    <a:pt x="701" y="2218"/>
                  </a:cubicBezTo>
                  <a:cubicBezTo>
                    <a:pt x="817" y="2121"/>
                    <a:pt x="1051" y="2121"/>
                    <a:pt x="1168" y="2121"/>
                  </a:cubicBezTo>
                  <a:cubicBezTo>
                    <a:pt x="1518" y="2121"/>
                    <a:pt x="1751" y="2218"/>
                    <a:pt x="1985" y="2314"/>
                  </a:cubicBezTo>
                  <a:cubicBezTo>
                    <a:pt x="2102" y="2411"/>
                    <a:pt x="2335" y="2604"/>
                    <a:pt x="2335" y="2893"/>
                  </a:cubicBezTo>
                  <a:cubicBezTo>
                    <a:pt x="8056" y="20346"/>
                    <a:pt x="8056" y="20346"/>
                    <a:pt x="8056" y="20346"/>
                  </a:cubicBezTo>
                  <a:cubicBezTo>
                    <a:pt x="8056" y="20346"/>
                    <a:pt x="8056" y="20443"/>
                    <a:pt x="8056" y="20539"/>
                  </a:cubicBezTo>
                  <a:cubicBezTo>
                    <a:pt x="8056" y="20829"/>
                    <a:pt x="7939" y="21021"/>
                    <a:pt x="7706" y="21214"/>
                  </a:cubicBezTo>
                  <a:cubicBezTo>
                    <a:pt x="7472" y="21504"/>
                    <a:pt x="7239" y="21600"/>
                    <a:pt x="6889" y="21600"/>
                  </a:cubicBezTo>
                  <a:cubicBezTo>
                    <a:pt x="6538" y="21600"/>
                    <a:pt x="6305" y="21504"/>
                    <a:pt x="6071" y="21311"/>
                  </a:cubicBezTo>
                  <a:cubicBezTo>
                    <a:pt x="5955" y="21214"/>
                    <a:pt x="5721" y="21021"/>
                    <a:pt x="5721" y="20829"/>
                  </a:cubicBezTo>
                  <a:cubicBezTo>
                    <a:pt x="0" y="3375"/>
                    <a:pt x="0" y="3375"/>
                    <a:pt x="0" y="3375"/>
                  </a:cubicBezTo>
                  <a:cubicBezTo>
                    <a:pt x="0" y="3279"/>
                    <a:pt x="0" y="3182"/>
                    <a:pt x="0" y="3086"/>
                  </a:cubicBezTo>
                  <a:close/>
                  <a:moveTo>
                    <a:pt x="5021" y="3279"/>
                  </a:moveTo>
                  <a:cubicBezTo>
                    <a:pt x="5371" y="3471"/>
                    <a:pt x="5721" y="3568"/>
                    <a:pt x="6188" y="3568"/>
                  </a:cubicBezTo>
                  <a:cubicBezTo>
                    <a:pt x="6772" y="3568"/>
                    <a:pt x="7706" y="3375"/>
                    <a:pt x="8874" y="2989"/>
                  </a:cubicBezTo>
                  <a:cubicBezTo>
                    <a:pt x="9924" y="2604"/>
                    <a:pt x="11092" y="2218"/>
                    <a:pt x="12026" y="1736"/>
                  </a:cubicBezTo>
                  <a:cubicBezTo>
                    <a:pt x="12610" y="1543"/>
                    <a:pt x="13077" y="1350"/>
                    <a:pt x="13661" y="1061"/>
                  </a:cubicBezTo>
                  <a:cubicBezTo>
                    <a:pt x="14128" y="868"/>
                    <a:pt x="14711" y="675"/>
                    <a:pt x="15295" y="482"/>
                  </a:cubicBezTo>
                  <a:cubicBezTo>
                    <a:pt x="16346" y="193"/>
                    <a:pt x="17280" y="0"/>
                    <a:pt x="17981" y="0"/>
                  </a:cubicBezTo>
                  <a:cubicBezTo>
                    <a:pt x="18448" y="0"/>
                    <a:pt x="18798" y="0"/>
                    <a:pt x="19148" y="193"/>
                  </a:cubicBezTo>
                  <a:cubicBezTo>
                    <a:pt x="18915" y="964"/>
                    <a:pt x="18681" y="1639"/>
                    <a:pt x="18564" y="2218"/>
                  </a:cubicBezTo>
                  <a:cubicBezTo>
                    <a:pt x="18331" y="2893"/>
                    <a:pt x="18097" y="3471"/>
                    <a:pt x="17864" y="4050"/>
                  </a:cubicBezTo>
                  <a:cubicBezTo>
                    <a:pt x="18214" y="4339"/>
                    <a:pt x="18448" y="4725"/>
                    <a:pt x="18798" y="5014"/>
                  </a:cubicBezTo>
                  <a:cubicBezTo>
                    <a:pt x="19031" y="5400"/>
                    <a:pt x="19382" y="5689"/>
                    <a:pt x="19615" y="5979"/>
                  </a:cubicBezTo>
                  <a:cubicBezTo>
                    <a:pt x="19965" y="6364"/>
                    <a:pt x="20316" y="6654"/>
                    <a:pt x="20549" y="6846"/>
                  </a:cubicBezTo>
                  <a:cubicBezTo>
                    <a:pt x="20783" y="7136"/>
                    <a:pt x="21016" y="7329"/>
                    <a:pt x="21133" y="7425"/>
                  </a:cubicBezTo>
                  <a:cubicBezTo>
                    <a:pt x="21600" y="7907"/>
                    <a:pt x="21600" y="7907"/>
                    <a:pt x="21600" y="7907"/>
                  </a:cubicBezTo>
                  <a:cubicBezTo>
                    <a:pt x="21250" y="7811"/>
                    <a:pt x="20899" y="7714"/>
                    <a:pt x="20432" y="7714"/>
                  </a:cubicBezTo>
                  <a:cubicBezTo>
                    <a:pt x="19849" y="7714"/>
                    <a:pt x="18915" y="7907"/>
                    <a:pt x="17747" y="8293"/>
                  </a:cubicBezTo>
                  <a:cubicBezTo>
                    <a:pt x="17163" y="8486"/>
                    <a:pt x="16696" y="8679"/>
                    <a:pt x="16112" y="8871"/>
                  </a:cubicBezTo>
                  <a:cubicBezTo>
                    <a:pt x="15645" y="9064"/>
                    <a:pt x="15062" y="9257"/>
                    <a:pt x="14595" y="9546"/>
                  </a:cubicBezTo>
                  <a:cubicBezTo>
                    <a:pt x="13544" y="9932"/>
                    <a:pt x="12493" y="10318"/>
                    <a:pt x="11442" y="10704"/>
                  </a:cubicBezTo>
                  <a:cubicBezTo>
                    <a:pt x="10275" y="11089"/>
                    <a:pt x="9341" y="11282"/>
                    <a:pt x="8640" y="11282"/>
                  </a:cubicBezTo>
                  <a:cubicBezTo>
                    <a:pt x="8290" y="11282"/>
                    <a:pt x="7823" y="11186"/>
                    <a:pt x="7589" y="11089"/>
                  </a:cubicBezTo>
                  <a:lnTo>
                    <a:pt x="5021" y="3279"/>
                  </a:lnTo>
                  <a:close/>
                </a:path>
              </a:pathLst>
            </a:custGeom>
            <a:solidFill>
              <a:srgbClr val="C00000"/>
            </a:solidFill>
            <a:ln w="12700">
              <a:miter lim="400000"/>
            </a:ln>
          </p:spPr>
          <p:txBody>
            <a:bodyPr lIns="45719" rIns="45719"/>
            <a:lstStyle/>
            <a:p>
              <a:pPr defTabSz="914399">
                <a:defRPr sz="1800" b="0">
                  <a:solidFill>
                    <a:srgbClr val="32363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1" dirty="0"/>
            </a:p>
          </p:txBody>
        </p:sp>
      </p:grpSp>
      <p:sp>
        <p:nvSpPr>
          <p:cNvPr id="25" name="Freeform: Shape 69">
            <a:extLst>
              <a:ext uri="{FF2B5EF4-FFF2-40B4-BE49-F238E27FC236}">
                <a16:creationId xmlns:a16="http://schemas.microsoft.com/office/drawing/2014/main" id="{9E844874-FDE9-8318-94AE-51B60A4F130F}"/>
              </a:ext>
            </a:extLst>
          </p:cNvPr>
          <p:cNvSpPr/>
          <p:nvPr/>
        </p:nvSpPr>
        <p:spPr>
          <a:xfrm flipH="1">
            <a:off x="4391304" y="3848346"/>
            <a:ext cx="1240459" cy="1455768"/>
          </a:xfrm>
          <a:custGeom>
            <a:avLst/>
            <a:gdLst>
              <a:gd name="connsiteX0" fmla="*/ 1177099 w 1177099"/>
              <a:gd name="connsiteY0" fmla="*/ 588550 h 1356360"/>
              <a:gd name="connsiteX1" fmla="*/ 588550 w 1177099"/>
              <a:gd name="connsiteY1" fmla="*/ 0 h 1356360"/>
              <a:gd name="connsiteX2" fmla="*/ 0 w 1177099"/>
              <a:gd name="connsiteY2" fmla="*/ 588550 h 1356360"/>
              <a:gd name="connsiteX3" fmla="*/ 182975 w 1177099"/>
              <a:gd name="connsiteY3" fmla="*/ 1014984 h 1356360"/>
              <a:gd name="connsiteX4" fmla="*/ 182975 w 1177099"/>
              <a:gd name="connsiteY4" fmla="*/ 1014984 h 1356360"/>
              <a:gd name="connsiteX5" fmla="*/ 182975 w 1177099"/>
              <a:gd name="connsiteY5" fmla="*/ 1014984 h 1356360"/>
              <a:gd name="connsiteX6" fmla="*/ 237839 w 1177099"/>
              <a:gd name="connsiteY6" fmla="*/ 1061180 h 1356360"/>
              <a:gd name="connsiteX7" fmla="*/ 588550 w 1177099"/>
              <a:gd name="connsiteY7" fmla="*/ 1356360 h 1356360"/>
              <a:gd name="connsiteX8" fmla="*/ 939260 w 1177099"/>
              <a:gd name="connsiteY8" fmla="*/ 1061180 h 1356360"/>
              <a:gd name="connsiteX9" fmla="*/ 994124 w 1177099"/>
              <a:gd name="connsiteY9" fmla="*/ 1014984 h 1356360"/>
              <a:gd name="connsiteX10" fmla="*/ 994124 w 1177099"/>
              <a:gd name="connsiteY10" fmla="*/ 1014984 h 1356360"/>
              <a:gd name="connsiteX11" fmla="*/ 994124 w 1177099"/>
              <a:gd name="connsiteY11" fmla="*/ 1014984 h 1356360"/>
              <a:gd name="connsiteX12" fmla="*/ 1177099 w 1177099"/>
              <a:gd name="connsiteY12" fmla="*/ 588550 h 1356360"/>
              <a:gd name="connsiteX13" fmla="*/ 588550 w 1177099"/>
              <a:gd name="connsiteY13" fmla="*/ 1177100 h 1356360"/>
              <a:gd name="connsiteX14" fmla="*/ 588550 w 1177099"/>
              <a:gd name="connsiteY14" fmla="*/ 1177100 h 1356360"/>
              <a:gd name="connsiteX15" fmla="*/ 588550 w 1177099"/>
              <a:gd name="connsiteY15" fmla="*/ 1177100 h 1356360"/>
              <a:gd name="connsiteX16" fmla="*/ 588550 w 1177099"/>
              <a:gd name="connsiteY16" fmla="*/ 1177100 h 1356360"/>
              <a:gd name="connsiteX17" fmla="*/ 588550 w 1177099"/>
              <a:gd name="connsiteY17" fmla="*/ 1177100 h 135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77099" h="1356360">
                <a:moveTo>
                  <a:pt x="1177099" y="588550"/>
                </a:moveTo>
                <a:cubicBezTo>
                  <a:pt x="1177099" y="263461"/>
                  <a:pt x="913638" y="0"/>
                  <a:pt x="588550" y="0"/>
                </a:cubicBezTo>
                <a:cubicBezTo>
                  <a:pt x="263462" y="0"/>
                  <a:pt x="0" y="263461"/>
                  <a:pt x="0" y="588550"/>
                </a:cubicBezTo>
                <a:cubicBezTo>
                  <a:pt x="0" y="756380"/>
                  <a:pt x="70295" y="907828"/>
                  <a:pt x="182975" y="1014984"/>
                </a:cubicBezTo>
                <a:lnTo>
                  <a:pt x="182975" y="1014984"/>
                </a:lnTo>
                <a:lnTo>
                  <a:pt x="182975" y="1014984"/>
                </a:lnTo>
                <a:cubicBezTo>
                  <a:pt x="200311" y="1031462"/>
                  <a:pt x="218599" y="1046893"/>
                  <a:pt x="237839" y="1061180"/>
                </a:cubicBezTo>
                <a:lnTo>
                  <a:pt x="588550" y="1356360"/>
                </a:lnTo>
                <a:lnTo>
                  <a:pt x="939260" y="1061180"/>
                </a:lnTo>
                <a:cubicBezTo>
                  <a:pt x="958501" y="1046893"/>
                  <a:pt x="976789" y="1031462"/>
                  <a:pt x="994124" y="1014984"/>
                </a:cubicBezTo>
                <a:lnTo>
                  <a:pt x="994124" y="1014984"/>
                </a:lnTo>
                <a:lnTo>
                  <a:pt x="994124" y="1014984"/>
                </a:lnTo>
                <a:cubicBezTo>
                  <a:pt x="1106900" y="907733"/>
                  <a:pt x="1177099" y="756380"/>
                  <a:pt x="1177099" y="588550"/>
                </a:cubicBezTo>
                <a:close/>
                <a:moveTo>
                  <a:pt x="588550" y="1177100"/>
                </a:moveTo>
                <a:lnTo>
                  <a:pt x="588550" y="1177100"/>
                </a:lnTo>
                <a:cubicBezTo>
                  <a:pt x="588550" y="1177100"/>
                  <a:pt x="588550" y="1177100"/>
                  <a:pt x="588550" y="1177100"/>
                </a:cubicBezTo>
                <a:cubicBezTo>
                  <a:pt x="588550" y="1177100"/>
                  <a:pt x="588550" y="1177100"/>
                  <a:pt x="588550" y="1177100"/>
                </a:cubicBezTo>
                <a:lnTo>
                  <a:pt x="588550" y="1177100"/>
                </a:lnTo>
                <a:close/>
              </a:path>
            </a:pathLst>
          </a:custGeom>
          <a:solidFill>
            <a:srgbClr val="7030A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801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0E6976C-2228-404E-0DD2-6ECE94AC9EA8}"/>
              </a:ext>
            </a:extLst>
          </p:cNvPr>
          <p:cNvGrpSpPr/>
          <p:nvPr/>
        </p:nvGrpSpPr>
        <p:grpSpPr>
          <a:xfrm>
            <a:off x="4521789" y="3981485"/>
            <a:ext cx="973658" cy="2272100"/>
            <a:chOff x="4521789" y="3981485"/>
            <a:chExt cx="973658" cy="2272100"/>
          </a:xfrm>
        </p:grpSpPr>
        <p:sp>
          <p:nvSpPr>
            <p:cNvPr id="23" name="Freeform: Shape 90">
              <a:extLst>
                <a:ext uri="{FF2B5EF4-FFF2-40B4-BE49-F238E27FC236}">
                  <a16:creationId xmlns:a16="http://schemas.microsoft.com/office/drawing/2014/main" id="{F4199F62-EACA-E5F5-F98F-E517A79A84C1}"/>
                </a:ext>
              </a:extLst>
            </p:cNvPr>
            <p:cNvSpPr/>
            <p:nvPr/>
          </p:nvSpPr>
          <p:spPr>
            <a:xfrm flipH="1">
              <a:off x="5005734" y="5287688"/>
              <a:ext cx="10038" cy="586395"/>
            </a:xfrm>
            <a:custGeom>
              <a:avLst/>
              <a:gdLst>
                <a:gd name="connsiteX0" fmla="*/ 0 w 9525"/>
                <a:gd name="connsiteY0" fmla="*/ 546354 h 546353"/>
                <a:gd name="connsiteX1" fmla="*/ 0 w 9525"/>
                <a:gd name="connsiteY1" fmla="*/ 0 h 54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546353">
                  <a:moveTo>
                    <a:pt x="0" y="546354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rgbClr val="7030A0"/>
              </a:solidFill>
              <a:prstDash val="sysDot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24" name="Freeform: Shape 91">
              <a:extLst>
                <a:ext uri="{FF2B5EF4-FFF2-40B4-BE49-F238E27FC236}">
                  <a16:creationId xmlns:a16="http://schemas.microsoft.com/office/drawing/2014/main" id="{61BEF402-4326-0AEC-AE05-162723715CEB}"/>
                </a:ext>
              </a:extLst>
            </p:cNvPr>
            <p:cNvSpPr/>
            <p:nvPr/>
          </p:nvSpPr>
          <p:spPr>
            <a:xfrm flipH="1">
              <a:off x="4823449" y="5861837"/>
              <a:ext cx="384645" cy="391748"/>
            </a:xfrm>
            <a:custGeom>
              <a:avLst/>
              <a:gdLst>
                <a:gd name="connsiteX0" fmla="*/ 364998 w 364998"/>
                <a:gd name="connsiteY0" fmla="*/ 182499 h 364998"/>
                <a:gd name="connsiteX1" fmla="*/ 182499 w 364998"/>
                <a:gd name="connsiteY1" fmla="*/ 364998 h 364998"/>
                <a:gd name="connsiteX2" fmla="*/ 0 w 364998"/>
                <a:gd name="connsiteY2" fmla="*/ 182499 h 364998"/>
                <a:gd name="connsiteX3" fmla="*/ 182499 w 364998"/>
                <a:gd name="connsiteY3" fmla="*/ 0 h 364998"/>
                <a:gd name="connsiteX4" fmla="*/ 364998 w 364998"/>
                <a:gd name="connsiteY4" fmla="*/ 182499 h 3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998" h="364998">
                  <a:moveTo>
                    <a:pt x="364998" y="182499"/>
                  </a:moveTo>
                  <a:cubicBezTo>
                    <a:pt x="364998" y="283290"/>
                    <a:pt x="283291" y="364998"/>
                    <a:pt x="182499" y="364998"/>
                  </a:cubicBezTo>
                  <a:cubicBezTo>
                    <a:pt x="81708" y="364998"/>
                    <a:pt x="0" y="283290"/>
                    <a:pt x="0" y="182499"/>
                  </a:cubicBezTo>
                  <a:cubicBezTo>
                    <a:pt x="0" y="81707"/>
                    <a:pt x="81708" y="0"/>
                    <a:pt x="182499" y="0"/>
                  </a:cubicBezTo>
                  <a:cubicBezTo>
                    <a:pt x="283291" y="0"/>
                    <a:pt x="364998" y="81707"/>
                    <a:pt x="364998" y="182499"/>
                  </a:cubicBezTo>
                  <a:close/>
                </a:path>
              </a:pathLst>
            </a:custGeom>
            <a:solidFill>
              <a:srgbClr val="7030A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26" name="Freeform: Shape 70">
              <a:extLst>
                <a:ext uri="{FF2B5EF4-FFF2-40B4-BE49-F238E27FC236}">
                  <a16:creationId xmlns:a16="http://schemas.microsoft.com/office/drawing/2014/main" id="{CC83BE83-FD43-0F9B-73DE-EB4124C36D84}"/>
                </a:ext>
              </a:extLst>
            </p:cNvPr>
            <p:cNvSpPr/>
            <p:nvPr/>
          </p:nvSpPr>
          <p:spPr>
            <a:xfrm flipH="1">
              <a:off x="4521789" y="3981485"/>
              <a:ext cx="973658" cy="991639"/>
            </a:xfrm>
            <a:custGeom>
              <a:avLst/>
              <a:gdLst>
                <a:gd name="connsiteX0" fmla="*/ 923925 w 923925"/>
                <a:gd name="connsiteY0" fmla="*/ 461962 h 923925"/>
                <a:gd name="connsiteX1" fmla="*/ 461963 w 923925"/>
                <a:gd name="connsiteY1" fmla="*/ 923925 h 923925"/>
                <a:gd name="connsiteX2" fmla="*/ 0 w 923925"/>
                <a:gd name="connsiteY2" fmla="*/ 461962 h 923925"/>
                <a:gd name="connsiteX3" fmla="*/ 461963 w 923925"/>
                <a:gd name="connsiteY3" fmla="*/ 0 h 923925"/>
                <a:gd name="connsiteX4" fmla="*/ 923925 w 923925"/>
                <a:gd name="connsiteY4" fmla="*/ 461962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923925">
                  <a:moveTo>
                    <a:pt x="923925" y="461962"/>
                  </a:moveTo>
                  <a:cubicBezTo>
                    <a:pt x="923925" y="717097"/>
                    <a:pt x="717097" y="923925"/>
                    <a:pt x="461963" y="923925"/>
                  </a:cubicBezTo>
                  <a:cubicBezTo>
                    <a:pt x="206828" y="923925"/>
                    <a:pt x="0" y="717097"/>
                    <a:pt x="0" y="461962"/>
                  </a:cubicBezTo>
                  <a:cubicBezTo>
                    <a:pt x="0" y="206828"/>
                    <a:pt x="206828" y="0"/>
                    <a:pt x="461963" y="0"/>
                  </a:cubicBezTo>
                  <a:cubicBezTo>
                    <a:pt x="717097" y="0"/>
                    <a:pt x="923925" y="206828"/>
                    <a:pt x="923925" y="46196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6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534B1B40-8D9D-2709-8A87-3406D94EBFEC}"/>
                </a:ext>
              </a:extLst>
            </p:cNvPr>
            <p:cNvSpPr/>
            <p:nvPr/>
          </p:nvSpPr>
          <p:spPr>
            <a:xfrm>
              <a:off x="4731662" y="4224831"/>
              <a:ext cx="548144" cy="554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cubicBezTo>
                    <a:pt x="0" y="6646"/>
                    <a:pt x="312" y="5296"/>
                    <a:pt x="1038" y="4050"/>
                  </a:cubicBezTo>
                  <a:cubicBezTo>
                    <a:pt x="1765" y="2804"/>
                    <a:pt x="2700" y="1869"/>
                    <a:pt x="3946" y="1142"/>
                  </a:cubicBezTo>
                  <a:cubicBezTo>
                    <a:pt x="5296" y="415"/>
                    <a:pt x="6646" y="0"/>
                    <a:pt x="8100" y="0"/>
                  </a:cubicBezTo>
                  <a:cubicBezTo>
                    <a:pt x="9554" y="0"/>
                    <a:pt x="10904" y="415"/>
                    <a:pt x="12150" y="1142"/>
                  </a:cubicBezTo>
                  <a:cubicBezTo>
                    <a:pt x="13396" y="1869"/>
                    <a:pt x="14331" y="2804"/>
                    <a:pt x="15058" y="4050"/>
                  </a:cubicBezTo>
                  <a:cubicBezTo>
                    <a:pt x="15785" y="5296"/>
                    <a:pt x="16200" y="6646"/>
                    <a:pt x="16200" y="8100"/>
                  </a:cubicBezTo>
                  <a:cubicBezTo>
                    <a:pt x="16200" y="9554"/>
                    <a:pt x="15785" y="10904"/>
                    <a:pt x="15162" y="12150"/>
                  </a:cubicBezTo>
                  <a:cubicBezTo>
                    <a:pt x="20977" y="17965"/>
                    <a:pt x="20977" y="17965"/>
                    <a:pt x="20977" y="17965"/>
                  </a:cubicBezTo>
                  <a:cubicBezTo>
                    <a:pt x="21392" y="18381"/>
                    <a:pt x="21600" y="18900"/>
                    <a:pt x="21600" y="19419"/>
                  </a:cubicBezTo>
                  <a:cubicBezTo>
                    <a:pt x="21600" y="19731"/>
                    <a:pt x="21496" y="20042"/>
                    <a:pt x="21392" y="20250"/>
                  </a:cubicBezTo>
                  <a:cubicBezTo>
                    <a:pt x="21288" y="20562"/>
                    <a:pt x="21185" y="20769"/>
                    <a:pt x="20977" y="20977"/>
                  </a:cubicBezTo>
                  <a:cubicBezTo>
                    <a:pt x="20769" y="21185"/>
                    <a:pt x="20458" y="21392"/>
                    <a:pt x="20250" y="21496"/>
                  </a:cubicBezTo>
                  <a:cubicBezTo>
                    <a:pt x="20042" y="21600"/>
                    <a:pt x="19731" y="21600"/>
                    <a:pt x="19419" y="21600"/>
                  </a:cubicBezTo>
                  <a:cubicBezTo>
                    <a:pt x="18796" y="21600"/>
                    <a:pt x="18277" y="21392"/>
                    <a:pt x="17862" y="20977"/>
                  </a:cubicBezTo>
                  <a:cubicBezTo>
                    <a:pt x="12046" y="15162"/>
                    <a:pt x="12046" y="15162"/>
                    <a:pt x="12046" y="15162"/>
                  </a:cubicBezTo>
                  <a:cubicBezTo>
                    <a:pt x="10800" y="15888"/>
                    <a:pt x="9450" y="16200"/>
                    <a:pt x="8100" y="16200"/>
                  </a:cubicBezTo>
                  <a:cubicBezTo>
                    <a:pt x="6646" y="16200"/>
                    <a:pt x="5192" y="15888"/>
                    <a:pt x="3946" y="15162"/>
                  </a:cubicBezTo>
                  <a:cubicBezTo>
                    <a:pt x="2804" y="14435"/>
                    <a:pt x="1765" y="13396"/>
                    <a:pt x="1038" y="12254"/>
                  </a:cubicBezTo>
                  <a:cubicBezTo>
                    <a:pt x="312" y="10904"/>
                    <a:pt x="0" y="9554"/>
                    <a:pt x="0" y="8100"/>
                  </a:cubicBezTo>
                  <a:close/>
                  <a:moveTo>
                    <a:pt x="2181" y="8100"/>
                  </a:moveTo>
                  <a:cubicBezTo>
                    <a:pt x="2077" y="8931"/>
                    <a:pt x="2285" y="9658"/>
                    <a:pt x="2596" y="10385"/>
                  </a:cubicBezTo>
                  <a:cubicBezTo>
                    <a:pt x="2908" y="11112"/>
                    <a:pt x="3323" y="11735"/>
                    <a:pt x="3842" y="12358"/>
                  </a:cubicBezTo>
                  <a:cubicBezTo>
                    <a:pt x="4465" y="12877"/>
                    <a:pt x="5088" y="13292"/>
                    <a:pt x="5815" y="13604"/>
                  </a:cubicBezTo>
                  <a:cubicBezTo>
                    <a:pt x="6542" y="13915"/>
                    <a:pt x="7269" y="14123"/>
                    <a:pt x="8100" y="14123"/>
                  </a:cubicBezTo>
                  <a:cubicBezTo>
                    <a:pt x="8619" y="14123"/>
                    <a:pt x="9138" y="14019"/>
                    <a:pt x="9658" y="13812"/>
                  </a:cubicBezTo>
                  <a:cubicBezTo>
                    <a:pt x="10073" y="13708"/>
                    <a:pt x="10592" y="13500"/>
                    <a:pt x="11008" y="13292"/>
                  </a:cubicBezTo>
                  <a:cubicBezTo>
                    <a:pt x="11423" y="12981"/>
                    <a:pt x="11838" y="12669"/>
                    <a:pt x="12254" y="12358"/>
                  </a:cubicBezTo>
                  <a:cubicBezTo>
                    <a:pt x="12565" y="11942"/>
                    <a:pt x="12877" y="11527"/>
                    <a:pt x="13188" y="11112"/>
                  </a:cubicBezTo>
                  <a:cubicBezTo>
                    <a:pt x="13396" y="10696"/>
                    <a:pt x="13604" y="10177"/>
                    <a:pt x="13812" y="9658"/>
                  </a:cubicBezTo>
                  <a:cubicBezTo>
                    <a:pt x="13915" y="9138"/>
                    <a:pt x="14019" y="8723"/>
                    <a:pt x="14019" y="8100"/>
                  </a:cubicBezTo>
                  <a:cubicBezTo>
                    <a:pt x="14019" y="7373"/>
                    <a:pt x="13812" y="6542"/>
                    <a:pt x="13500" y="5815"/>
                  </a:cubicBezTo>
                  <a:cubicBezTo>
                    <a:pt x="13188" y="5088"/>
                    <a:pt x="12773" y="4465"/>
                    <a:pt x="12254" y="3946"/>
                  </a:cubicBezTo>
                  <a:cubicBezTo>
                    <a:pt x="11735" y="3427"/>
                    <a:pt x="11112" y="3012"/>
                    <a:pt x="10385" y="2700"/>
                  </a:cubicBezTo>
                  <a:cubicBezTo>
                    <a:pt x="9658" y="2388"/>
                    <a:pt x="8827" y="2181"/>
                    <a:pt x="8100" y="2181"/>
                  </a:cubicBezTo>
                  <a:cubicBezTo>
                    <a:pt x="7269" y="2181"/>
                    <a:pt x="6438" y="2388"/>
                    <a:pt x="5815" y="2700"/>
                  </a:cubicBezTo>
                  <a:cubicBezTo>
                    <a:pt x="5088" y="2908"/>
                    <a:pt x="4465" y="3323"/>
                    <a:pt x="3842" y="3946"/>
                  </a:cubicBezTo>
                  <a:cubicBezTo>
                    <a:pt x="3323" y="4569"/>
                    <a:pt x="2804" y="5192"/>
                    <a:pt x="2596" y="5815"/>
                  </a:cubicBezTo>
                  <a:cubicBezTo>
                    <a:pt x="2285" y="6542"/>
                    <a:pt x="2181" y="7269"/>
                    <a:pt x="2181" y="8100"/>
                  </a:cubicBezTo>
                  <a:close/>
                </a:path>
              </a:pathLst>
            </a:custGeom>
            <a:solidFill>
              <a:srgbClr val="7030A0"/>
            </a:solidFill>
            <a:ln w="12700">
              <a:miter lim="400000"/>
            </a:ln>
          </p:spPr>
          <p:txBody>
            <a:bodyPr lIns="45719" rIns="45719"/>
            <a:lstStyle/>
            <a:p>
              <a:pPr defTabSz="914399">
                <a:defRPr sz="1800" b="0">
                  <a:solidFill>
                    <a:srgbClr val="32363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1" dirty="0"/>
            </a:p>
          </p:txBody>
        </p: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9F33321F-C473-7CD3-46C3-33083109C27B}"/>
              </a:ext>
            </a:extLst>
          </p:cNvPr>
          <p:cNvGrpSpPr/>
          <p:nvPr/>
        </p:nvGrpSpPr>
        <p:grpSpPr>
          <a:xfrm>
            <a:off x="4918868" y="963795"/>
            <a:ext cx="2347172" cy="770130"/>
            <a:chOff x="4918868" y="963795"/>
            <a:chExt cx="2347172" cy="770130"/>
          </a:xfrm>
        </p:grpSpPr>
        <p:sp>
          <p:nvSpPr>
            <p:cNvPr id="28" name="TextBox 86">
              <a:extLst>
                <a:ext uri="{FF2B5EF4-FFF2-40B4-BE49-F238E27FC236}">
                  <a16:creationId xmlns:a16="http://schemas.microsoft.com/office/drawing/2014/main" id="{F9344290-6E51-8B1E-1BB5-28CB5EA6F6CE}"/>
                </a:ext>
              </a:extLst>
            </p:cNvPr>
            <p:cNvSpPr txBox="1"/>
            <p:nvPr/>
          </p:nvSpPr>
          <p:spPr>
            <a:xfrm>
              <a:off x="4918868" y="963795"/>
              <a:ext cx="20099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b="1" dirty="0">
                  <a:solidFill>
                    <a:schemeClr val="accent2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 panose="020F0502020204030204" pitchFamily="34" charset="0"/>
                  <a:sym typeface="Calibri"/>
                  <a:rtl val="0"/>
                </a:rPr>
                <a:t>Mémoire technique</a:t>
              </a:r>
            </a:p>
          </p:txBody>
        </p:sp>
        <p:sp>
          <p:nvSpPr>
            <p:cNvPr id="29" name="TextBox 87">
              <a:extLst>
                <a:ext uri="{FF2B5EF4-FFF2-40B4-BE49-F238E27FC236}">
                  <a16:creationId xmlns:a16="http://schemas.microsoft.com/office/drawing/2014/main" id="{BBE96F27-6A0A-1A3D-90B2-5A7B4C3E2B34}"/>
                </a:ext>
              </a:extLst>
            </p:cNvPr>
            <p:cNvSpPr txBox="1"/>
            <p:nvPr/>
          </p:nvSpPr>
          <p:spPr>
            <a:xfrm>
              <a:off x="4918868" y="1272260"/>
              <a:ext cx="234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Il doit répondre aux </a:t>
              </a:r>
              <a:r>
                <a:rPr lang="fr-FR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critères</a:t>
              </a:r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 de notation énoncés </a:t>
              </a:r>
              <a:r>
                <a:rPr lang="fr-FR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dans</a:t>
              </a:r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 le RC</a:t>
              </a:r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09761626-FC19-9BFC-5D0A-D08732E0D34D}"/>
              </a:ext>
            </a:extLst>
          </p:cNvPr>
          <p:cNvGrpSpPr/>
          <p:nvPr/>
        </p:nvGrpSpPr>
        <p:grpSpPr>
          <a:xfrm>
            <a:off x="167882" y="2633550"/>
            <a:ext cx="2925619" cy="784227"/>
            <a:chOff x="167882" y="2633550"/>
            <a:chExt cx="2925619" cy="784227"/>
          </a:xfrm>
        </p:grpSpPr>
        <p:sp>
          <p:nvSpPr>
            <p:cNvPr id="33" name="TextBox 119">
              <a:extLst>
                <a:ext uri="{FF2B5EF4-FFF2-40B4-BE49-F238E27FC236}">
                  <a16:creationId xmlns:a16="http://schemas.microsoft.com/office/drawing/2014/main" id="{5EC3002F-836E-9036-53E5-7791899EBD8B}"/>
                </a:ext>
              </a:extLst>
            </p:cNvPr>
            <p:cNvSpPr txBox="1"/>
            <p:nvPr/>
          </p:nvSpPr>
          <p:spPr>
            <a:xfrm>
              <a:off x="167882" y="2633550"/>
              <a:ext cx="24314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/>
                  </a:solidFill>
                  <a:latin typeface="Fira Sans" panose="020B0803050000020004" pitchFamily="34" charset="0"/>
                  <a:cs typeface="Calibri"/>
                  <a:sym typeface="Calibri"/>
                  <a:rtl val="0"/>
                </a:rPr>
                <a:t>Estimation financière</a:t>
              </a:r>
            </a:p>
          </p:txBody>
        </p:sp>
        <p:sp>
          <p:nvSpPr>
            <p:cNvPr id="34" name="TextBox 136">
              <a:extLst>
                <a:ext uri="{FF2B5EF4-FFF2-40B4-BE49-F238E27FC236}">
                  <a16:creationId xmlns:a16="http://schemas.microsoft.com/office/drawing/2014/main" id="{FC77823D-3356-543C-8712-1CCBB24E781B}"/>
                </a:ext>
              </a:extLst>
            </p:cNvPr>
            <p:cNvSpPr txBox="1"/>
            <p:nvPr/>
          </p:nvSpPr>
          <p:spPr>
            <a:xfrm>
              <a:off x="167882" y="2956112"/>
              <a:ext cx="2925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Fira Sans Book" panose="020B05030500000200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Estimation annuelle : 20 K€ HT</a:t>
              </a:r>
            </a:p>
            <a:p>
              <a:r>
                <a:rPr lang="en-US" sz="1200" dirty="0">
                  <a:latin typeface="Fira Sans Book" panose="020B05030500000200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Montant maxi sur 4 ans : 120 K€ HT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388052AA-CEF6-FDAB-8C14-3867B3CEA921}"/>
              </a:ext>
            </a:extLst>
          </p:cNvPr>
          <p:cNvGrpSpPr/>
          <p:nvPr/>
        </p:nvGrpSpPr>
        <p:grpSpPr>
          <a:xfrm>
            <a:off x="5924855" y="5921218"/>
            <a:ext cx="3188630" cy="771149"/>
            <a:chOff x="5924855" y="5921218"/>
            <a:chExt cx="3188630" cy="771149"/>
          </a:xfrm>
        </p:grpSpPr>
        <p:sp>
          <p:nvSpPr>
            <p:cNvPr id="35" name="TextBox 138">
              <a:extLst>
                <a:ext uri="{FF2B5EF4-FFF2-40B4-BE49-F238E27FC236}">
                  <a16:creationId xmlns:a16="http://schemas.microsoft.com/office/drawing/2014/main" id="{73D34BB1-A5FF-A027-F641-AD85C75815E6}"/>
                </a:ext>
              </a:extLst>
            </p:cNvPr>
            <p:cNvSpPr txBox="1"/>
            <p:nvPr/>
          </p:nvSpPr>
          <p:spPr>
            <a:xfrm>
              <a:off x="5924855" y="5921218"/>
              <a:ext cx="26700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7030A0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/>
                  <a:sym typeface="Calibri"/>
                  <a:rtl val="0"/>
                </a:rPr>
                <a:t>Objet du marché </a:t>
              </a:r>
            </a:p>
          </p:txBody>
        </p:sp>
        <p:sp>
          <p:nvSpPr>
            <p:cNvPr id="36" name="TextBox 139">
              <a:extLst>
                <a:ext uri="{FF2B5EF4-FFF2-40B4-BE49-F238E27FC236}">
                  <a16:creationId xmlns:a16="http://schemas.microsoft.com/office/drawing/2014/main" id="{11E20D9B-3710-0C70-DFE7-4AC9FA54E154}"/>
                </a:ext>
              </a:extLst>
            </p:cNvPr>
            <p:cNvSpPr txBox="1"/>
            <p:nvPr/>
          </p:nvSpPr>
          <p:spPr>
            <a:xfrm>
              <a:off x="5924855" y="6230702"/>
              <a:ext cx="31886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fr-FR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/>
                  <a:rtl val="0"/>
                </a:rPr>
                <a:t>Fourniture d’objets publicitaires pour la CCIAMP et la CCIR PACA  </a:t>
              </a:r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04B55A0D-A6E6-7A9E-01BB-D4DCFD93629E}"/>
              </a:ext>
            </a:extLst>
          </p:cNvPr>
          <p:cNvGrpSpPr/>
          <p:nvPr/>
        </p:nvGrpSpPr>
        <p:grpSpPr>
          <a:xfrm>
            <a:off x="1752011" y="5016771"/>
            <a:ext cx="2426524" cy="771154"/>
            <a:chOff x="1752011" y="5016771"/>
            <a:chExt cx="2426524" cy="771154"/>
          </a:xfrm>
        </p:grpSpPr>
        <p:sp>
          <p:nvSpPr>
            <p:cNvPr id="37" name="TextBox 141">
              <a:extLst>
                <a:ext uri="{FF2B5EF4-FFF2-40B4-BE49-F238E27FC236}">
                  <a16:creationId xmlns:a16="http://schemas.microsoft.com/office/drawing/2014/main" id="{986D51DF-7DF6-F4E1-1E1F-1207ADB4112F}"/>
                </a:ext>
              </a:extLst>
            </p:cNvPr>
            <p:cNvSpPr txBox="1"/>
            <p:nvPr/>
          </p:nvSpPr>
          <p:spPr>
            <a:xfrm>
              <a:off x="1752011" y="5016771"/>
              <a:ext cx="16300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/>
                  <a:sym typeface="Calibri"/>
                  <a:rtl val="0"/>
                </a:rPr>
                <a:t>Calendrier</a:t>
              </a:r>
            </a:p>
          </p:txBody>
        </p:sp>
        <p:sp>
          <p:nvSpPr>
            <p:cNvPr id="38" name="TextBox 142">
              <a:extLst>
                <a:ext uri="{FF2B5EF4-FFF2-40B4-BE49-F238E27FC236}">
                  <a16:creationId xmlns:a16="http://schemas.microsoft.com/office/drawing/2014/main" id="{9177A0BC-3E5D-9886-486D-1BC030F740AC}"/>
                </a:ext>
              </a:extLst>
            </p:cNvPr>
            <p:cNvSpPr txBox="1"/>
            <p:nvPr/>
          </p:nvSpPr>
          <p:spPr>
            <a:xfrm>
              <a:off x="1752011" y="5326260"/>
              <a:ext cx="24265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Date limite de remise des offres</a:t>
              </a:r>
            </a:p>
            <a:p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11/02/2025 - 14h00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1A3BB39B-72E9-AD6B-D6C8-1F576BD681EE}"/>
              </a:ext>
            </a:extLst>
          </p:cNvPr>
          <p:cNvGrpSpPr/>
          <p:nvPr/>
        </p:nvGrpSpPr>
        <p:grpSpPr>
          <a:xfrm>
            <a:off x="7222171" y="923525"/>
            <a:ext cx="922395" cy="1233137"/>
            <a:chOff x="6579303" y="1006709"/>
            <a:chExt cx="922394" cy="1233137"/>
          </a:xfrm>
        </p:grpSpPr>
        <p:sp>
          <p:nvSpPr>
            <p:cNvPr id="40" name="Freeform: Shape 109">
              <a:extLst>
                <a:ext uri="{FF2B5EF4-FFF2-40B4-BE49-F238E27FC236}">
                  <a16:creationId xmlns:a16="http://schemas.microsoft.com/office/drawing/2014/main" id="{957A0AD5-E719-BA27-E1A3-A91D11F008CD}"/>
                </a:ext>
              </a:extLst>
            </p:cNvPr>
            <p:cNvSpPr/>
            <p:nvPr/>
          </p:nvSpPr>
          <p:spPr>
            <a:xfrm flipH="1">
              <a:off x="6579303" y="1006709"/>
              <a:ext cx="922394" cy="871629"/>
            </a:xfrm>
            <a:custGeom>
              <a:avLst/>
              <a:gdLst>
                <a:gd name="connsiteX0" fmla="*/ 429768 w 429767"/>
                <a:gd name="connsiteY0" fmla="*/ 214884 h 495299"/>
                <a:gd name="connsiteX1" fmla="*/ 214884 w 429767"/>
                <a:gd name="connsiteY1" fmla="*/ 0 h 495299"/>
                <a:gd name="connsiteX2" fmla="*/ 0 w 429767"/>
                <a:gd name="connsiteY2" fmla="*/ 214884 h 495299"/>
                <a:gd name="connsiteX3" fmla="*/ 66770 w 429767"/>
                <a:gd name="connsiteY3" fmla="*/ 370618 h 495299"/>
                <a:gd name="connsiteX4" fmla="*/ 66770 w 429767"/>
                <a:gd name="connsiteY4" fmla="*/ 370618 h 495299"/>
                <a:gd name="connsiteX5" fmla="*/ 66770 w 429767"/>
                <a:gd name="connsiteY5" fmla="*/ 370618 h 495299"/>
                <a:gd name="connsiteX6" fmla="*/ 86773 w 429767"/>
                <a:gd name="connsiteY6" fmla="*/ 387477 h 495299"/>
                <a:gd name="connsiteX7" fmla="*/ 214789 w 429767"/>
                <a:gd name="connsiteY7" fmla="*/ 495300 h 495299"/>
                <a:gd name="connsiteX8" fmla="*/ 342805 w 429767"/>
                <a:gd name="connsiteY8" fmla="*/ 387477 h 495299"/>
                <a:gd name="connsiteX9" fmla="*/ 362807 w 429767"/>
                <a:gd name="connsiteY9" fmla="*/ 370618 h 495299"/>
                <a:gd name="connsiteX10" fmla="*/ 362807 w 429767"/>
                <a:gd name="connsiteY10" fmla="*/ 370618 h 495299"/>
                <a:gd name="connsiteX11" fmla="*/ 362807 w 429767"/>
                <a:gd name="connsiteY11" fmla="*/ 370618 h 495299"/>
                <a:gd name="connsiteX12" fmla="*/ 429768 w 429767"/>
                <a:gd name="connsiteY12" fmla="*/ 214884 h 495299"/>
                <a:gd name="connsiteX13" fmla="*/ 214884 w 429767"/>
                <a:gd name="connsiteY13" fmla="*/ 429863 h 495299"/>
                <a:gd name="connsiteX14" fmla="*/ 214884 w 429767"/>
                <a:gd name="connsiteY14" fmla="*/ 429863 h 495299"/>
                <a:gd name="connsiteX15" fmla="*/ 214884 w 429767"/>
                <a:gd name="connsiteY15" fmla="*/ 429863 h 495299"/>
                <a:gd name="connsiteX16" fmla="*/ 214884 w 429767"/>
                <a:gd name="connsiteY16" fmla="*/ 429863 h 495299"/>
                <a:gd name="connsiteX17" fmla="*/ 214884 w 429767"/>
                <a:gd name="connsiteY17" fmla="*/ 429863 h 49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67" h="495299">
                  <a:moveTo>
                    <a:pt x="429768" y="214884"/>
                  </a:moveTo>
                  <a:cubicBezTo>
                    <a:pt x="429768" y="96202"/>
                    <a:pt x="333565" y="0"/>
                    <a:pt x="214884" y="0"/>
                  </a:cubicBezTo>
                  <a:cubicBezTo>
                    <a:pt x="96203" y="0"/>
                    <a:pt x="0" y="96202"/>
                    <a:pt x="0" y="214884"/>
                  </a:cubicBezTo>
                  <a:cubicBezTo>
                    <a:pt x="0" y="276130"/>
                    <a:pt x="25622" y="331470"/>
                    <a:pt x="66770" y="370618"/>
                  </a:cubicBezTo>
                  <a:lnTo>
                    <a:pt x="66770" y="370618"/>
                  </a:lnTo>
                  <a:lnTo>
                    <a:pt x="66770" y="370618"/>
                  </a:lnTo>
                  <a:cubicBezTo>
                    <a:pt x="73057" y="376618"/>
                    <a:pt x="79820" y="382238"/>
                    <a:pt x="86773" y="387477"/>
                  </a:cubicBezTo>
                  <a:lnTo>
                    <a:pt x="214789" y="495300"/>
                  </a:lnTo>
                  <a:lnTo>
                    <a:pt x="342805" y="387477"/>
                  </a:lnTo>
                  <a:cubicBezTo>
                    <a:pt x="349853" y="382238"/>
                    <a:pt x="356521" y="376618"/>
                    <a:pt x="362807" y="370618"/>
                  </a:cubicBezTo>
                  <a:lnTo>
                    <a:pt x="362807" y="370618"/>
                  </a:lnTo>
                  <a:lnTo>
                    <a:pt x="362807" y="370618"/>
                  </a:lnTo>
                  <a:cubicBezTo>
                    <a:pt x="404146" y="331470"/>
                    <a:pt x="429768" y="276225"/>
                    <a:pt x="429768" y="214884"/>
                  </a:cubicBezTo>
                  <a:close/>
                  <a:moveTo>
                    <a:pt x="214884" y="429863"/>
                  </a:moveTo>
                  <a:lnTo>
                    <a:pt x="214884" y="429863"/>
                  </a:lnTo>
                  <a:cubicBezTo>
                    <a:pt x="214884" y="429863"/>
                    <a:pt x="214884" y="429863"/>
                    <a:pt x="214884" y="429863"/>
                  </a:cubicBezTo>
                  <a:cubicBezTo>
                    <a:pt x="214884" y="429863"/>
                    <a:pt x="214884" y="429863"/>
                    <a:pt x="214884" y="429863"/>
                  </a:cubicBezTo>
                  <a:lnTo>
                    <a:pt x="214884" y="429863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41" name="Freeform: Shape 112">
              <a:extLst>
                <a:ext uri="{FF2B5EF4-FFF2-40B4-BE49-F238E27FC236}">
                  <a16:creationId xmlns:a16="http://schemas.microsoft.com/office/drawing/2014/main" id="{24127A7B-67E0-4729-2C32-68943D8BCD25}"/>
                </a:ext>
              </a:extLst>
            </p:cNvPr>
            <p:cNvSpPr/>
            <p:nvPr/>
          </p:nvSpPr>
          <p:spPr>
            <a:xfrm flipH="1">
              <a:off x="6690175" y="1122381"/>
              <a:ext cx="663125" cy="519026"/>
            </a:xfrm>
            <a:custGeom>
              <a:avLst/>
              <a:gdLst>
                <a:gd name="connsiteX0" fmla="*/ 337375 w 337375"/>
                <a:gd name="connsiteY0" fmla="*/ 168688 h 337375"/>
                <a:gd name="connsiteX1" fmla="*/ 168688 w 337375"/>
                <a:gd name="connsiteY1" fmla="*/ 337375 h 337375"/>
                <a:gd name="connsiteX2" fmla="*/ 0 w 337375"/>
                <a:gd name="connsiteY2" fmla="*/ 168688 h 337375"/>
                <a:gd name="connsiteX3" fmla="*/ 168688 w 337375"/>
                <a:gd name="connsiteY3" fmla="*/ 0 h 337375"/>
                <a:gd name="connsiteX4" fmla="*/ 337375 w 337375"/>
                <a:gd name="connsiteY4" fmla="*/ 168688 h 33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375" h="337375">
                  <a:moveTo>
                    <a:pt x="337375" y="168688"/>
                  </a:moveTo>
                  <a:cubicBezTo>
                    <a:pt x="337375" y="261851"/>
                    <a:pt x="261851" y="337375"/>
                    <a:pt x="168688" y="337375"/>
                  </a:cubicBezTo>
                  <a:cubicBezTo>
                    <a:pt x="75524" y="337375"/>
                    <a:pt x="0" y="261851"/>
                    <a:pt x="0" y="168688"/>
                  </a:cubicBezTo>
                  <a:cubicBezTo>
                    <a:pt x="0" y="75524"/>
                    <a:pt x="75524" y="0"/>
                    <a:pt x="168688" y="0"/>
                  </a:cubicBezTo>
                  <a:cubicBezTo>
                    <a:pt x="261852" y="0"/>
                    <a:pt x="337375" y="75524"/>
                    <a:pt x="337375" y="16868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2" name="Freeform: Shape 114">
              <a:extLst>
                <a:ext uri="{FF2B5EF4-FFF2-40B4-BE49-F238E27FC236}">
                  <a16:creationId xmlns:a16="http://schemas.microsoft.com/office/drawing/2014/main" id="{91B1D040-79C6-BD12-910C-B98DE0BF29DB}"/>
                </a:ext>
              </a:extLst>
            </p:cNvPr>
            <p:cNvSpPr/>
            <p:nvPr/>
          </p:nvSpPr>
          <p:spPr>
            <a:xfrm flipH="1">
              <a:off x="7003582" y="1866228"/>
              <a:ext cx="45719" cy="269276"/>
            </a:xfrm>
            <a:custGeom>
              <a:avLst/>
              <a:gdLst>
                <a:gd name="connsiteX0" fmla="*/ 0 w 9525"/>
                <a:gd name="connsiteY0" fmla="*/ 199549 h 199548"/>
                <a:gd name="connsiteX1" fmla="*/ 0 w 9525"/>
                <a:gd name="connsiteY1" fmla="*/ 0 h 19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9548">
                  <a:moveTo>
                    <a:pt x="0" y="199549"/>
                  </a:moveTo>
                  <a:lnTo>
                    <a:pt x="0" y="0"/>
                  </a:lnTo>
                </a:path>
              </a:pathLst>
            </a:custGeom>
            <a:ln w="25400" cap="rnd">
              <a:solidFill>
                <a:schemeClr val="accent2"/>
              </a:solidFill>
              <a:prstDash val="sysDot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43" name="Freeform: Shape 115">
              <a:extLst>
                <a:ext uri="{FF2B5EF4-FFF2-40B4-BE49-F238E27FC236}">
                  <a16:creationId xmlns:a16="http://schemas.microsoft.com/office/drawing/2014/main" id="{34997987-0921-DE54-13EC-1A980EF06645}"/>
                </a:ext>
              </a:extLst>
            </p:cNvPr>
            <p:cNvSpPr/>
            <p:nvPr/>
          </p:nvSpPr>
          <p:spPr>
            <a:xfrm flipH="1">
              <a:off x="6933924" y="2074574"/>
              <a:ext cx="216362" cy="165272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499"/>
                    <a:pt x="103499" y="133350"/>
                    <a:pt x="66675" y="133350"/>
                  </a:cubicBezTo>
                  <a:cubicBezTo>
                    <a:pt x="29851" y="133350"/>
                    <a:pt x="0" y="103499"/>
                    <a:pt x="0" y="66675"/>
                  </a:cubicBezTo>
                  <a:cubicBezTo>
                    <a:pt x="0" y="29851"/>
                    <a:pt x="29851" y="0"/>
                    <a:pt x="66675" y="0"/>
                  </a:cubicBezTo>
                  <a:cubicBezTo>
                    <a:pt x="103499" y="0"/>
                    <a:pt x="133350" y="29851"/>
                    <a:pt x="133350" y="6667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pic>
          <p:nvPicPr>
            <p:cNvPr id="44" name="Graphique 43" descr="Livre ouvert contour">
              <a:extLst>
                <a:ext uri="{FF2B5EF4-FFF2-40B4-BE49-F238E27FC236}">
                  <a16:creationId xmlns:a16="http://schemas.microsoft.com/office/drawing/2014/main" id="{B3A62E41-5692-B772-EB67-37BFA4D52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802228" y="1159986"/>
              <a:ext cx="455321" cy="455321"/>
            </a:xfrm>
            <a:prstGeom prst="rect">
              <a:avLst/>
            </a:prstGeom>
          </p:spPr>
        </p:pic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E305BA46-62E1-60EB-135D-4AAF5C54F563}"/>
              </a:ext>
            </a:extLst>
          </p:cNvPr>
          <p:cNvGrpSpPr/>
          <p:nvPr/>
        </p:nvGrpSpPr>
        <p:grpSpPr>
          <a:xfrm>
            <a:off x="9529393" y="1822452"/>
            <a:ext cx="2494061" cy="770654"/>
            <a:chOff x="9529393" y="1822452"/>
            <a:chExt cx="2494061" cy="770654"/>
          </a:xfrm>
        </p:grpSpPr>
        <p:sp>
          <p:nvSpPr>
            <p:cNvPr id="30" name="TextBox 102">
              <a:extLst>
                <a:ext uri="{FF2B5EF4-FFF2-40B4-BE49-F238E27FC236}">
                  <a16:creationId xmlns:a16="http://schemas.microsoft.com/office/drawing/2014/main" id="{E21409D2-544B-1CE2-0101-B69549123BF2}"/>
                </a:ext>
              </a:extLst>
            </p:cNvPr>
            <p:cNvSpPr txBox="1"/>
            <p:nvPr/>
          </p:nvSpPr>
          <p:spPr>
            <a:xfrm>
              <a:off x="9529393" y="2131441"/>
              <a:ext cx="20298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Notification : 05/03/2025</a:t>
              </a:r>
            </a:p>
            <a:p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 panose="020F0502020204030204" pitchFamily="34" charset="0"/>
                </a:rPr>
                <a:t>Durée totale : 4 ans</a:t>
              </a:r>
            </a:p>
          </p:txBody>
        </p:sp>
        <p:sp>
          <p:nvSpPr>
            <p:cNvPr id="45" name="TextBox 119">
              <a:extLst>
                <a:ext uri="{FF2B5EF4-FFF2-40B4-BE49-F238E27FC236}">
                  <a16:creationId xmlns:a16="http://schemas.microsoft.com/office/drawing/2014/main" id="{EF33483A-0FC7-D64E-1B00-A5C13AD7E68A}"/>
                </a:ext>
              </a:extLst>
            </p:cNvPr>
            <p:cNvSpPr txBox="1"/>
            <p:nvPr/>
          </p:nvSpPr>
          <p:spPr>
            <a:xfrm>
              <a:off x="9529394" y="1822452"/>
              <a:ext cx="24940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rgbClr val="C00000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/>
                  <a:sym typeface="Calibri"/>
                  <a:rtl val="0"/>
                </a:rPr>
                <a:t>Démarrage</a:t>
              </a:r>
              <a:r>
                <a:rPr lang="en-US" sz="1600" b="1" dirty="0">
                  <a:solidFill>
                    <a:srgbClr val="C00000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/>
                  <a:sym typeface="Calibri"/>
                  <a:rtl val="0"/>
                </a:rPr>
                <a:t> </a:t>
              </a:r>
              <a:r>
                <a:rPr lang="fr-FR" sz="1600" b="1" dirty="0">
                  <a:solidFill>
                    <a:srgbClr val="C00000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/>
                  <a:sym typeface="Calibri"/>
                  <a:rtl val="0"/>
                </a:rPr>
                <a:t>prévisionnel</a:t>
              </a:r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35AAE9C7-D4C2-572A-BABA-3CCAC3E6C330}"/>
              </a:ext>
            </a:extLst>
          </p:cNvPr>
          <p:cNvGrpSpPr/>
          <p:nvPr/>
        </p:nvGrpSpPr>
        <p:grpSpPr>
          <a:xfrm>
            <a:off x="5696065" y="3428650"/>
            <a:ext cx="3172749" cy="948240"/>
            <a:chOff x="5696065" y="3428650"/>
            <a:chExt cx="3172749" cy="948240"/>
          </a:xfrm>
        </p:grpSpPr>
        <p:sp>
          <p:nvSpPr>
            <p:cNvPr id="31" name="TextBox 110">
              <a:extLst>
                <a:ext uri="{FF2B5EF4-FFF2-40B4-BE49-F238E27FC236}">
                  <a16:creationId xmlns:a16="http://schemas.microsoft.com/office/drawing/2014/main" id="{45E8DF4B-14B2-6DEC-163B-E11B444EF5DB}"/>
                </a:ext>
              </a:extLst>
            </p:cNvPr>
            <p:cNvSpPr txBox="1"/>
            <p:nvPr/>
          </p:nvSpPr>
          <p:spPr>
            <a:xfrm>
              <a:off x="5696065" y="3428650"/>
              <a:ext cx="2670023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Fira Sans" panose="020B0803050000020004" pitchFamily="34" charset="0"/>
                  <a:ea typeface="Fira Sans" panose="020B0803050000020004" pitchFamily="34" charset="0"/>
                  <a:cs typeface="Calibri"/>
                  <a:sym typeface="Calibri"/>
                  <a:rtl val="0"/>
                </a:rPr>
                <a:t>Critères</a:t>
              </a:r>
              <a:r>
                <a:rPr lang="en-US" sz="1801" b="1" dirty="0">
                  <a:solidFill>
                    <a:schemeClr val="accent4"/>
                  </a:solidFill>
                  <a:latin typeface="Calibri"/>
                  <a:cs typeface="Calibri"/>
                  <a:sym typeface="Calibri"/>
                  <a:rtl val="0"/>
                </a:rPr>
                <a:t> </a:t>
              </a:r>
            </a:p>
          </p:txBody>
        </p:sp>
        <p:sp>
          <p:nvSpPr>
            <p:cNvPr id="32" name="TextBox 111">
              <a:extLst>
                <a:ext uri="{FF2B5EF4-FFF2-40B4-BE49-F238E27FC236}">
                  <a16:creationId xmlns:a16="http://schemas.microsoft.com/office/drawing/2014/main" id="{766207A7-C42B-A12F-0415-AA21F92E4548}"/>
                </a:ext>
              </a:extLst>
            </p:cNvPr>
            <p:cNvSpPr txBox="1"/>
            <p:nvPr/>
          </p:nvSpPr>
          <p:spPr>
            <a:xfrm>
              <a:off x="5696065" y="3741591"/>
              <a:ext cx="31727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/>
                  <a:rtl val="0"/>
                </a:rPr>
                <a:t>Prix : 60 % </a:t>
              </a:r>
            </a:p>
            <a:p>
              <a:r>
                <a:rPr lang="en-US" sz="1200" dirty="0">
                  <a:latin typeface="Fira Sans Book" panose="020B0503050000020004" pitchFamily="34" charset="0"/>
                  <a:ea typeface="Fira Sans Book" panose="020B0503050000020004" pitchFamily="34" charset="0"/>
                  <a:cs typeface="Calibri"/>
                  <a:rtl val="0"/>
                </a:rPr>
                <a:t>Aspect Technique : 40 % 	de la note finale</a:t>
              </a:r>
            </a:p>
          </p:txBody>
        </p:sp>
        <p:sp>
          <p:nvSpPr>
            <p:cNvPr id="46" name="Accolade fermante 45">
              <a:extLst>
                <a:ext uri="{FF2B5EF4-FFF2-40B4-BE49-F238E27FC236}">
                  <a16:creationId xmlns:a16="http://schemas.microsoft.com/office/drawing/2014/main" id="{3D219FCE-8C64-2EE9-8CED-596B35EE0A61}"/>
                </a:ext>
              </a:extLst>
            </p:cNvPr>
            <p:cNvSpPr/>
            <p:nvPr/>
          </p:nvSpPr>
          <p:spPr>
            <a:xfrm>
              <a:off x="7462474" y="3751081"/>
              <a:ext cx="137029" cy="625809"/>
            </a:xfrm>
            <a:prstGeom prst="rightBrace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801" dirty="0"/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2661B508-4813-EAE9-0E6C-41887F7A53AA}"/>
              </a:ext>
            </a:extLst>
          </p:cNvPr>
          <p:cNvGrpSpPr/>
          <p:nvPr/>
        </p:nvGrpSpPr>
        <p:grpSpPr>
          <a:xfrm>
            <a:off x="2929124" y="1661409"/>
            <a:ext cx="996944" cy="1960729"/>
            <a:chOff x="3085762" y="2006847"/>
            <a:chExt cx="996944" cy="1960728"/>
          </a:xfrm>
        </p:grpSpPr>
        <p:sp>
          <p:nvSpPr>
            <p:cNvPr id="48" name="Freeform: Shape 98">
              <a:extLst>
                <a:ext uri="{FF2B5EF4-FFF2-40B4-BE49-F238E27FC236}">
                  <a16:creationId xmlns:a16="http://schemas.microsoft.com/office/drawing/2014/main" id="{446693FE-ED52-132D-281E-210C11A3922F}"/>
                </a:ext>
              </a:extLst>
            </p:cNvPr>
            <p:cNvSpPr/>
            <p:nvPr/>
          </p:nvSpPr>
          <p:spPr>
            <a:xfrm flipH="1">
              <a:off x="3574197" y="3198226"/>
              <a:ext cx="10038" cy="471284"/>
            </a:xfrm>
            <a:custGeom>
              <a:avLst/>
              <a:gdLst>
                <a:gd name="connsiteX0" fmla="*/ 0 w 9525"/>
                <a:gd name="connsiteY0" fmla="*/ 439102 h 439102"/>
                <a:gd name="connsiteX1" fmla="*/ 0 w 9525"/>
                <a:gd name="connsiteY1" fmla="*/ 0 h 43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39102">
                  <a:moveTo>
                    <a:pt x="0" y="439102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accent6"/>
              </a:solidFill>
              <a:prstDash val="sysDot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49" name="Freeform: Shape 99">
              <a:extLst>
                <a:ext uri="{FF2B5EF4-FFF2-40B4-BE49-F238E27FC236}">
                  <a16:creationId xmlns:a16="http://schemas.microsoft.com/office/drawing/2014/main" id="{3341C778-0C0A-09C5-102D-C9DB656CB0D8}"/>
                </a:ext>
              </a:extLst>
            </p:cNvPr>
            <p:cNvSpPr/>
            <p:nvPr/>
          </p:nvSpPr>
          <p:spPr>
            <a:xfrm flipH="1">
              <a:off x="3453708" y="3652704"/>
              <a:ext cx="309160" cy="314871"/>
            </a:xfrm>
            <a:custGeom>
              <a:avLst/>
              <a:gdLst>
                <a:gd name="connsiteX0" fmla="*/ 293370 w 293369"/>
                <a:gd name="connsiteY0" fmla="*/ 146685 h 293370"/>
                <a:gd name="connsiteX1" fmla="*/ 146685 w 293369"/>
                <a:gd name="connsiteY1" fmla="*/ 293370 h 293370"/>
                <a:gd name="connsiteX2" fmla="*/ -1 w 293369"/>
                <a:gd name="connsiteY2" fmla="*/ 146685 h 293370"/>
                <a:gd name="connsiteX3" fmla="*/ 146685 w 293369"/>
                <a:gd name="connsiteY3" fmla="*/ 0 h 293370"/>
                <a:gd name="connsiteX4" fmla="*/ 293370 w 293369"/>
                <a:gd name="connsiteY4" fmla="*/ 146685 h 2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369" h="293370">
                  <a:moveTo>
                    <a:pt x="293370" y="146685"/>
                  </a:moveTo>
                  <a:cubicBezTo>
                    <a:pt x="293370" y="227697"/>
                    <a:pt x="227696" y="293370"/>
                    <a:pt x="146685" y="293370"/>
                  </a:cubicBezTo>
                  <a:cubicBezTo>
                    <a:pt x="65673" y="293370"/>
                    <a:pt x="-1" y="227697"/>
                    <a:pt x="-1" y="146685"/>
                  </a:cubicBezTo>
                  <a:cubicBezTo>
                    <a:pt x="-1" y="65673"/>
                    <a:pt x="65673" y="0"/>
                    <a:pt x="146685" y="0"/>
                  </a:cubicBezTo>
                  <a:cubicBezTo>
                    <a:pt x="227696" y="0"/>
                    <a:pt x="293370" y="65673"/>
                    <a:pt x="293370" y="146685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50" name="Freeform: Shape 93">
              <a:extLst>
                <a:ext uri="{FF2B5EF4-FFF2-40B4-BE49-F238E27FC236}">
                  <a16:creationId xmlns:a16="http://schemas.microsoft.com/office/drawing/2014/main" id="{A7FC7FEE-130E-7355-86FA-1DDD4FC6BFCF}"/>
                </a:ext>
              </a:extLst>
            </p:cNvPr>
            <p:cNvSpPr/>
            <p:nvPr/>
          </p:nvSpPr>
          <p:spPr>
            <a:xfrm flipH="1">
              <a:off x="3085762" y="2006847"/>
              <a:ext cx="996944" cy="1170133"/>
            </a:xfrm>
            <a:custGeom>
              <a:avLst/>
              <a:gdLst>
                <a:gd name="connsiteX0" fmla="*/ 946023 w 946023"/>
                <a:gd name="connsiteY0" fmla="*/ 473012 h 1090231"/>
                <a:gd name="connsiteX1" fmla="*/ 473012 w 946023"/>
                <a:gd name="connsiteY1" fmla="*/ 0 h 1090231"/>
                <a:gd name="connsiteX2" fmla="*/ 0 w 946023"/>
                <a:gd name="connsiteY2" fmla="*/ 473012 h 1090231"/>
                <a:gd name="connsiteX3" fmla="*/ 147066 w 946023"/>
                <a:gd name="connsiteY3" fmla="*/ 815816 h 1090231"/>
                <a:gd name="connsiteX4" fmla="*/ 147066 w 946023"/>
                <a:gd name="connsiteY4" fmla="*/ 815816 h 1090231"/>
                <a:gd name="connsiteX5" fmla="*/ 147066 w 946023"/>
                <a:gd name="connsiteY5" fmla="*/ 815816 h 1090231"/>
                <a:gd name="connsiteX6" fmla="*/ 191167 w 946023"/>
                <a:gd name="connsiteY6" fmla="*/ 852964 h 1090231"/>
                <a:gd name="connsiteX7" fmla="*/ 473012 w 946023"/>
                <a:gd name="connsiteY7" fmla="*/ 1090232 h 1090231"/>
                <a:gd name="connsiteX8" fmla="*/ 754856 w 946023"/>
                <a:gd name="connsiteY8" fmla="*/ 852964 h 1090231"/>
                <a:gd name="connsiteX9" fmla="*/ 798957 w 946023"/>
                <a:gd name="connsiteY9" fmla="*/ 815816 h 1090231"/>
                <a:gd name="connsiteX10" fmla="*/ 798957 w 946023"/>
                <a:gd name="connsiteY10" fmla="*/ 815816 h 1090231"/>
                <a:gd name="connsiteX11" fmla="*/ 798957 w 946023"/>
                <a:gd name="connsiteY11" fmla="*/ 815816 h 1090231"/>
                <a:gd name="connsiteX12" fmla="*/ 946023 w 946023"/>
                <a:gd name="connsiteY12" fmla="*/ 473012 h 1090231"/>
                <a:gd name="connsiteX13" fmla="*/ 473012 w 946023"/>
                <a:gd name="connsiteY13" fmla="*/ 946023 h 1090231"/>
                <a:gd name="connsiteX14" fmla="*/ 473012 w 946023"/>
                <a:gd name="connsiteY14" fmla="*/ 946023 h 1090231"/>
                <a:gd name="connsiteX15" fmla="*/ 473012 w 946023"/>
                <a:gd name="connsiteY15" fmla="*/ 946023 h 1090231"/>
                <a:gd name="connsiteX16" fmla="*/ 473012 w 946023"/>
                <a:gd name="connsiteY16" fmla="*/ 946023 h 1090231"/>
                <a:gd name="connsiteX17" fmla="*/ 473012 w 946023"/>
                <a:gd name="connsiteY17" fmla="*/ 946023 h 109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6023" h="1090231">
                  <a:moveTo>
                    <a:pt x="946023" y="473012"/>
                  </a:moveTo>
                  <a:cubicBezTo>
                    <a:pt x="946023" y="211741"/>
                    <a:pt x="734283" y="0"/>
                    <a:pt x="473012" y="0"/>
                  </a:cubicBezTo>
                  <a:cubicBezTo>
                    <a:pt x="211741" y="0"/>
                    <a:pt x="0" y="211836"/>
                    <a:pt x="0" y="473012"/>
                  </a:cubicBezTo>
                  <a:cubicBezTo>
                    <a:pt x="0" y="607886"/>
                    <a:pt x="56483" y="729615"/>
                    <a:pt x="147066" y="815816"/>
                  </a:cubicBezTo>
                  <a:lnTo>
                    <a:pt x="147066" y="815816"/>
                  </a:lnTo>
                  <a:lnTo>
                    <a:pt x="147066" y="815816"/>
                  </a:lnTo>
                  <a:cubicBezTo>
                    <a:pt x="160973" y="829056"/>
                    <a:pt x="175736" y="841438"/>
                    <a:pt x="191167" y="852964"/>
                  </a:cubicBezTo>
                  <a:lnTo>
                    <a:pt x="473012" y="1090232"/>
                  </a:lnTo>
                  <a:lnTo>
                    <a:pt x="754856" y="852964"/>
                  </a:lnTo>
                  <a:cubicBezTo>
                    <a:pt x="770287" y="841438"/>
                    <a:pt x="785051" y="829056"/>
                    <a:pt x="798957" y="815816"/>
                  </a:cubicBezTo>
                  <a:lnTo>
                    <a:pt x="798957" y="815816"/>
                  </a:lnTo>
                  <a:lnTo>
                    <a:pt x="798957" y="815816"/>
                  </a:lnTo>
                  <a:cubicBezTo>
                    <a:pt x="889540" y="729615"/>
                    <a:pt x="946023" y="607886"/>
                    <a:pt x="946023" y="473012"/>
                  </a:cubicBezTo>
                  <a:close/>
                  <a:moveTo>
                    <a:pt x="473012" y="946023"/>
                  </a:moveTo>
                  <a:lnTo>
                    <a:pt x="473012" y="946023"/>
                  </a:lnTo>
                  <a:cubicBezTo>
                    <a:pt x="473012" y="946023"/>
                    <a:pt x="473012" y="946023"/>
                    <a:pt x="473012" y="946023"/>
                  </a:cubicBezTo>
                  <a:cubicBezTo>
                    <a:pt x="473012" y="946023"/>
                    <a:pt x="473012" y="946023"/>
                    <a:pt x="473012" y="946023"/>
                  </a:cubicBezTo>
                  <a:lnTo>
                    <a:pt x="473012" y="946023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801" dirty="0"/>
            </a:p>
          </p:txBody>
        </p:sp>
        <p:sp>
          <p:nvSpPr>
            <p:cNvPr id="51" name="Freeform: Shape 96">
              <a:extLst>
                <a:ext uri="{FF2B5EF4-FFF2-40B4-BE49-F238E27FC236}">
                  <a16:creationId xmlns:a16="http://schemas.microsoft.com/office/drawing/2014/main" id="{484E0153-8747-4322-D5EA-79A1D07C12DF}"/>
                </a:ext>
              </a:extLst>
            </p:cNvPr>
            <p:cNvSpPr/>
            <p:nvPr/>
          </p:nvSpPr>
          <p:spPr>
            <a:xfrm flipH="1">
              <a:off x="3182926" y="2117868"/>
              <a:ext cx="768645" cy="762860"/>
            </a:xfrm>
            <a:custGeom>
              <a:avLst/>
              <a:gdLst>
                <a:gd name="connsiteX0" fmla="*/ 742569 w 742569"/>
                <a:gd name="connsiteY0" fmla="*/ 371285 h 742569"/>
                <a:gd name="connsiteX1" fmla="*/ 371285 w 742569"/>
                <a:gd name="connsiteY1" fmla="*/ 742569 h 742569"/>
                <a:gd name="connsiteX2" fmla="*/ 0 w 742569"/>
                <a:gd name="connsiteY2" fmla="*/ 371284 h 742569"/>
                <a:gd name="connsiteX3" fmla="*/ 371285 w 742569"/>
                <a:gd name="connsiteY3" fmla="*/ 0 h 742569"/>
                <a:gd name="connsiteX4" fmla="*/ 742569 w 742569"/>
                <a:gd name="connsiteY4" fmla="*/ 371285 h 742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569" h="742569">
                  <a:moveTo>
                    <a:pt x="742569" y="371285"/>
                  </a:moveTo>
                  <a:cubicBezTo>
                    <a:pt x="742569" y="576339"/>
                    <a:pt x="576339" y="742569"/>
                    <a:pt x="371285" y="742569"/>
                  </a:cubicBezTo>
                  <a:cubicBezTo>
                    <a:pt x="166230" y="742569"/>
                    <a:pt x="0" y="576339"/>
                    <a:pt x="0" y="371284"/>
                  </a:cubicBezTo>
                  <a:cubicBezTo>
                    <a:pt x="0" y="166230"/>
                    <a:pt x="166230" y="0"/>
                    <a:pt x="371285" y="0"/>
                  </a:cubicBezTo>
                  <a:cubicBezTo>
                    <a:pt x="576340" y="0"/>
                    <a:pt x="742569" y="166230"/>
                    <a:pt x="742569" y="37128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 sz="44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pic>
          <p:nvPicPr>
            <p:cNvPr id="52" name="Graphique 51" descr="Euro avec un remplissage uni">
              <a:extLst>
                <a:ext uri="{FF2B5EF4-FFF2-40B4-BE49-F238E27FC236}">
                  <a16:creationId xmlns:a16="http://schemas.microsoft.com/office/drawing/2014/main" id="{8402AB78-BB9A-C97E-D329-EE6BFEBC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24044" y="2249246"/>
              <a:ext cx="431892" cy="4318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6799681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PT CCIAMP_DEF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numCol="2" spcCol="36000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kern="1200" cap="none" spc="0" normalizeH="0" baseline="0" noProof="0" dirty="0" smtClean="0">
            <a:ln>
              <a:noFill/>
            </a:ln>
            <a:solidFill>
              <a:srgbClr val="373CF5"/>
            </a:solidFill>
            <a:effectLst/>
            <a:uLnTx/>
            <a:uFillTx/>
            <a:latin typeface="Calibri" panose="020F0502020204030204"/>
            <a:ea typeface="+mn-ea"/>
            <a:cs typeface="+mn-cs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A1AE592128934680E989938F9FC3AC" ma:contentTypeVersion="14" ma:contentTypeDescription="Crée un document." ma:contentTypeScope="" ma:versionID="e481d7d99469b0a6acf8171526487250">
  <xsd:schema xmlns:xsd="http://www.w3.org/2001/XMLSchema" xmlns:xs="http://www.w3.org/2001/XMLSchema" xmlns:p="http://schemas.microsoft.com/office/2006/metadata/properties" xmlns:ns3="cdde00a8-a80c-4992-a000-361b82f58399" xmlns:ns4="6694dc0f-938d-42b4-abf8-25eadf4d29f6" targetNamespace="http://schemas.microsoft.com/office/2006/metadata/properties" ma:root="true" ma:fieldsID="74a21f84f6e3e37d32a1ec8f745b66af" ns3:_="" ns4:_="">
    <xsd:import namespace="cdde00a8-a80c-4992-a000-361b82f58399"/>
    <xsd:import namespace="6694dc0f-938d-42b4-abf8-25eadf4d29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de00a8-a80c-4992-a000-361b82f583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94dc0f-938d-42b4-abf8-25eadf4d29f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796655-AA70-4A3E-8AD3-055A71F5EC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891801-5EE7-4C12-A468-D1E94890B9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de00a8-a80c-4992-a000-361b82f58399"/>
    <ds:schemaRef ds:uri="6694dc0f-938d-42b4-abf8-25eadf4d2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F40662-62C9-42A5-A5F9-706DF2C2BD3B}">
  <ds:schemaRefs>
    <ds:schemaRef ds:uri="http://www.w3.org/XML/1998/namespace"/>
    <ds:schemaRef ds:uri="http://purl.org/dc/elements/1.1/"/>
    <ds:schemaRef ds:uri="http://schemas.microsoft.com/office/2006/metadata/properties"/>
    <ds:schemaRef ds:uri="http://purl.org/dc/terms/"/>
    <ds:schemaRef ds:uri="cdde00a8-a80c-4992-a000-361b82f58399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6694dc0f-938d-42b4-abf8-25eadf4d29f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2208</TotalTime>
  <Words>88</Words>
  <Application>Microsoft Office PowerPoint</Application>
  <PresentationFormat>Grand écran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Arial</vt:lpstr>
      <vt:lpstr>Calibri</vt:lpstr>
      <vt:lpstr>Fira Sans</vt:lpstr>
      <vt:lpstr>Fira Sans Black</vt:lpstr>
      <vt:lpstr>Fira Sans Book</vt:lpstr>
      <vt:lpstr>Fira Sans Light</vt:lpstr>
      <vt:lpstr>Wingdings</vt:lpstr>
      <vt:lpstr>MASQUE PPT CCIAMP_DEF</vt:lpstr>
      <vt:lpstr>Marché n° 24-M-S3W-056 – Fourniture d’objets publicitaires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Décision</dc:title>
  <dc:creator>NICOLAS Pascale</dc:creator>
  <cp:lastModifiedBy>NICOLAS Pascale</cp:lastModifiedBy>
  <cp:revision>18</cp:revision>
  <dcterms:created xsi:type="dcterms:W3CDTF">2021-05-27T08:36:58Z</dcterms:created>
  <dcterms:modified xsi:type="dcterms:W3CDTF">2025-01-20T15:52:25Z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0x010100E1A1AE592128934680E989938F9FC3AC</vt:lpwstr>
  </property>
</Properties>
</file>