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1" r:id="rId5"/>
  </p:sldIdLst>
  <p:sldSz cx="15122525" cy="10693400"/>
  <p:notesSz cx="9926638" cy="14355763"/>
  <p:custShowLst>
    <p:custShow name="Diaporama personnalisé 1" id="0">
      <p:sldLst/>
    </p:custShow>
  </p:custShow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36600" indent="-279400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474788" indent="-5603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2211388" indent="-8397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949575" indent="-1120775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6">
          <p15:clr>
            <a:srgbClr val="A4A3A4"/>
          </p15:clr>
        </p15:guide>
        <p15:guide id="2" orient="horz" pos="6287">
          <p15:clr>
            <a:srgbClr val="A4A3A4"/>
          </p15:clr>
        </p15:guide>
        <p15:guide id="3" orient="horz" pos="1348">
          <p15:clr>
            <a:srgbClr val="A4A3A4"/>
          </p15:clr>
        </p15:guide>
        <p15:guide id="4" orient="horz" pos="2020">
          <p15:clr>
            <a:srgbClr val="A4A3A4"/>
          </p15:clr>
        </p15:guide>
        <p15:guide id="5" orient="horz" pos="253">
          <p15:clr>
            <a:srgbClr val="A4A3A4"/>
          </p15:clr>
        </p15:guide>
        <p15:guide id="6" orient="horz" pos="449">
          <p15:clr>
            <a:srgbClr val="A4A3A4"/>
          </p15:clr>
        </p15:guide>
        <p15:guide id="7" orient="horz" pos="6511">
          <p15:clr>
            <a:srgbClr val="A4A3A4"/>
          </p15:clr>
        </p15:guide>
        <p15:guide id="8" orient="horz" pos="5988">
          <p15:clr>
            <a:srgbClr val="A4A3A4"/>
          </p15:clr>
        </p15:guide>
        <p15:guide id="9" pos="4763">
          <p15:clr>
            <a:srgbClr val="A4A3A4"/>
          </p15:clr>
        </p15:guide>
        <p15:guide id="10" pos="6033">
          <p15:clr>
            <a:srgbClr val="A4A3A4"/>
          </p15:clr>
        </p15:guide>
        <p15:guide id="11" pos="1429">
          <p15:clr>
            <a:srgbClr val="A4A3A4"/>
          </p15:clr>
        </p15:guide>
        <p15:guide id="12" pos="318">
          <p15:clr>
            <a:srgbClr val="A4A3A4"/>
          </p15:clr>
        </p15:guide>
        <p15:guide id="13" pos="9208">
          <p15:clr>
            <a:srgbClr val="A4A3A4"/>
          </p15:clr>
        </p15:guide>
        <p15:guide id="14" pos="55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é DUBOS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770019"/>
    <a:srgbClr val="82001C"/>
    <a:srgbClr val="80C535"/>
    <a:srgbClr val="EC6352"/>
    <a:srgbClr val="E7E1E3"/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743" autoAdjust="0"/>
  </p:normalViewPr>
  <p:slideViewPr>
    <p:cSldViewPr>
      <p:cViewPr varScale="1">
        <p:scale>
          <a:sx n="68" d="100"/>
          <a:sy n="68" d="100"/>
        </p:scale>
        <p:origin x="1848" y="90"/>
      </p:cViewPr>
      <p:guideLst>
        <p:guide orient="horz" pos="1946"/>
        <p:guide orient="horz" pos="6287"/>
        <p:guide orient="horz" pos="1348"/>
        <p:guide orient="horz" pos="2020"/>
        <p:guide orient="horz" pos="253"/>
        <p:guide orient="horz" pos="449"/>
        <p:guide orient="horz" pos="6511"/>
        <p:guide orient="horz" pos="5988"/>
        <p:guide pos="4763"/>
        <p:guide pos="6033"/>
        <p:guide pos="1429"/>
        <p:guide pos="318"/>
        <p:guide pos="9208"/>
        <p:guide pos="55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3966" y="102"/>
      </p:cViewPr>
      <p:guideLst>
        <p:guide orient="horz" pos="452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ieu GARCIA" userId="87ee0ef6-318b-4579-a50e-2bde7bccb88e" providerId="ADAL" clId="{1DA7A2B2-DA9B-408C-A883-1B82AFC7D5C9}"/>
    <pc:docChg chg="custSel modSld">
      <pc:chgData name="Mathieu GARCIA" userId="87ee0ef6-318b-4579-a50e-2bde7bccb88e" providerId="ADAL" clId="{1DA7A2B2-DA9B-408C-A883-1B82AFC7D5C9}" dt="2023-06-25T13:20:40.415" v="57" actId="20577"/>
      <pc:docMkLst>
        <pc:docMk/>
      </pc:docMkLst>
      <pc:sldChg chg="addSp delSp modSp mod">
        <pc:chgData name="Mathieu GARCIA" userId="87ee0ef6-318b-4579-a50e-2bde7bccb88e" providerId="ADAL" clId="{1DA7A2B2-DA9B-408C-A883-1B82AFC7D5C9}" dt="2023-06-25T13:20:40.415" v="57" actId="20577"/>
        <pc:sldMkLst>
          <pc:docMk/>
          <pc:sldMk cId="0" sldId="261"/>
        </pc:sldMkLst>
        <pc:spChg chg="mod">
          <ac:chgData name="Mathieu GARCIA" userId="87ee0ef6-318b-4579-a50e-2bde7bccb88e" providerId="ADAL" clId="{1DA7A2B2-DA9B-408C-A883-1B82AFC7D5C9}" dt="2023-06-25T13:20:40.415" v="57" actId="20577"/>
          <ac:spMkLst>
            <pc:docMk/>
            <pc:sldMk cId="0" sldId="261"/>
            <ac:spMk id="4103" creationId="{FD5BE738-6C73-4111-915D-8314BA7B2135}"/>
          </ac:spMkLst>
        </pc:spChg>
        <pc:spChg chg="mod">
          <ac:chgData name="Mathieu GARCIA" userId="87ee0ef6-318b-4579-a50e-2bde7bccb88e" providerId="ADAL" clId="{1DA7A2B2-DA9B-408C-A883-1B82AFC7D5C9}" dt="2023-06-25T13:19:29.376" v="47" actId="20577"/>
          <ac:spMkLst>
            <pc:docMk/>
            <pc:sldMk cId="0" sldId="261"/>
            <ac:spMk id="4104" creationId="{D9860CCB-EF30-49C9-80E0-BF7CC9AFCC37}"/>
          </ac:spMkLst>
        </pc:spChg>
        <pc:picChg chg="add mod">
          <ac:chgData name="Mathieu GARCIA" userId="87ee0ef6-318b-4579-a50e-2bde7bccb88e" providerId="ADAL" clId="{1DA7A2B2-DA9B-408C-A883-1B82AFC7D5C9}" dt="2023-06-25T13:19:08.152" v="4" actId="1076"/>
          <ac:picMkLst>
            <pc:docMk/>
            <pc:sldMk cId="0" sldId="261"/>
            <ac:picMk id="2" creationId="{3FFAC60F-A552-ABA3-8AAD-06DBD930179C}"/>
          </ac:picMkLst>
        </pc:picChg>
        <pc:picChg chg="add mod">
          <ac:chgData name="Mathieu GARCIA" userId="87ee0ef6-318b-4579-a50e-2bde7bccb88e" providerId="ADAL" clId="{1DA7A2B2-DA9B-408C-A883-1B82AFC7D5C9}" dt="2023-06-25T13:20:11.011" v="51" actId="1076"/>
          <ac:picMkLst>
            <pc:docMk/>
            <pc:sldMk cId="0" sldId="261"/>
            <ac:picMk id="3" creationId="{DF5633B0-051F-5B45-4EB3-B38FC0FDDE0B}"/>
          </ac:picMkLst>
        </pc:picChg>
        <pc:picChg chg="del">
          <ac:chgData name="Mathieu GARCIA" userId="87ee0ef6-318b-4579-a50e-2bde7bccb88e" providerId="ADAL" clId="{1DA7A2B2-DA9B-408C-A883-1B82AFC7D5C9}" dt="2023-06-25T13:19:39.128" v="48" actId="478"/>
          <ac:picMkLst>
            <pc:docMk/>
            <pc:sldMk cId="0" sldId="261"/>
            <ac:picMk id="5" creationId="{278C3FB1-CC09-4AB9-BABF-FC5F605F50E4}"/>
          </ac:picMkLst>
        </pc:picChg>
        <pc:picChg chg="del">
          <ac:chgData name="Mathieu GARCIA" userId="87ee0ef6-318b-4579-a50e-2bde7bccb88e" providerId="ADAL" clId="{1DA7A2B2-DA9B-408C-A883-1B82AFC7D5C9}" dt="2023-06-25T13:19:06.289" v="3" actId="478"/>
          <ac:picMkLst>
            <pc:docMk/>
            <pc:sldMk cId="0" sldId="261"/>
            <ac:picMk id="13" creationId="{73046B56-385B-4F3E-9110-120E4909C246}"/>
          </ac:picMkLst>
        </pc:picChg>
      </pc:sldChg>
    </pc:docChg>
  </pc:docChgLst>
  <pc:docChgLst>
    <pc:chgData name="Yuna MORLIER" userId="f96df23b-7dc8-4454-b79a-7045e1f01509" providerId="ADAL" clId="{DFF399C3-78A0-4D58-A87E-1DC5FF28D060}"/>
    <pc:docChg chg="custSel modSld">
      <pc:chgData name="Yuna MORLIER" userId="f96df23b-7dc8-4454-b79a-7045e1f01509" providerId="ADAL" clId="{DFF399C3-78A0-4D58-A87E-1DC5FF28D060}" dt="2024-10-24T09:23:59.581" v="109" actId="20577"/>
      <pc:docMkLst>
        <pc:docMk/>
      </pc:docMkLst>
      <pc:sldChg chg="modSp mod">
        <pc:chgData name="Yuna MORLIER" userId="f96df23b-7dc8-4454-b79a-7045e1f01509" providerId="ADAL" clId="{DFF399C3-78A0-4D58-A87E-1DC5FF28D060}" dt="2024-10-24T09:23:59.581" v="109" actId="20577"/>
        <pc:sldMkLst>
          <pc:docMk/>
          <pc:sldMk cId="0" sldId="261"/>
        </pc:sldMkLst>
        <pc:spChg chg="mod">
          <ac:chgData name="Yuna MORLIER" userId="f96df23b-7dc8-4454-b79a-7045e1f01509" providerId="ADAL" clId="{DFF399C3-78A0-4D58-A87E-1DC5FF28D060}" dt="2024-10-24T09:23:59.581" v="109" actId="20577"/>
          <ac:spMkLst>
            <pc:docMk/>
            <pc:sldMk cId="0" sldId="261"/>
            <ac:spMk id="4103" creationId="{FD5BE738-6C73-4111-915D-8314BA7B2135}"/>
          </ac:spMkLst>
        </pc:spChg>
        <pc:spChg chg="mod">
          <ac:chgData name="Yuna MORLIER" userId="f96df23b-7dc8-4454-b79a-7045e1f01509" providerId="ADAL" clId="{DFF399C3-78A0-4D58-A87E-1DC5FF28D060}" dt="2024-10-24T09:23:36.868" v="106" actId="20577"/>
          <ac:spMkLst>
            <pc:docMk/>
            <pc:sldMk cId="0" sldId="261"/>
            <ac:spMk id="4104" creationId="{D9860CCB-EF30-49C9-80E0-BF7CC9AFCC37}"/>
          </ac:spMkLst>
        </pc:spChg>
      </pc:sldChg>
    </pc:docChg>
  </pc:docChgLst>
  <pc:docChgLst>
    <pc:chgData name="Yuna MORLIER" userId="f96df23b-7dc8-4454-b79a-7045e1f01509" providerId="ADAL" clId="{40AE4F67-3B5E-4A06-BA14-E960B49523BA}"/>
    <pc:docChg chg="custSel modSld">
      <pc:chgData name="Yuna MORLIER" userId="f96df23b-7dc8-4454-b79a-7045e1f01509" providerId="ADAL" clId="{40AE4F67-3B5E-4A06-BA14-E960B49523BA}" dt="2023-09-04T09:41:30.334" v="125" actId="20577"/>
      <pc:docMkLst>
        <pc:docMk/>
      </pc:docMkLst>
      <pc:sldChg chg="addSp delSp modSp mod">
        <pc:chgData name="Yuna MORLIER" userId="f96df23b-7dc8-4454-b79a-7045e1f01509" providerId="ADAL" clId="{40AE4F67-3B5E-4A06-BA14-E960B49523BA}" dt="2023-09-04T09:41:30.334" v="125" actId="20577"/>
        <pc:sldMkLst>
          <pc:docMk/>
          <pc:sldMk cId="0" sldId="261"/>
        </pc:sldMkLst>
        <pc:spChg chg="mod">
          <ac:chgData name="Yuna MORLIER" userId="f96df23b-7dc8-4454-b79a-7045e1f01509" providerId="ADAL" clId="{40AE4F67-3B5E-4A06-BA14-E960B49523BA}" dt="2023-09-04T09:41:30.334" v="125" actId="20577"/>
          <ac:spMkLst>
            <pc:docMk/>
            <pc:sldMk cId="0" sldId="261"/>
            <ac:spMk id="4104" creationId="{D9860CCB-EF30-49C9-80E0-BF7CC9AFCC37}"/>
          </ac:spMkLst>
        </pc:spChg>
        <pc:picChg chg="del">
          <ac:chgData name="Yuna MORLIER" userId="f96df23b-7dc8-4454-b79a-7045e1f01509" providerId="ADAL" clId="{40AE4F67-3B5E-4A06-BA14-E960B49523BA}" dt="2023-09-04T09:37:18.834" v="53" actId="478"/>
          <ac:picMkLst>
            <pc:docMk/>
            <pc:sldMk cId="0" sldId="261"/>
            <ac:picMk id="2" creationId="{3FFAC60F-A552-ABA3-8AAD-06DBD930179C}"/>
          </ac:picMkLst>
        </pc:picChg>
        <pc:picChg chg="add mod">
          <ac:chgData name="Yuna MORLIER" userId="f96df23b-7dc8-4454-b79a-7045e1f01509" providerId="ADAL" clId="{40AE4F67-3B5E-4A06-BA14-E960B49523BA}" dt="2023-09-04T09:37:25.950" v="56" actId="14100"/>
          <ac:picMkLst>
            <pc:docMk/>
            <pc:sldMk cId="0" sldId="261"/>
            <ac:picMk id="4" creationId="{EC2B6158-2825-80F2-2E02-6B067CB1DAF0}"/>
          </ac:picMkLst>
        </pc:picChg>
      </pc:sldChg>
    </pc:docChg>
  </pc:docChgLst>
  <pc:docChgLst>
    <pc:chgData name="FIGUREAU Julien" userId="f4401d18-ba12-4c6f-b98f-bd0b96b44a91" providerId="ADAL" clId="{143D4053-B598-43E8-8D9D-4B8165C17F31}"/>
    <pc:docChg chg="modSld">
      <pc:chgData name="FIGUREAU Julien" userId="f4401d18-ba12-4c6f-b98f-bd0b96b44a91" providerId="ADAL" clId="{143D4053-B598-43E8-8D9D-4B8165C17F31}" dt="2021-11-29T21:34:26.566" v="2" actId="20577"/>
      <pc:docMkLst>
        <pc:docMk/>
      </pc:docMkLst>
      <pc:sldChg chg="modSp mod">
        <pc:chgData name="FIGUREAU Julien" userId="f4401d18-ba12-4c6f-b98f-bd0b96b44a91" providerId="ADAL" clId="{143D4053-B598-43E8-8D9D-4B8165C17F31}" dt="2021-11-29T21:34:26.566" v="2" actId="20577"/>
        <pc:sldMkLst>
          <pc:docMk/>
          <pc:sldMk cId="0" sldId="261"/>
        </pc:sldMkLst>
        <pc:spChg chg="mod">
          <ac:chgData name="FIGUREAU Julien" userId="f4401d18-ba12-4c6f-b98f-bd0b96b44a91" providerId="ADAL" clId="{143D4053-B598-43E8-8D9D-4B8165C17F31}" dt="2021-11-29T21:34:26.566" v="2" actId="20577"/>
          <ac:spMkLst>
            <pc:docMk/>
            <pc:sldMk cId="0" sldId="261"/>
            <ac:spMk id="4105" creationId="{9E2C41FE-5F9E-44CA-A8C8-5B4C3E58AAA4}"/>
          </ac:spMkLst>
        </pc:spChg>
      </pc:sldChg>
    </pc:docChg>
  </pc:docChgLst>
  <pc:docChgLst>
    <pc:chgData name="FIGUREAU Julien" userId="f4401d18-ba12-4c6f-b98f-bd0b96b44a91" providerId="ADAL" clId="{753B3938-05F9-460B-B87B-E45678539966}"/>
    <pc:docChg chg="custSel modSld">
      <pc:chgData name="FIGUREAU Julien" userId="f4401d18-ba12-4c6f-b98f-bd0b96b44a91" providerId="ADAL" clId="{753B3938-05F9-460B-B87B-E45678539966}" dt="2021-11-29T21:41:24.950" v="4" actId="1076"/>
      <pc:docMkLst>
        <pc:docMk/>
      </pc:docMkLst>
      <pc:sldChg chg="addSp delSp modSp mod">
        <pc:chgData name="FIGUREAU Julien" userId="f4401d18-ba12-4c6f-b98f-bd0b96b44a91" providerId="ADAL" clId="{753B3938-05F9-460B-B87B-E45678539966}" dt="2021-11-29T21:41:24.950" v="4" actId="1076"/>
        <pc:sldMkLst>
          <pc:docMk/>
          <pc:sldMk cId="0" sldId="261"/>
        </pc:sldMkLst>
        <pc:picChg chg="add del mod">
          <ac:chgData name="FIGUREAU Julien" userId="f4401d18-ba12-4c6f-b98f-bd0b96b44a91" providerId="ADAL" clId="{753B3938-05F9-460B-B87B-E45678539966}" dt="2021-11-29T21:40:50.579" v="2" actId="478"/>
          <ac:picMkLst>
            <pc:docMk/>
            <pc:sldMk cId="0" sldId="261"/>
            <ac:picMk id="3" creationId="{328894E3-6029-4317-BD51-E31B7366C224}"/>
          </ac:picMkLst>
        </pc:picChg>
        <pc:picChg chg="add mod">
          <ac:chgData name="FIGUREAU Julien" userId="f4401d18-ba12-4c6f-b98f-bd0b96b44a91" providerId="ADAL" clId="{753B3938-05F9-460B-B87B-E45678539966}" dt="2021-11-29T21:41:24.950" v="4" actId="1076"/>
          <ac:picMkLst>
            <pc:docMk/>
            <pc:sldMk cId="0" sldId="261"/>
            <ac:picMk id="5" creationId="{278C3FB1-CC09-4AB9-BABF-FC5F605F50E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A707EDB-3600-4DEE-9404-851FF5BD2AA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t" anchorCtr="0" compatLnSpc="1">
            <a:prstTxWarp prst="textNoShape">
              <a:avLst/>
            </a:prstTxWarp>
          </a:bodyPr>
          <a:lstStyle>
            <a:lvl1pPr algn="l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B105CB7-DEA3-44FD-999D-4722C09BD5B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0" y="0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t" anchorCtr="0" compatLnSpc="1">
            <a:prstTxWarp prst="textNoShape">
              <a:avLst/>
            </a:prstTxWarp>
          </a:bodyPr>
          <a:lstStyle>
            <a:lvl1pPr algn="r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2A80CC24-5E56-4C2E-A957-03E2DB84B02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6625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b" anchorCtr="0" compatLnSpc="1">
            <a:prstTxWarp prst="textNoShape">
              <a:avLst/>
            </a:prstTxWarp>
          </a:bodyPr>
          <a:lstStyle>
            <a:lvl1pPr algn="l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DFEB41E2-8BC8-4137-A6E4-288143B9F3A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0" y="13636625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b" anchorCtr="0" compatLnSpc="1">
            <a:prstTxWarp prst="textNoShape">
              <a:avLst/>
            </a:prstTxWarp>
          </a:bodyPr>
          <a:lstStyle>
            <a:lvl1pPr algn="r" defTabSz="1333500" eaLnBrk="1" hangingPunct="1">
              <a:defRPr sz="17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BD338E3-4438-431C-9EE8-D6CE70FAD8C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37590EB-92DC-4BB8-BDB2-9BCF05A8D8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35D12C-54CC-4304-B8EC-626EDC7466E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846971B-8199-4410-94CF-356F200A8C95}" type="datetimeFigureOut">
              <a:rPr lang="fr-FR"/>
              <a:pPr>
                <a:defRPr/>
              </a:pPr>
              <a:t>24/10/2024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55E5B168-D451-4DE1-B8A7-CD98F9572E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536700" y="1793875"/>
            <a:ext cx="68532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AF1CD238-9392-4016-B54F-F7FE2DA256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92188" y="6908800"/>
            <a:ext cx="7942262" cy="5653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9C4D93-E55C-4816-8100-F0A0EA9974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28D8D0-A68D-455B-BB9A-43184B5A5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E613BA2-DBBE-452A-82D9-2F48543767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>
            <a:extLst>
              <a:ext uri="{FF2B5EF4-FFF2-40B4-BE49-F238E27FC236}">
                <a16:creationId xmlns:a16="http://schemas.microsoft.com/office/drawing/2014/main" id="{B6E9E8AF-EAF4-4D28-91ED-7D15E05D02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notes 2">
            <a:extLst>
              <a:ext uri="{FF2B5EF4-FFF2-40B4-BE49-F238E27FC236}">
                <a16:creationId xmlns:a16="http://schemas.microsoft.com/office/drawing/2014/main" id="{57A08A5E-A231-4C9F-9E0C-289498EA19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046DB1AA-5D3E-4187-9BE4-0E449E9B17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9E39F23-C1DC-4199-A04B-41F1A6268A98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17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97636B0-740D-4F48-BD74-5734C988B6EE}"/>
              </a:ext>
            </a:extLst>
          </p:cNvPr>
          <p:cNvSpPr/>
          <p:nvPr userDrawn="1"/>
        </p:nvSpPr>
        <p:spPr>
          <a:xfrm>
            <a:off x="0" y="10387013"/>
            <a:ext cx="15122525" cy="306387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34A436-9759-46D2-B33F-FD70F7802B68}"/>
              </a:ext>
            </a:extLst>
          </p:cNvPr>
          <p:cNvSpPr/>
          <p:nvPr userDrawn="1"/>
        </p:nvSpPr>
        <p:spPr>
          <a:xfrm>
            <a:off x="0" y="0"/>
            <a:ext cx="2016125" cy="882650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32" name="Text Box 4">
            <a:extLst>
              <a:ext uri="{FF2B5EF4-FFF2-40B4-BE49-F238E27FC236}">
                <a16:creationId xmlns:a16="http://schemas.microsoft.com/office/drawing/2014/main" id="{2CB5C6D3-CA17-4134-8483-D8AF3920B7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" y="846138"/>
            <a:ext cx="2663825" cy="292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Architecte </a:t>
            </a:r>
            <a:r>
              <a:rPr lang="fr-FR" altLang="fr-FR" sz="1300" b="1" dirty="0" err="1">
                <a:solidFill>
                  <a:schemeClr val="bg1"/>
                </a:solidFill>
                <a:cs typeface="Arial" panose="020B0604020202020204" pitchFamily="34" charset="0"/>
              </a:rPr>
              <a:t>andataire</a:t>
            </a: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33" name="Rectangle 13">
            <a:extLst>
              <a:ext uri="{FF2B5EF4-FFF2-40B4-BE49-F238E27FC236}">
                <a16:creationId xmlns:a16="http://schemas.microsoft.com/office/drawing/2014/main" id="{12C2317B-0E97-4146-A41E-3F132B40AB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2700" y="244475"/>
            <a:ext cx="5645150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4" name="ZoneTexte 15">
            <a:extLst>
              <a:ext uri="{FF2B5EF4-FFF2-40B4-BE49-F238E27FC236}">
                <a16:creationId xmlns:a16="http://schemas.microsoft.com/office/drawing/2014/main" id="{FA0E7C6B-A9DB-4B64-BB08-65670E4407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05725" y="287338"/>
            <a:ext cx="3643313" cy="8239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 b="1" u="sng"/>
              <a:t>Informations relatives au mandataire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Date de création de la structure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Effectifs opérationnels de la structure : 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Chiffre d’affaires de la structure :</a:t>
            </a:r>
          </a:p>
        </p:txBody>
      </p:sp>
      <p:sp>
        <p:nvSpPr>
          <p:cNvPr id="1035" name="Rectangle 14">
            <a:extLst>
              <a:ext uri="{FF2B5EF4-FFF2-40B4-BE49-F238E27FC236}">
                <a16:creationId xmlns:a16="http://schemas.microsoft.com/office/drawing/2014/main" id="{6C7C9415-3F02-46EE-B070-13041F0C3F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19138" y="244475"/>
            <a:ext cx="1557337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6" name="Text Box 4">
            <a:extLst>
              <a:ext uri="{FF2B5EF4-FFF2-40B4-BE49-F238E27FC236}">
                <a16:creationId xmlns:a16="http://schemas.microsoft.com/office/drawing/2014/main" id="{CEE30DCD-41D6-449D-9AD9-A94A029DDF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3419138" y="393700"/>
            <a:ext cx="1571625" cy="6159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3400">
                <a:cs typeface="Arial" panose="020B0604020202020204" pitchFamily="34" charset="0"/>
              </a:rPr>
              <a:t>N°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5pPr>
      <a:lvl6pPr marL="737564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6pPr>
      <a:lvl7pPr marL="1475128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7pPr>
      <a:lvl8pPr marL="2212693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8pPr>
      <a:lvl9pPr marL="2950257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9pPr>
    </p:titleStyle>
    <p:bodyStyle>
      <a:lvl1pPr marL="142875" indent="9525" algn="just" rtl="0" eaLnBrk="0" fontAlgn="base" hangingPunct="0">
        <a:spcBef>
          <a:spcPct val="20000"/>
        </a:spcBef>
        <a:spcAft>
          <a:spcPct val="0"/>
        </a:spcAft>
        <a:defRPr sz="7100">
          <a:solidFill>
            <a:schemeClr val="bg1"/>
          </a:solidFill>
          <a:latin typeface="+mn-lt"/>
          <a:ea typeface="+mn-ea"/>
          <a:cs typeface="+mn-cs"/>
        </a:defRPr>
      </a:lvl1pPr>
      <a:lvl2pPr marL="1535113" indent="-460375" algn="l" rtl="0" eaLnBrk="0" fontAlgn="base" hangingPunct="0">
        <a:spcBef>
          <a:spcPct val="20000"/>
        </a:spcBef>
        <a:spcAft>
          <a:spcPct val="0"/>
        </a:spcAft>
        <a:buChar char="–"/>
        <a:defRPr sz="4500">
          <a:solidFill>
            <a:schemeClr val="tx1"/>
          </a:solidFill>
          <a:latin typeface="+mn-lt"/>
        </a:defRPr>
      </a:lvl2pPr>
      <a:lvl3pPr marL="2211388" indent="-368300" algn="l" rtl="0" eaLnBrk="0" fontAlgn="base" hangingPunct="0">
        <a:spcBef>
          <a:spcPct val="20000"/>
        </a:spcBef>
        <a:spcAft>
          <a:spcPct val="0"/>
        </a:spcAft>
        <a:buChar char="•"/>
        <a:defRPr sz="3900">
          <a:solidFill>
            <a:schemeClr val="tx1"/>
          </a:solidFill>
          <a:latin typeface="+mn-lt"/>
        </a:defRPr>
      </a:lvl3pPr>
      <a:lvl4pPr marL="2887663" indent="-3683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3563938" indent="-3683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5pPr>
      <a:lvl6pPr marL="4302458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6pPr>
      <a:lvl7pPr marL="5040022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7pPr>
      <a:lvl8pPr marL="5777586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8pPr>
      <a:lvl9pPr marL="6515150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>
            <a:extLst>
              <a:ext uri="{FF2B5EF4-FFF2-40B4-BE49-F238E27FC236}">
                <a16:creationId xmlns:a16="http://schemas.microsoft.com/office/drawing/2014/main" id="{BD3DB14F-1806-402A-8BED-FBFAB6151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150" y="846138"/>
            <a:ext cx="3167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474788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300" b="1" i="1">
                <a:solidFill>
                  <a:schemeClr val="bg1"/>
                </a:solidFill>
                <a:cs typeface="Arial" panose="020B0604020202020204" pitchFamily="34" charset="0"/>
              </a:rPr>
              <a:t>Inscrire le nom du mandataire </a:t>
            </a:r>
          </a:p>
        </p:txBody>
      </p:sp>
      <p:sp>
        <p:nvSpPr>
          <p:cNvPr id="4099" name="Rectangle 7">
            <a:extLst>
              <a:ext uri="{FF2B5EF4-FFF2-40B4-BE49-F238E27FC236}">
                <a16:creationId xmlns:a16="http://schemas.microsoft.com/office/drawing/2014/main" id="{DA07C8FB-4F9E-4C18-B3E2-A0FDFE758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12863"/>
            <a:ext cx="7358062" cy="4394200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100" name="ZoneTexte 12">
            <a:extLst>
              <a:ext uri="{FF2B5EF4-FFF2-40B4-BE49-F238E27FC236}">
                <a16:creationId xmlns:a16="http://schemas.microsoft.com/office/drawing/2014/main" id="{A8DA90D3-56C7-4C73-9CCA-E34C3CC55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288" y="3216275"/>
            <a:ext cx="324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i="1"/>
              <a:t>Illustration(s) N°1 ELEMENT(S) JUGE(S) PERTINENT (S) A LA DEFINITION DU PROJET </a:t>
            </a:r>
          </a:p>
        </p:txBody>
      </p:sp>
      <p:sp>
        <p:nvSpPr>
          <p:cNvPr id="4101" name="Rectangle 17">
            <a:extLst>
              <a:ext uri="{FF2B5EF4-FFF2-40B4-BE49-F238E27FC236}">
                <a16:creationId xmlns:a16="http://schemas.microsoft.com/office/drawing/2014/main" id="{DC74F5BA-A7CA-4AEA-9476-7BA1B1993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700" y="1312863"/>
            <a:ext cx="7343775" cy="8853487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102" name="ZoneTexte 21">
            <a:extLst>
              <a:ext uri="{FF2B5EF4-FFF2-40B4-BE49-F238E27FC236}">
                <a16:creationId xmlns:a16="http://schemas.microsoft.com/office/drawing/2014/main" id="{F353D26A-BB09-419F-A60A-378EBADC2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7025" y="5494338"/>
            <a:ext cx="403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000" i="1"/>
              <a:t>Illustration(s) N°2 : AUTRE(S) ELEMENT(S) JUGE(S) PERTINENT (S) A LA DEFINITION DU PROJET </a:t>
            </a:r>
          </a:p>
        </p:txBody>
      </p:sp>
      <p:sp>
        <p:nvSpPr>
          <p:cNvPr id="4103" name="ZoneTexte 14">
            <a:extLst>
              <a:ext uri="{FF2B5EF4-FFF2-40B4-BE49-F238E27FC236}">
                <a16:creationId xmlns:a16="http://schemas.microsoft.com/office/drawing/2014/main" id="{FD5BE738-6C73-4111-915D-8314BA7B2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3" y="5894388"/>
            <a:ext cx="7358062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fr-FR" altLang="fr-FR" sz="1000" dirty="0"/>
              <a:t>L’intitulé et nature de l’opération </a:t>
            </a:r>
            <a:r>
              <a:rPr lang="fr-FR" altLang="fr-FR" sz="1000" i="1" dirty="0">
                <a:solidFill>
                  <a:srgbClr val="FF0000"/>
                </a:solidFill>
              </a:rPr>
              <a:t>(rénovation/ réhabilitation en milieu occupé, Nbre de logements) : A remplir </a:t>
            </a:r>
          </a:p>
          <a:p>
            <a:pPr algn="just"/>
            <a:r>
              <a:rPr lang="fr-FR" altLang="fr-FR" sz="1000" dirty="0"/>
              <a:t>La composition du groupement entreprise/MOE/BE) : </a:t>
            </a:r>
            <a:r>
              <a:rPr lang="fr-FR" altLang="fr-FR" sz="1000" i="1" dirty="0">
                <a:solidFill>
                  <a:srgbClr val="FF0000"/>
                </a:solidFill>
              </a:rPr>
              <a:t>A remplir </a:t>
            </a:r>
          </a:p>
          <a:p>
            <a:pPr algn="just"/>
            <a:r>
              <a:rPr lang="fr-FR" altLang="fr-FR" sz="1000" dirty="0"/>
              <a:t>la mission effectuée, la composition de l’équipe, : </a:t>
            </a:r>
            <a:r>
              <a:rPr lang="fr-FR" altLang="fr-FR" sz="1000" i="1" dirty="0">
                <a:solidFill>
                  <a:srgbClr val="FF0000"/>
                </a:solidFill>
              </a:rPr>
              <a:t>(Mandataire, cotraitant, sous traitant, réalisation de travaux, AMO, OPC, études, autres, …) A remplir </a:t>
            </a:r>
          </a:p>
          <a:p>
            <a:pPr algn="just"/>
            <a:r>
              <a:rPr lang="fr-FR" altLang="fr-FR" sz="1000" dirty="0"/>
              <a:t>Surface du projet / lieu de réalisation : </a:t>
            </a:r>
            <a:r>
              <a:rPr lang="fr-FR" altLang="fr-FR" sz="1000" i="1" dirty="0">
                <a:solidFill>
                  <a:srgbClr val="FF0000"/>
                </a:solidFill>
              </a:rPr>
              <a:t>A remplir </a:t>
            </a:r>
            <a:endParaRPr lang="fr-FR" altLang="fr-FR" sz="1000" dirty="0"/>
          </a:p>
          <a:p>
            <a:pPr algn="just"/>
            <a:r>
              <a:rPr lang="fr-FR" altLang="fr-FR" sz="1000" dirty="0"/>
              <a:t>L’année d’exécution (- 4 ans) et le coût des travaux : </a:t>
            </a:r>
            <a:r>
              <a:rPr lang="fr-FR" altLang="fr-FR" sz="1000" i="1" dirty="0">
                <a:solidFill>
                  <a:srgbClr val="FF0000"/>
                </a:solidFill>
              </a:rPr>
              <a:t>A remplir </a:t>
            </a:r>
          </a:p>
          <a:p>
            <a:pPr algn="just"/>
            <a:r>
              <a:rPr lang="fr-FR" altLang="fr-FR" sz="1000" dirty="0"/>
              <a:t>Complexité de l’opération, objectifs de performance visés, caractère innovant: : </a:t>
            </a:r>
            <a:r>
              <a:rPr lang="fr-FR" altLang="fr-FR" sz="1000" i="1" dirty="0">
                <a:solidFill>
                  <a:srgbClr val="FF0000"/>
                </a:solidFill>
              </a:rPr>
              <a:t>A remplir (niveau de performance énergétique conventionnel et réel, labels et/ou certifications visées, similitude avec l’opération objet du marché, …)</a:t>
            </a:r>
          </a:p>
          <a:p>
            <a:pPr algn="just"/>
            <a:r>
              <a:rPr lang="fr-FR" altLang="fr-FR" sz="1000" dirty="0"/>
              <a:t>Description concise des caractéristiques/dispositifs performanciels et environnementaux mis en œuvre : (</a:t>
            </a:r>
            <a:r>
              <a:rPr lang="fr-FR" altLang="fr-FR" sz="1000" i="1" dirty="0">
                <a:solidFill>
                  <a:srgbClr val="FF0000"/>
                </a:solidFill>
              </a:rPr>
              <a:t>préfabrication/industrialisation d’éléments du bâti et modules énergétiques, mode chauffage et ECS, énergie renouvelable, durée de l’engagement GPE,…) A remplir </a:t>
            </a: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/>
            <a:endParaRPr lang="fr-FR" altLang="fr-FR" sz="1000" i="1" dirty="0">
              <a:solidFill>
                <a:srgbClr val="FF0000"/>
              </a:solidFill>
            </a:endParaRPr>
          </a:p>
          <a:p>
            <a:pPr algn="just" eaLnBrk="1" hangingPunct="1"/>
            <a:endParaRPr lang="fr-FR" altLang="fr-FR" sz="1000" dirty="0"/>
          </a:p>
        </p:txBody>
      </p:sp>
      <p:sp>
        <p:nvSpPr>
          <p:cNvPr id="4104" name="Rectangle 3">
            <a:extLst>
              <a:ext uri="{FF2B5EF4-FFF2-40B4-BE49-F238E27FC236}">
                <a16:creationId xmlns:a16="http://schemas.microsoft.com/office/drawing/2014/main" id="{D9860CCB-EF30-49C9-80E0-BF7CC9AFC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263" y="358775"/>
            <a:ext cx="7200900" cy="10772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fr-FR" altLang="fr-FR" sz="1600" b="1" dirty="0">
                <a:solidFill>
                  <a:srgbClr val="CC33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venir Book"/>
              </a:rPr>
              <a:t>MARCHE CONCEPTION-REALISATION– </a:t>
            </a:r>
          </a:p>
          <a:p>
            <a:pPr algn="ctr"/>
            <a:r>
              <a:rPr lang="fr-FR" altLang="fr-FR" sz="1600" b="1" dirty="0">
                <a:solidFill>
                  <a:srgbClr val="CC33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venir Book"/>
              </a:rPr>
              <a:t>Réalisation d’un dispositif de ferme photovoltaïque flottante sur le site de l’Ecole Polytechnique</a:t>
            </a:r>
          </a:p>
          <a:p>
            <a:pPr algn="ctr"/>
            <a:r>
              <a:rPr lang="fr-FR" altLang="fr-FR" sz="1600" b="1" dirty="0">
                <a:solidFill>
                  <a:srgbClr val="CC33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venir Book"/>
              </a:rPr>
              <a:t>PALAISEAU </a:t>
            </a:r>
            <a:r>
              <a:rPr lang="fr-FR" altLang="fr-FR" sz="1600" b="1" dirty="0">
                <a:solidFill>
                  <a:srgbClr val="CC3300"/>
                </a:solidFill>
                <a:latin typeface="Arial Narrow" panose="020B0606020202030204" pitchFamily="34" charset="0"/>
                <a:ea typeface="MS Mincho" panose="02020609040205080304" pitchFamily="49" charset="-128"/>
                <a:cs typeface="Avenir Book"/>
              </a:rPr>
              <a:t>(91)</a:t>
            </a:r>
            <a:endParaRPr lang="fr-FR" altLang="fr-FR" sz="1600" dirty="0">
              <a:solidFill>
                <a:srgbClr val="CC3300"/>
              </a:solidFill>
              <a:latin typeface="Avenir Book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4105" name="Rectangle 3">
            <a:extLst>
              <a:ext uri="{FF2B5EF4-FFF2-40B4-BE49-F238E27FC236}">
                <a16:creationId xmlns:a16="http://schemas.microsoft.com/office/drawing/2014/main" id="{9E2C41FE-5F9E-44CA-A8C8-5B4C3E58A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313" y="314325"/>
            <a:ext cx="4516437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fr-FR" altLang="fr-FR" sz="1400" b="1" dirty="0"/>
              <a:t>Nom du candidat : </a:t>
            </a:r>
            <a:r>
              <a:rPr lang="fr-FR" altLang="fr-FR" sz="1400" b="1" i="1" dirty="0">
                <a:solidFill>
                  <a:srgbClr val="FF0000"/>
                </a:solidFill>
              </a:rPr>
              <a:t>A remplir</a:t>
            </a:r>
          </a:p>
          <a:p>
            <a:pPr algn="just" eaLnBrk="1" hangingPunct="1"/>
            <a:r>
              <a:rPr lang="fr-FR" altLang="fr-FR" sz="1400" b="1" dirty="0"/>
              <a:t>Statut / Mission au sein du groupement </a:t>
            </a:r>
            <a:r>
              <a:rPr lang="fr-FR" altLang="fr-FR" sz="1400" b="1" i="1" dirty="0">
                <a:solidFill>
                  <a:srgbClr val="FF0000"/>
                </a:solidFill>
              </a:rPr>
              <a:t>(mandataire, cotraitant / Architecte, Entreprise)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F5633B0-051F-5B45-4EB3-B38FC0FDDE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" t="20107" r="3754" b="24126"/>
          <a:stretch/>
        </p:blipFill>
        <p:spPr>
          <a:xfrm>
            <a:off x="288569" y="9939298"/>
            <a:ext cx="1193015" cy="45410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C2B6158-2825-80F2-2E02-6B067CB1D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48" y="215901"/>
            <a:ext cx="717402" cy="10478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27a9d35-10f6-40ac-9b61-e6bfdea5351f">
      <Terms xmlns="http://schemas.microsoft.com/office/infopath/2007/PartnerControls"/>
    </lcf76f155ced4ddcb4097134ff3c332f>
    <TaxCatchAll xmlns="a72a9fa3-2b5a-443e-b563-6ca233f5637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EEEAD216BB2346B750D36DCF092ABE" ma:contentTypeVersion="11" ma:contentTypeDescription="Crée un document." ma:contentTypeScope="" ma:versionID="54692fc3aa6ca82a66df9850e016b104">
  <xsd:schema xmlns:xsd="http://www.w3.org/2001/XMLSchema" xmlns:xs="http://www.w3.org/2001/XMLSchema" xmlns:p="http://schemas.microsoft.com/office/2006/metadata/properties" xmlns:ns2="c27a9d35-10f6-40ac-9b61-e6bfdea5351f" xmlns:ns3="a72a9fa3-2b5a-443e-b563-6ca233f56376" targetNamespace="http://schemas.microsoft.com/office/2006/metadata/properties" ma:root="true" ma:fieldsID="e129130bc9ba339992e459f5cbed3773" ns2:_="" ns3:_="">
    <xsd:import namespace="c27a9d35-10f6-40ac-9b61-e6bfdea5351f"/>
    <xsd:import namespace="a72a9fa3-2b5a-443e-b563-6ca233f563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7a9d35-10f6-40ac-9b61-e6bfdea535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432b8e42-d42a-4daf-b81a-6f8131e7ef9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2a9fa3-2b5a-443e-b563-6ca233f5637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30775d7-9c5c-44d7-8e5b-fa9d211b8e32}" ma:internalName="TaxCatchAll" ma:showField="CatchAllData" ma:web="a72a9fa3-2b5a-443e-b563-6ca233f563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74D83A-EB8E-4C86-8212-A0DF8D1B3408}">
  <ds:schemaRefs>
    <ds:schemaRef ds:uri="http://schemas.microsoft.com/office/2006/metadata/properties"/>
    <ds:schemaRef ds:uri="http://schemas.microsoft.com/office/infopath/2007/PartnerControls"/>
    <ds:schemaRef ds:uri="dadbd909-b69b-4b3b-964f-ae12e8252e64"/>
    <ds:schemaRef ds:uri="a61b0bf4-87ee-40aa-8089-58f0448e4283"/>
    <ds:schemaRef ds:uri="c27a9d35-10f6-40ac-9b61-e6bfdea5351f"/>
    <ds:schemaRef ds:uri="a72a9fa3-2b5a-443e-b563-6ca233f56376"/>
  </ds:schemaRefs>
</ds:datastoreItem>
</file>

<file path=customXml/itemProps2.xml><?xml version="1.0" encoding="utf-8"?>
<ds:datastoreItem xmlns:ds="http://schemas.openxmlformats.org/officeDocument/2006/customXml" ds:itemID="{88AEE16A-DBC6-478F-A70D-525AA55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21432C-6EBB-46DA-B42F-76E940DE93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7a9d35-10f6-40ac-9b61-e6bfdea5351f"/>
    <ds:schemaRef ds:uri="a72a9fa3-2b5a-443e-b563-6ca233f563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4619</TotalTime>
  <Words>269</Words>
  <Application>Microsoft Office PowerPoint</Application>
  <PresentationFormat>Personnalisé</PresentationFormat>
  <Paragraphs>29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  <vt:variant>
        <vt:lpstr>Diaporamas personnalisés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Avenir Book</vt:lpstr>
      <vt:lpstr>Calibri</vt:lpstr>
      <vt:lpstr>Times New Roman</vt:lpstr>
      <vt:lpstr>Modèle par défaut</vt:lpstr>
      <vt:lpstr>Présentation PowerPoint</vt:lpstr>
      <vt:lpstr>Diaporama personnalisé 1</vt:lpstr>
    </vt:vector>
  </TitlesOfParts>
  <Company>SIEMP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Baumgartner</dc:creator>
  <cp:lastModifiedBy>Yuna MORLIER</cp:lastModifiedBy>
  <cp:revision>363</cp:revision>
  <dcterms:created xsi:type="dcterms:W3CDTF">2004-09-20T10:24:30Z</dcterms:created>
  <dcterms:modified xsi:type="dcterms:W3CDTF">2024-10-24T09:24:06Z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0x0101003BEEEAD216BB2346B750D36DCF092ABE</vt:lpwstr>
  </property>
  <property fmtid="{D5CDD505-2E9C-101B-9397-08002B2CF9AE}" pid="3" name="MediaServiceImageTags">
    <vt:lpwstr/>
  </property>
</Properties>
</file>