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2" r:id="rId3"/>
    <p:sldId id="269" r:id="rId4"/>
    <p:sldId id="270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23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23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122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+ Contenu aligné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3" descr="COUV-EXE HD"/>
          <p:cNvPicPr preferRelativeResize="0"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63" y="790576"/>
            <a:ext cx="10656277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Espace réservé du texte 2"/>
          <p:cNvSpPr>
            <a:spLocks noGrp="1"/>
          </p:cNvSpPr>
          <p:nvPr>
            <p:ph type="body" idx="17"/>
          </p:nvPr>
        </p:nvSpPr>
        <p:spPr>
          <a:xfrm>
            <a:off x="777630" y="1052513"/>
            <a:ext cx="1064651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marL="0" indent="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 "/>
              <a:defRPr lang="fr-FR" sz="2800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  <a:ea typeface="+mj-ea"/>
                <a:cs typeface="Arial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767863" y="116634"/>
            <a:ext cx="9936427" cy="57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fr-FR" sz="20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21" name="Espace réservé du contenu 3"/>
          <p:cNvSpPr>
            <a:spLocks noGrp="1"/>
          </p:cNvSpPr>
          <p:nvPr>
            <p:ph sz="half" idx="2"/>
          </p:nvPr>
        </p:nvSpPr>
        <p:spPr>
          <a:xfrm>
            <a:off x="767862" y="1844825"/>
            <a:ext cx="10656277" cy="4392487"/>
          </a:xfrm>
          <a:prstGeom prst="rect">
            <a:avLst/>
          </a:prstGeom>
        </p:spPr>
        <p:txBody>
          <a:bodyPr lIns="0" rIns="0" anchor="t"/>
          <a:lstStyle>
            <a:lvl1pPr marL="85725" indent="-85725">
              <a:spcBef>
                <a:spcPts val="300"/>
              </a:spcBef>
              <a:spcAft>
                <a:spcPts val="3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 "/>
              <a:defRPr sz="1400">
                <a:solidFill>
                  <a:schemeClr val="accent5">
                    <a:lumMod val="75000"/>
                  </a:schemeClr>
                </a:solidFill>
              </a:defRPr>
            </a:lvl1pPr>
            <a:lvl2pPr marL="360000" indent="-180000">
              <a:spcBef>
                <a:spcPts val="300"/>
              </a:spcBef>
              <a:spcAft>
                <a:spcPts val="300"/>
              </a:spcAft>
              <a:defRPr sz="1400"/>
            </a:lvl2pPr>
            <a:lvl3pPr marL="612000" indent="-180000">
              <a:spcBef>
                <a:spcPts val="300"/>
              </a:spcBef>
              <a:spcAft>
                <a:spcPts val="300"/>
              </a:spcAft>
              <a:defRPr sz="11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EA4C3D-54D6-406B-BA57-23E4A899496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0705124" y="115888"/>
            <a:ext cx="719015" cy="5762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39D6D0B0-27A8-4302-BF84-9C36F987E47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1325091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46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502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22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57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13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01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8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12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090D7-DCA5-4136-BE8A-2D02E0D59FCC}" type="datetimeFigureOut">
              <a:rPr lang="fr-FR" smtClean="0"/>
              <a:t>24/12/2024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9AFDE-878F-46FF-BD7E-EED201A813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54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6CD13EA-BB18-4427-8CE4-CA2D9C14A8C6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1774825" y="1052513"/>
            <a:ext cx="8650288" cy="639762"/>
          </a:xfrm>
        </p:spPr>
        <p:txBody>
          <a:bodyPr/>
          <a:lstStyle/>
          <a:p>
            <a:pPr>
              <a:defRPr/>
            </a:pPr>
            <a:r>
              <a:rPr/>
              <a:t>Gamme – nom du produit - fabricant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26B7177-115D-4DBE-8BBB-56150D4E8B2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70965" y="115888"/>
            <a:ext cx="9069949" cy="576262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Fiche </a:t>
            </a:r>
            <a:r>
              <a:rPr lang="fr-FR" dirty="0"/>
              <a:t>produit 01 : </a:t>
            </a:r>
            <a:r>
              <a:rPr lang="fr-FR" dirty="0" smtClean="0"/>
              <a:t>Autoclave Volume 22 Litres</a:t>
            </a:r>
            <a:endParaRPr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718A1C5-691B-4A5C-A5F4-B8E80D6D7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66889" y="1844676"/>
            <a:ext cx="4473575" cy="3529013"/>
          </a:xfrm>
        </p:spPr>
        <p:txBody>
          <a:bodyPr/>
          <a:lstStyle/>
          <a:p>
            <a:pPr>
              <a:defRPr/>
            </a:pPr>
            <a:r>
              <a:rPr lang="fr-FR" dirty="0"/>
              <a:t>Description fonctionnelle et technique du produit :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</p:txBody>
      </p:sp>
      <p:sp>
        <p:nvSpPr>
          <p:cNvPr id="33797" name="Espace réservé du numéro de diapositive 2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19E36D9-83FF-413D-B62C-D9120485F6E4}" type="slidenum">
              <a:rPr lang="fr-FR" altLang="fr-FR" smtClean="0">
                <a:solidFill>
                  <a:srgbClr val="7F7F7F"/>
                </a:solidFill>
              </a:rPr>
              <a:pPr/>
              <a:t>1</a:t>
            </a:fld>
            <a:endParaRPr lang="fr-FR" altLang="fr-FR" smtClean="0">
              <a:solidFill>
                <a:srgbClr val="7F7F7F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70D128F-FDCD-4E3D-A9EE-812C2659A31D}"/>
              </a:ext>
            </a:extLst>
          </p:cNvPr>
          <p:cNvCxnSpPr/>
          <p:nvPr/>
        </p:nvCxnSpPr>
        <p:spPr>
          <a:xfrm>
            <a:off x="6600825" y="1916113"/>
            <a:ext cx="0" cy="4608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275E3-E99C-4167-A665-E9FC807E3EA3}"/>
              </a:ext>
            </a:extLst>
          </p:cNvPr>
          <p:cNvSpPr txBox="1"/>
          <p:nvPr/>
        </p:nvSpPr>
        <p:spPr>
          <a:xfrm>
            <a:off x="7500939" y="1844675"/>
            <a:ext cx="2663825" cy="3698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rPr>
              <a:t>Photos du produit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9E58C70-8247-4E80-906A-067FE835310F}"/>
              </a:ext>
            </a:extLst>
          </p:cNvPr>
          <p:cNvSpPr txBox="1"/>
          <p:nvPr/>
        </p:nvSpPr>
        <p:spPr>
          <a:xfrm>
            <a:off x="7626351" y="3182938"/>
            <a:ext cx="24114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2400" dirty="0">
                <a:solidFill>
                  <a:schemeClr val="bg1">
                    <a:lumMod val="75000"/>
                  </a:schemeClr>
                </a:solidFill>
                <a:latin typeface="Arial" charset="0"/>
                <a:cs typeface="Arial" charset="0"/>
              </a:rPr>
              <a:t>Photos</a:t>
            </a:r>
          </a:p>
        </p:txBody>
      </p:sp>
      <p:pic>
        <p:nvPicPr>
          <p:cNvPr id="1026" name="Imag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3" y="6109494"/>
            <a:ext cx="1844722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67419" y="6552063"/>
            <a:ext cx="986681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900" dirty="0" smtClean="0"/>
              <a:t>Marché n</a:t>
            </a:r>
            <a:r>
              <a:rPr lang="fr-FR" sz="900" dirty="0"/>
              <a:t>° </a:t>
            </a:r>
            <a:r>
              <a:rPr lang="fr-FR" sz="900" dirty="0" smtClean="0"/>
              <a:t>24-2756 : </a:t>
            </a:r>
            <a:r>
              <a:rPr lang="fr-FR" sz="900" dirty="0"/>
              <a:t>Acquisition et maintenance des matériels de nettoyage et stérilisation : thermo-désinfecteur, autoclave, soudeuse, bac à ultrasons.</a:t>
            </a:r>
            <a:endParaRPr lang="fr-FR" sz="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5722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6CD13EA-BB18-4427-8CE4-CA2D9C14A8C6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1774825" y="1052513"/>
            <a:ext cx="8650288" cy="639762"/>
          </a:xfrm>
        </p:spPr>
        <p:txBody>
          <a:bodyPr/>
          <a:lstStyle/>
          <a:p>
            <a:pPr>
              <a:defRPr/>
            </a:pPr>
            <a:r>
              <a:rPr/>
              <a:t>Gamme – nom du produit - fabricant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26B7177-115D-4DBE-8BBB-56150D4E8B2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70965" y="115888"/>
            <a:ext cx="9069949" cy="576262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Fiche </a:t>
            </a:r>
            <a:r>
              <a:rPr lang="fr-FR" dirty="0"/>
              <a:t>produit 01 : </a:t>
            </a:r>
            <a:r>
              <a:rPr lang="fr-FR" dirty="0" smtClean="0"/>
              <a:t>Autoclave Volume 28 Litres</a:t>
            </a:r>
            <a:endParaRPr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718A1C5-691B-4A5C-A5F4-B8E80D6D7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66889" y="1844676"/>
            <a:ext cx="4473575" cy="3529013"/>
          </a:xfrm>
        </p:spPr>
        <p:txBody>
          <a:bodyPr/>
          <a:lstStyle/>
          <a:p>
            <a:pPr>
              <a:defRPr/>
            </a:pPr>
            <a:r>
              <a:rPr lang="fr-FR" dirty="0"/>
              <a:t>Description fonctionnelle et technique du produit :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</p:txBody>
      </p:sp>
      <p:sp>
        <p:nvSpPr>
          <p:cNvPr id="33797" name="Espace réservé du numéro de diapositive 2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19E36D9-83FF-413D-B62C-D9120485F6E4}" type="slidenum">
              <a:rPr lang="fr-FR" altLang="fr-FR" smtClean="0">
                <a:solidFill>
                  <a:srgbClr val="7F7F7F"/>
                </a:solidFill>
              </a:rPr>
              <a:pPr/>
              <a:t>2</a:t>
            </a:fld>
            <a:endParaRPr lang="fr-FR" altLang="fr-FR" smtClean="0">
              <a:solidFill>
                <a:srgbClr val="7F7F7F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70D128F-FDCD-4E3D-A9EE-812C2659A31D}"/>
              </a:ext>
            </a:extLst>
          </p:cNvPr>
          <p:cNvCxnSpPr/>
          <p:nvPr/>
        </p:nvCxnSpPr>
        <p:spPr>
          <a:xfrm>
            <a:off x="6600825" y="1916113"/>
            <a:ext cx="0" cy="4608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275E3-E99C-4167-A665-E9FC807E3EA3}"/>
              </a:ext>
            </a:extLst>
          </p:cNvPr>
          <p:cNvSpPr txBox="1"/>
          <p:nvPr/>
        </p:nvSpPr>
        <p:spPr>
          <a:xfrm>
            <a:off x="7500939" y="1844675"/>
            <a:ext cx="2663825" cy="3698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rPr>
              <a:t>Photos du produit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9E58C70-8247-4E80-906A-067FE835310F}"/>
              </a:ext>
            </a:extLst>
          </p:cNvPr>
          <p:cNvSpPr txBox="1"/>
          <p:nvPr/>
        </p:nvSpPr>
        <p:spPr>
          <a:xfrm>
            <a:off x="7626351" y="3182938"/>
            <a:ext cx="24114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2400" dirty="0">
                <a:solidFill>
                  <a:schemeClr val="bg1">
                    <a:lumMod val="75000"/>
                  </a:schemeClr>
                </a:solidFill>
                <a:latin typeface="Arial" charset="0"/>
                <a:cs typeface="Arial" charset="0"/>
              </a:rPr>
              <a:t>Photos</a:t>
            </a:r>
          </a:p>
        </p:txBody>
      </p:sp>
      <p:pic>
        <p:nvPicPr>
          <p:cNvPr id="1026" name="Imag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3" y="6109494"/>
            <a:ext cx="1844722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667419" y="6552063"/>
            <a:ext cx="986681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900" dirty="0" smtClean="0"/>
              <a:t>Marché n</a:t>
            </a:r>
            <a:r>
              <a:rPr lang="fr-FR" sz="900" dirty="0"/>
              <a:t>° </a:t>
            </a:r>
            <a:r>
              <a:rPr lang="fr-FR" sz="900" dirty="0" smtClean="0"/>
              <a:t>24-2756 : </a:t>
            </a:r>
            <a:r>
              <a:rPr lang="fr-FR" sz="900" dirty="0"/>
              <a:t>Acquisition et maintenance des matériels de nettoyage et stérilisation pour les CSD de la CPAM du Rhône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85488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6CD13EA-BB18-4427-8CE4-CA2D9C14A8C6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1774825" y="1052513"/>
            <a:ext cx="8650288" cy="639762"/>
          </a:xfrm>
        </p:spPr>
        <p:txBody>
          <a:bodyPr/>
          <a:lstStyle/>
          <a:p>
            <a:pPr>
              <a:defRPr/>
            </a:pPr>
            <a:r>
              <a:rPr/>
              <a:t>Gamme – nom du produit - fabricant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26B7177-115D-4DBE-8BBB-56150D4E8B2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70965" y="115888"/>
            <a:ext cx="9069949" cy="576262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Fiche </a:t>
            </a:r>
            <a:r>
              <a:rPr lang="fr-FR" dirty="0"/>
              <a:t>produit </a:t>
            </a:r>
            <a:r>
              <a:rPr lang="fr-FR" dirty="0" smtClean="0"/>
              <a:t>02 : Thermo-désinfecteur</a:t>
            </a:r>
            <a:endParaRPr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718A1C5-691B-4A5C-A5F4-B8E80D6D7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66889" y="1844676"/>
            <a:ext cx="4473575" cy="3529013"/>
          </a:xfrm>
        </p:spPr>
        <p:txBody>
          <a:bodyPr/>
          <a:lstStyle/>
          <a:p>
            <a:pPr>
              <a:defRPr/>
            </a:pPr>
            <a:r>
              <a:rPr lang="fr-FR" dirty="0"/>
              <a:t>Description fonctionnelle et technique du produit :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</p:txBody>
      </p:sp>
      <p:sp>
        <p:nvSpPr>
          <p:cNvPr id="33797" name="Espace réservé du numéro de diapositive 2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19E36D9-83FF-413D-B62C-D9120485F6E4}" type="slidenum">
              <a:rPr lang="fr-FR" altLang="fr-FR" smtClean="0">
                <a:solidFill>
                  <a:srgbClr val="7F7F7F"/>
                </a:solidFill>
              </a:rPr>
              <a:pPr/>
              <a:t>3</a:t>
            </a:fld>
            <a:endParaRPr lang="fr-FR" altLang="fr-FR" smtClean="0">
              <a:solidFill>
                <a:srgbClr val="7F7F7F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70D128F-FDCD-4E3D-A9EE-812C2659A31D}"/>
              </a:ext>
            </a:extLst>
          </p:cNvPr>
          <p:cNvCxnSpPr/>
          <p:nvPr/>
        </p:nvCxnSpPr>
        <p:spPr>
          <a:xfrm>
            <a:off x="6600825" y="1916113"/>
            <a:ext cx="0" cy="4608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275E3-E99C-4167-A665-E9FC807E3EA3}"/>
              </a:ext>
            </a:extLst>
          </p:cNvPr>
          <p:cNvSpPr txBox="1"/>
          <p:nvPr/>
        </p:nvSpPr>
        <p:spPr>
          <a:xfrm>
            <a:off x="7500939" y="1844675"/>
            <a:ext cx="2663825" cy="3698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rPr>
              <a:t>Photos du produit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9E58C70-8247-4E80-906A-067FE835310F}"/>
              </a:ext>
            </a:extLst>
          </p:cNvPr>
          <p:cNvSpPr txBox="1"/>
          <p:nvPr/>
        </p:nvSpPr>
        <p:spPr>
          <a:xfrm>
            <a:off x="7626351" y="3182938"/>
            <a:ext cx="24114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2400" dirty="0">
                <a:solidFill>
                  <a:schemeClr val="bg1">
                    <a:lumMod val="75000"/>
                  </a:schemeClr>
                </a:solidFill>
                <a:latin typeface="Arial" charset="0"/>
                <a:cs typeface="Arial" charset="0"/>
              </a:rPr>
              <a:t>Photos</a:t>
            </a:r>
          </a:p>
        </p:txBody>
      </p:sp>
      <p:pic>
        <p:nvPicPr>
          <p:cNvPr id="1026" name="Imag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3" y="6109494"/>
            <a:ext cx="1844722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667419" y="6552063"/>
            <a:ext cx="986681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900" dirty="0" smtClean="0"/>
              <a:t>Marché n</a:t>
            </a:r>
            <a:r>
              <a:rPr lang="fr-FR" sz="900" dirty="0"/>
              <a:t>° </a:t>
            </a:r>
            <a:r>
              <a:rPr lang="fr-FR" sz="900" dirty="0" smtClean="0"/>
              <a:t>24-2756 : </a:t>
            </a:r>
            <a:r>
              <a:rPr lang="fr-FR" sz="900" dirty="0"/>
              <a:t>Acquisition et maintenance des matériels de nettoyage et stérilisation pour les CSD de la CPAM du Rhône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03620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6CD13EA-BB18-4427-8CE4-CA2D9C14A8C6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1774825" y="1052513"/>
            <a:ext cx="8650288" cy="639762"/>
          </a:xfrm>
        </p:spPr>
        <p:txBody>
          <a:bodyPr/>
          <a:lstStyle/>
          <a:p>
            <a:pPr>
              <a:defRPr/>
            </a:pPr>
            <a:r>
              <a:rPr/>
              <a:t>Gamme – nom du produit - fabricant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26B7177-115D-4DBE-8BBB-56150D4E8B2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70965" y="115888"/>
            <a:ext cx="9069949" cy="576262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Fiche </a:t>
            </a:r>
            <a:r>
              <a:rPr lang="fr-FR" dirty="0"/>
              <a:t>produit </a:t>
            </a:r>
            <a:r>
              <a:rPr lang="fr-FR" dirty="0" smtClean="0"/>
              <a:t>03 : Thermo-soudeuse</a:t>
            </a:r>
            <a:endParaRPr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718A1C5-691B-4A5C-A5F4-B8E80D6D7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66889" y="1844676"/>
            <a:ext cx="4473575" cy="3529013"/>
          </a:xfrm>
        </p:spPr>
        <p:txBody>
          <a:bodyPr/>
          <a:lstStyle/>
          <a:p>
            <a:pPr>
              <a:defRPr/>
            </a:pPr>
            <a:r>
              <a:rPr lang="fr-FR" dirty="0"/>
              <a:t>Description fonctionnelle et technique du produit :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</p:txBody>
      </p:sp>
      <p:sp>
        <p:nvSpPr>
          <p:cNvPr id="33797" name="Espace réservé du numéro de diapositive 2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19E36D9-83FF-413D-B62C-D9120485F6E4}" type="slidenum">
              <a:rPr lang="fr-FR" altLang="fr-FR" smtClean="0">
                <a:solidFill>
                  <a:srgbClr val="7F7F7F"/>
                </a:solidFill>
              </a:rPr>
              <a:pPr/>
              <a:t>4</a:t>
            </a:fld>
            <a:endParaRPr lang="fr-FR" altLang="fr-FR" smtClean="0">
              <a:solidFill>
                <a:srgbClr val="7F7F7F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70D128F-FDCD-4E3D-A9EE-812C2659A31D}"/>
              </a:ext>
            </a:extLst>
          </p:cNvPr>
          <p:cNvCxnSpPr/>
          <p:nvPr/>
        </p:nvCxnSpPr>
        <p:spPr>
          <a:xfrm>
            <a:off x="6600825" y="1916113"/>
            <a:ext cx="0" cy="4608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275E3-E99C-4167-A665-E9FC807E3EA3}"/>
              </a:ext>
            </a:extLst>
          </p:cNvPr>
          <p:cNvSpPr txBox="1"/>
          <p:nvPr/>
        </p:nvSpPr>
        <p:spPr>
          <a:xfrm>
            <a:off x="7500939" y="1844675"/>
            <a:ext cx="2663825" cy="3698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rPr>
              <a:t>Photos du produit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9E58C70-8247-4E80-906A-067FE835310F}"/>
              </a:ext>
            </a:extLst>
          </p:cNvPr>
          <p:cNvSpPr txBox="1"/>
          <p:nvPr/>
        </p:nvSpPr>
        <p:spPr>
          <a:xfrm>
            <a:off x="7626351" y="3182938"/>
            <a:ext cx="24114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2400" dirty="0">
                <a:solidFill>
                  <a:schemeClr val="bg1">
                    <a:lumMod val="75000"/>
                  </a:schemeClr>
                </a:solidFill>
                <a:latin typeface="Arial" charset="0"/>
                <a:cs typeface="Arial" charset="0"/>
              </a:rPr>
              <a:t>Photos</a:t>
            </a:r>
          </a:p>
        </p:txBody>
      </p:sp>
      <p:pic>
        <p:nvPicPr>
          <p:cNvPr id="1026" name="Imag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3" y="6109494"/>
            <a:ext cx="1844722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774825" y="6627168"/>
            <a:ext cx="986681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900" dirty="0" smtClean="0"/>
              <a:t>Marché n</a:t>
            </a:r>
            <a:r>
              <a:rPr lang="fr-FR" sz="900" dirty="0"/>
              <a:t>° </a:t>
            </a:r>
            <a:r>
              <a:rPr lang="fr-FR" sz="900" dirty="0" smtClean="0"/>
              <a:t>24-2756 : </a:t>
            </a:r>
            <a:r>
              <a:rPr lang="fr-FR" sz="900" dirty="0"/>
              <a:t>Acquisition et maintenance des matériels de nettoyage et stérilisation pour les CSD de la CPAM du Rhône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2252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6CD13EA-BB18-4427-8CE4-CA2D9C14A8C6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1774825" y="1052513"/>
            <a:ext cx="8650288" cy="639762"/>
          </a:xfrm>
        </p:spPr>
        <p:txBody>
          <a:bodyPr/>
          <a:lstStyle/>
          <a:p>
            <a:pPr>
              <a:defRPr/>
            </a:pPr>
            <a:r>
              <a:rPr/>
              <a:t>Gamme – nom du produit - fabricant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26B7177-115D-4DBE-8BBB-56150D4E8B2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70965" y="115888"/>
            <a:ext cx="9069949" cy="576262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Fiche </a:t>
            </a:r>
            <a:r>
              <a:rPr lang="fr-FR" dirty="0"/>
              <a:t>produit </a:t>
            </a:r>
            <a:r>
              <a:rPr lang="fr-FR" dirty="0" smtClean="0"/>
              <a:t>04 : Bacs à ultrasons</a:t>
            </a:r>
            <a:endParaRPr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718A1C5-691B-4A5C-A5F4-B8E80D6D7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66889" y="1844676"/>
            <a:ext cx="4473575" cy="3529013"/>
          </a:xfrm>
        </p:spPr>
        <p:txBody>
          <a:bodyPr/>
          <a:lstStyle/>
          <a:p>
            <a:pPr>
              <a:defRPr/>
            </a:pPr>
            <a:r>
              <a:rPr lang="fr-FR" dirty="0"/>
              <a:t>Description fonctionnelle et technique du produit :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  <a:p>
            <a:pPr lvl="1">
              <a:defRPr/>
            </a:pPr>
            <a:r>
              <a:rPr lang="fr-FR" dirty="0"/>
              <a:t>XXX</a:t>
            </a:r>
          </a:p>
        </p:txBody>
      </p:sp>
      <p:sp>
        <p:nvSpPr>
          <p:cNvPr id="33797" name="Espace réservé du numéro de diapositive 2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19E36D9-83FF-413D-B62C-D9120485F6E4}" type="slidenum">
              <a:rPr lang="fr-FR" altLang="fr-FR" smtClean="0">
                <a:solidFill>
                  <a:srgbClr val="7F7F7F"/>
                </a:solidFill>
              </a:rPr>
              <a:pPr/>
              <a:t>5</a:t>
            </a:fld>
            <a:endParaRPr lang="fr-FR" altLang="fr-FR" smtClean="0">
              <a:solidFill>
                <a:srgbClr val="7F7F7F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70D128F-FDCD-4E3D-A9EE-812C2659A31D}"/>
              </a:ext>
            </a:extLst>
          </p:cNvPr>
          <p:cNvCxnSpPr/>
          <p:nvPr/>
        </p:nvCxnSpPr>
        <p:spPr>
          <a:xfrm>
            <a:off x="6600825" y="1916113"/>
            <a:ext cx="0" cy="4608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275E3-E99C-4167-A665-E9FC807E3EA3}"/>
              </a:ext>
            </a:extLst>
          </p:cNvPr>
          <p:cNvSpPr txBox="1"/>
          <p:nvPr/>
        </p:nvSpPr>
        <p:spPr>
          <a:xfrm>
            <a:off x="7500939" y="1844675"/>
            <a:ext cx="2663825" cy="36988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rPr>
              <a:t>Photos du produit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9E58C70-8247-4E80-906A-067FE835310F}"/>
              </a:ext>
            </a:extLst>
          </p:cNvPr>
          <p:cNvSpPr txBox="1"/>
          <p:nvPr/>
        </p:nvSpPr>
        <p:spPr>
          <a:xfrm>
            <a:off x="7626351" y="3182938"/>
            <a:ext cx="24114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2400" dirty="0">
                <a:solidFill>
                  <a:schemeClr val="bg1">
                    <a:lumMod val="75000"/>
                  </a:schemeClr>
                </a:solidFill>
                <a:latin typeface="Arial" charset="0"/>
                <a:cs typeface="Arial" charset="0"/>
              </a:rPr>
              <a:t>Photos</a:t>
            </a:r>
          </a:p>
        </p:txBody>
      </p:sp>
      <p:pic>
        <p:nvPicPr>
          <p:cNvPr id="1026" name="Imag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3" y="6109494"/>
            <a:ext cx="1844722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667419" y="6552063"/>
            <a:ext cx="986681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900" dirty="0" smtClean="0"/>
              <a:t>Marché n</a:t>
            </a:r>
            <a:r>
              <a:rPr lang="fr-FR" sz="900" dirty="0"/>
              <a:t>° </a:t>
            </a:r>
            <a:r>
              <a:rPr lang="fr-FR" sz="900" dirty="0" smtClean="0"/>
              <a:t>24-2756 : </a:t>
            </a:r>
            <a:r>
              <a:rPr lang="fr-FR" sz="900" dirty="0"/>
              <a:t>Acquisition et maintenance des matériels de nettoyage et stérilisation pour les CSD de la CPAM du Rhône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45125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ARA_SHOWWINDOW" val="0"/>
  <p:tag name="ARS_CHARTPOINTWIDTH" val="0.5"/>
  <p:tag name="ARS_CHARTSHOWITEMTEXT" val="0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266</Words>
  <Application>Microsoft Office PowerPoint</Application>
  <PresentationFormat>Grand écran</PresentationFormat>
  <Paragraphs>60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Fiche produit 01 : Autoclave Volume 22 Litres</vt:lpstr>
      <vt:lpstr>Fiche produit 01 : Autoclave Volume 28 Litres</vt:lpstr>
      <vt:lpstr>Fiche produit 02 : Thermo-désinfecteur</vt:lpstr>
      <vt:lpstr>Fiche produit 03 : Thermo-soudeuse</vt:lpstr>
      <vt:lpstr>Fiche produit 04 : Bacs à ultrasons</vt:lpstr>
    </vt:vector>
  </TitlesOfParts>
  <Company>Cnam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Fiche produit lot 1 : équipements radiologiques</dc:title>
  <dc:creator>VIALA GHISLAIN (CPAM RHONE)</dc:creator>
  <cp:lastModifiedBy>VIALA GHISLAIN (CPAM RHONE)</cp:lastModifiedBy>
  <cp:revision>11</cp:revision>
  <dcterms:created xsi:type="dcterms:W3CDTF">2024-08-02T07:36:23Z</dcterms:created>
  <dcterms:modified xsi:type="dcterms:W3CDTF">2024-12-24T09:15:26Z</dcterms:modified>
</cp:coreProperties>
</file>