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7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59E6E82-A638-4C19-85EA-D05598BD4C1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B9B68C89-982F-4D22-8721-6EF7074925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C047D5D-BD3D-4134-AB70-84E3EE58AB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5AF873-4BFB-4640-BF9D-556225193D51}" type="datetimeFigureOut">
              <a:rPr lang="fr-FR" smtClean="0"/>
              <a:t>26/09/2024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0D8FE82-6BDA-4E67-A97D-596CD77563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628A4037-2C42-4700-9CAC-1543E16C18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D95047-C04A-409D-8918-2A814ED374F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921629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33F9554-5A9D-4FA6-8E10-5B85E812E0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8402D4FD-F452-4219-B041-5547DA41399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B82D00FF-6834-4AB5-83EB-FF3B533C33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5AF873-4BFB-4640-BF9D-556225193D51}" type="datetimeFigureOut">
              <a:rPr lang="fr-FR" smtClean="0"/>
              <a:t>26/09/2024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DF35E673-7D64-47BE-A330-066C42B8A8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CCE280B-D773-4473-95BB-C8FFB89B6F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D95047-C04A-409D-8918-2A814ED374F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318304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EBF12BEF-207F-42FB-8C8A-560B47C8C3C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3A0FFCD2-C1AD-44DD-98F0-512C578818C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7DD3282E-495C-467C-A804-0ECEA1E723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5AF873-4BFB-4640-BF9D-556225193D51}" type="datetimeFigureOut">
              <a:rPr lang="fr-FR" smtClean="0"/>
              <a:t>26/09/2024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8002050D-4198-44EF-898E-A8560EE6D0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6709AD5-EB8A-49C3-A950-7413401B52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D95047-C04A-409D-8918-2A814ED374F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64865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CCF3B34-966E-431A-8F01-F49D50609A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80F1C11-3C5E-41CB-8654-28D703EE49D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26B98CD4-2494-4744-9E86-2B3776341F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5AF873-4BFB-4640-BF9D-556225193D51}" type="datetimeFigureOut">
              <a:rPr lang="fr-FR" smtClean="0"/>
              <a:t>26/09/2024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D8AC7568-0D8D-4C70-9B95-5C05AAB132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60913CC-D696-4986-9C7F-DDB738C1DC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D95047-C04A-409D-8918-2A814ED374F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115265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D897923-EFE5-4CEA-8245-3D615873E4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FFC244D8-68A5-489F-A106-BF283F89B38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A9CCFF9-D9F0-491F-BDA2-8E120DD2A7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5AF873-4BFB-4640-BF9D-556225193D51}" type="datetimeFigureOut">
              <a:rPr lang="fr-FR" smtClean="0"/>
              <a:t>26/09/2024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641B5F0C-F362-4CA0-8E5E-77F010BD07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F257EB1-4AB0-4874-84FF-7E7E575BEC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D95047-C04A-409D-8918-2A814ED374F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444065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5F86702-E180-4CE1-8FEA-F80090DE16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8C342BFB-3665-4014-8279-DF5FE5537DB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D92F055C-6289-4410-B0FB-958B704B026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F3D8317-E3B6-45AF-AA4B-52887186F8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5AF873-4BFB-4640-BF9D-556225193D51}" type="datetimeFigureOut">
              <a:rPr lang="fr-FR" smtClean="0"/>
              <a:t>26/09/2024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98370B41-7CA3-4358-B90D-CEDB1EAA4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1E4C0578-8378-467D-9AAC-E0E62A6C76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D95047-C04A-409D-8918-2A814ED374F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880777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DB71D13-8E62-4731-9583-C5F63B4184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DBCDC86-3526-40FB-8F14-AB22D00A941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AC2D313E-0754-4834-977E-DD280896152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1720A7E4-5FA6-4711-9053-E93AC62AD22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E3ADB44-2820-4EF1-A09B-AEDF9CB6384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9C20B735-18EB-42DB-8514-8623BCA80F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5AF873-4BFB-4640-BF9D-556225193D51}" type="datetimeFigureOut">
              <a:rPr lang="fr-FR" smtClean="0"/>
              <a:t>26/09/2024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2F22C9FF-0154-4C83-B6CB-AE570CD450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6BD27894-591B-48B9-BC0D-2B24A4803E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D95047-C04A-409D-8918-2A814ED374F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268103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39638D1-7252-4FED-9087-0AF9957D1A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6CE3D223-1AC1-4FC9-818C-0EE226A006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5AF873-4BFB-4640-BF9D-556225193D51}" type="datetimeFigureOut">
              <a:rPr lang="fr-FR" smtClean="0"/>
              <a:t>26/09/2024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CEBDB103-4B44-4347-A7B0-C74E1F4F3B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32735C41-2F71-464F-8BFD-89D2E4E5DE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D95047-C04A-409D-8918-2A814ED374F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977565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15CC2371-127F-4340-B5B3-CDADA545B0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5AF873-4BFB-4640-BF9D-556225193D51}" type="datetimeFigureOut">
              <a:rPr lang="fr-FR" smtClean="0"/>
              <a:t>26/09/2024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9266910C-9FA5-4054-A0B1-835AEBAD40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6005F96F-FA0C-46C6-9E0C-378E224D99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D95047-C04A-409D-8918-2A814ED374F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3975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597AA4D-4E25-4A28-B9DF-E42276942A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20645D70-16D9-4E8B-86AE-A910CE76CB8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9F78D8C2-445F-4B5D-A2EA-019023E68BD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48FB533B-3DB0-4469-BA7A-DD377FEBE8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5AF873-4BFB-4640-BF9D-556225193D51}" type="datetimeFigureOut">
              <a:rPr lang="fr-FR" smtClean="0"/>
              <a:t>26/09/2024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27631C6-A2F2-45C7-B744-169DDF6E8C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12E974C6-5F8A-4BE6-A0B0-BFE18CEA25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D95047-C04A-409D-8918-2A814ED374F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34602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8EC2F0B-FA54-4B73-ADF3-1E01092DC7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289152E8-1523-472B-A910-7C88BD098D4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1AE6452B-480B-4149-B6BC-D5BA764A207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49497D3-3977-4E91-9835-E4806FBDC6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5AF873-4BFB-4640-BF9D-556225193D51}" type="datetimeFigureOut">
              <a:rPr lang="fr-FR" smtClean="0"/>
              <a:t>26/09/2024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F07449D5-6726-409F-A58C-2F44A336A3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1B9E7299-7BFF-4AE1-8974-D48522909A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D95047-C04A-409D-8918-2A814ED374F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641354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DF07B169-ADC0-4661-B95A-ED63266A23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64D885B-5DE5-4DC2-8B9F-ACCD8E3F152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7A0A657D-1D1A-4E57-8E94-E3CC07029BE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5AF873-4BFB-4640-BF9D-556225193D51}" type="datetimeFigureOut">
              <a:rPr lang="fr-FR" smtClean="0"/>
              <a:t>26/09/2024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C06FF56E-2061-4D6E-AF0D-42076653FD1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8E97BBF-FB04-49A4-8482-796292C82BC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D95047-C04A-409D-8918-2A814ED374F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839644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>
            <a:extLst>
              <a:ext uri="{FF2B5EF4-FFF2-40B4-BE49-F238E27FC236}">
                <a16:creationId xmlns:a16="http://schemas.microsoft.com/office/drawing/2014/main" id="{054A2417-F951-46A3-97C6-BE47DABEAC3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61074734-25FB-4854-8C63-92364C77B4A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67137" y="871537"/>
            <a:ext cx="5451360" cy="5986463"/>
          </a:xfrm>
          <a:prstGeom prst="rect">
            <a:avLst/>
          </a:prstGeom>
        </p:spPr>
      </p:pic>
      <p:sp>
        <p:nvSpPr>
          <p:cNvPr id="5" name="ZoneTexte 4">
            <a:extLst>
              <a:ext uri="{FF2B5EF4-FFF2-40B4-BE49-F238E27FC236}">
                <a16:creationId xmlns:a16="http://schemas.microsoft.com/office/drawing/2014/main" id="{1DD0A76D-1795-4685-8306-E11C07C0029B}"/>
              </a:ext>
            </a:extLst>
          </p:cNvPr>
          <p:cNvSpPr txBox="1"/>
          <p:nvPr/>
        </p:nvSpPr>
        <p:spPr>
          <a:xfrm>
            <a:off x="695739" y="1013791"/>
            <a:ext cx="14899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MDD 1° étage</a:t>
            </a:r>
          </a:p>
        </p:txBody>
      </p:sp>
      <p:sp>
        <p:nvSpPr>
          <p:cNvPr id="6" name="Forme libre : forme 5">
            <a:extLst>
              <a:ext uri="{FF2B5EF4-FFF2-40B4-BE49-F238E27FC236}">
                <a16:creationId xmlns:a16="http://schemas.microsoft.com/office/drawing/2014/main" id="{F9D2BF94-2441-470F-98CF-9604D6226557}"/>
              </a:ext>
            </a:extLst>
          </p:cNvPr>
          <p:cNvSpPr/>
          <p:nvPr/>
        </p:nvSpPr>
        <p:spPr>
          <a:xfrm>
            <a:off x="6858000" y="1133061"/>
            <a:ext cx="1719470" cy="1868556"/>
          </a:xfrm>
          <a:custGeom>
            <a:avLst/>
            <a:gdLst>
              <a:gd name="connsiteX0" fmla="*/ 39757 w 1719470"/>
              <a:gd name="connsiteY0" fmla="*/ 59635 h 1868556"/>
              <a:gd name="connsiteX1" fmla="*/ 1580322 w 1719470"/>
              <a:gd name="connsiteY1" fmla="*/ 19878 h 1868556"/>
              <a:gd name="connsiteX2" fmla="*/ 1719470 w 1719470"/>
              <a:gd name="connsiteY2" fmla="*/ 1868556 h 1868556"/>
              <a:gd name="connsiteX3" fmla="*/ 29817 w 1719470"/>
              <a:gd name="connsiteY3" fmla="*/ 1848678 h 1868556"/>
              <a:gd name="connsiteX4" fmla="*/ 0 w 1719470"/>
              <a:gd name="connsiteY4" fmla="*/ 0 h 1868556"/>
              <a:gd name="connsiteX5" fmla="*/ 39757 w 1719470"/>
              <a:gd name="connsiteY5" fmla="*/ 59635 h 18685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719470" h="1868556">
                <a:moveTo>
                  <a:pt x="39757" y="59635"/>
                </a:moveTo>
                <a:lnTo>
                  <a:pt x="1580322" y="19878"/>
                </a:lnTo>
                <a:lnTo>
                  <a:pt x="1719470" y="1868556"/>
                </a:lnTo>
                <a:lnTo>
                  <a:pt x="29817" y="1848678"/>
                </a:lnTo>
                <a:lnTo>
                  <a:pt x="0" y="0"/>
                </a:lnTo>
                <a:lnTo>
                  <a:pt x="39757" y="59635"/>
                </a:lnTo>
                <a:close/>
              </a:path>
            </a:pathLst>
          </a:custGeom>
          <a:solidFill>
            <a:schemeClr val="accent6">
              <a:alpha val="41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7C48D80-08F5-4DD5-AA43-894427F0C115}"/>
              </a:ext>
            </a:extLst>
          </p:cNvPr>
          <p:cNvSpPr/>
          <p:nvPr/>
        </p:nvSpPr>
        <p:spPr>
          <a:xfrm>
            <a:off x="368767" y="1535523"/>
            <a:ext cx="861849" cy="369332"/>
          </a:xfrm>
          <a:prstGeom prst="rect">
            <a:avLst/>
          </a:prstGeom>
          <a:solidFill>
            <a:schemeClr val="accent6">
              <a:alpha val="41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/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FAB240BA-D60F-47CD-B6BF-69F5FA2C76AF}"/>
              </a:ext>
            </a:extLst>
          </p:cNvPr>
          <p:cNvSpPr txBox="1"/>
          <p:nvPr/>
        </p:nvSpPr>
        <p:spPr>
          <a:xfrm>
            <a:off x="1440719" y="1535523"/>
            <a:ext cx="18934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5 fois par semaine</a:t>
            </a:r>
          </a:p>
        </p:txBody>
      </p:sp>
      <p:sp>
        <p:nvSpPr>
          <p:cNvPr id="10" name="Forme libre : forme 9">
            <a:extLst>
              <a:ext uri="{FF2B5EF4-FFF2-40B4-BE49-F238E27FC236}">
                <a16:creationId xmlns:a16="http://schemas.microsoft.com/office/drawing/2014/main" id="{C8BBF58C-17C0-4E45-98AA-37966A3137E5}"/>
              </a:ext>
            </a:extLst>
          </p:cNvPr>
          <p:cNvSpPr/>
          <p:nvPr/>
        </p:nvSpPr>
        <p:spPr>
          <a:xfrm>
            <a:off x="4708634" y="2953407"/>
            <a:ext cx="3909849" cy="3657600"/>
          </a:xfrm>
          <a:custGeom>
            <a:avLst/>
            <a:gdLst>
              <a:gd name="connsiteX0" fmla="*/ 2270235 w 3909849"/>
              <a:gd name="connsiteY0" fmla="*/ 52552 h 3657600"/>
              <a:gd name="connsiteX1" fmla="*/ 3794235 w 3909849"/>
              <a:gd name="connsiteY1" fmla="*/ 0 h 3657600"/>
              <a:gd name="connsiteX2" fmla="*/ 3909849 w 3909849"/>
              <a:gd name="connsiteY2" fmla="*/ 3657600 h 3657600"/>
              <a:gd name="connsiteX3" fmla="*/ 0 w 3909849"/>
              <a:gd name="connsiteY3" fmla="*/ 2133600 h 3657600"/>
              <a:gd name="connsiteX4" fmla="*/ 546538 w 3909849"/>
              <a:gd name="connsiteY4" fmla="*/ 819807 h 3657600"/>
              <a:gd name="connsiteX5" fmla="*/ 1891863 w 3909849"/>
              <a:gd name="connsiteY5" fmla="*/ 1292772 h 3657600"/>
              <a:gd name="connsiteX6" fmla="*/ 2280745 w 3909849"/>
              <a:gd name="connsiteY6" fmla="*/ 1261241 h 3657600"/>
              <a:gd name="connsiteX7" fmla="*/ 2270235 w 3909849"/>
              <a:gd name="connsiteY7" fmla="*/ 52552 h 3657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909849" h="3657600">
                <a:moveTo>
                  <a:pt x="2270235" y="52552"/>
                </a:moveTo>
                <a:lnTo>
                  <a:pt x="3794235" y="0"/>
                </a:lnTo>
                <a:lnTo>
                  <a:pt x="3909849" y="3657600"/>
                </a:lnTo>
                <a:lnTo>
                  <a:pt x="0" y="2133600"/>
                </a:lnTo>
                <a:lnTo>
                  <a:pt x="546538" y="819807"/>
                </a:lnTo>
                <a:lnTo>
                  <a:pt x="1891863" y="1292772"/>
                </a:lnTo>
                <a:lnTo>
                  <a:pt x="2280745" y="1261241"/>
                </a:lnTo>
                <a:cubicBezTo>
                  <a:pt x="2277242" y="858345"/>
                  <a:pt x="2273738" y="455448"/>
                  <a:pt x="2270235" y="52552"/>
                </a:cubicBezTo>
                <a:close/>
              </a:path>
            </a:pathLst>
          </a:custGeom>
          <a:solidFill>
            <a:schemeClr val="accent4">
              <a:alpha val="36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77560F19-CF09-415E-988A-A00B8E9F11CE}"/>
              </a:ext>
            </a:extLst>
          </p:cNvPr>
          <p:cNvSpPr/>
          <p:nvPr/>
        </p:nvSpPr>
        <p:spPr>
          <a:xfrm>
            <a:off x="380131" y="2057255"/>
            <a:ext cx="861849" cy="369332"/>
          </a:xfrm>
          <a:prstGeom prst="rect">
            <a:avLst/>
          </a:prstGeom>
          <a:solidFill>
            <a:schemeClr val="accent4">
              <a:alpha val="36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/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B44B0883-68F4-4C0B-9DDF-BA096745DD78}"/>
              </a:ext>
            </a:extLst>
          </p:cNvPr>
          <p:cNvSpPr txBox="1"/>
          <p:nvPr/>
        </p:nvSpPr>
        <p:spPr>
          <a:xfrm>
            <a:off x="1450777" y="2044579"/>
            <a:ext cx="18934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1 fois par semaine</a:t>
            </a:r>
          </a:p>
        </p:txBody>
      </p:sp>
      <p:sp>
        <p:nvSpPr>
          <p:cNvPr id="13" name="Forme libre : forme 12">
            <a:extLst>
              <a:ext uri="{FF2B5EF4-FFF2-40B4-BE49-F238E27FC236}">
                <a16:creationId xmlns:a16="http://schemas.microsoft.com/office/drawing/2014/main" id="{02646D1E-8E9A-4E15-9781-5ECE87CFE5A6}"/>
              </a:ext>
            </a:extLst>
          </p:cNvPr>
          <p:cNvSpPr/>
          <p:nvPr/>
        </p:nvSpPr>
        <p:spPr>
          <a:xfrm>
            <a:off x="3825766" y="1187669"/>
            <a:ext cx="3184634" cy="3794234"/>
          </a:xfrm>
          <a:custGeom>
            <a:avLst/>
            <a:gdLst>
              <a:gd name="connsiteX0" fmla="*/ 3184634 w 3184634"/>
              <a:gd name="connsiteY0" fmla="*/ 3058510 h 3794234"/>
              <a:gd name="connsiteX1" fmla="*/ 3069020 w 3184634"/>
              <a:gd name="connsiteY1" fmla="*/ 0 h 3794234"/>
              <a:gd name="connsiteX2" fmla="*/ 315310 w 3184634"/>
              <a:gd name="connsiteY2" fmla="*/ 105103 h 3794234"/>
              <a:gd name="connsiteX3" fmla="*/ 262758 w 3184634"/>
              <a:gd name="connsiteY3" fmla="*/ 2617076 h 3794234"/>
              <a:gd name="connsiteX4" fmla="*/ 0 w 3184634"/>
              <a:gd name="connsiteY4" fmla="*/ 3142593 h 3794234"/>
              <a:gd name="connsiteX5" fmla="*/ 851337 w 3184634"/>
              <a:gd name="connsiteY5" fmla="*/ 3794234 h 3794234"/>
              <a:gd name="connsiteX6" fmla="*/ 1366344 w 3184634"/>
              <a:gd name="connsiteY6" fmla="*/ 2585545 h 3794234"/>
              <a:gd name="connsiteX7" fmla="*/ 2785241 w 3184634"/>
              <a:gd name="connsiteY7" fmla="*/ 3079531 h 3794234"/>
              <a:gd name="connsiteX8" fmla="*/ 3184634 w 3184634"/>
              <a:gd name="connsiteY8" fmla="*/ 3058510 h 37942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184634" h="3794234">
                <a:moveTo>
                  <a:pt x="3184634" y="3058510"/>
                </a:moveTo>
                <a:lnTo>
                  <a:pt x="3069020" y="0"/>
                </a:lnTo>
                <a:lnTo>
                  <a:pt x="315310" y="105103"/>
                </a:lnTo>
                <a:lnTo>
                  <a:pt x="262758" y="2617076"/>
                </a:lnTo>
                <a:lnTo>
                  <a:pt x="0" y="3142593"/>
                </a:lnTo>
                <a:lnTo>
                  <a:pt x="851337" y="3794234"/>
                </a:lnTo>
                <a:lnTo>
                  <a:pt x="1366344" y="2585545"/>
                </a:lnTo>
                <a:lnTo>
                  <a:pt x="2785241" y="3079531"/>
                </a:lnTo>
                <a:lnTo>
                  <a:pt x="3184634" y="3058510"/>
                </a:lnTo>
                <a:close/>
              </a:path>
            </a:pathLst>
          </a:custGeom>
          <a:solidFill>
            <a:schemeClr val="accent6">
              <a:alpha val="41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930741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id="{D119BFE4-CF52-4ECE-918F-44840A3B19B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8913" y="366712"/>
            <a:ext cx="8466691" cy="6359909"/>
          </a:xfrm>
          <a:prstGeom prst="rect">
            <a:avLst/>
          </a:prstGeom>
        </p:spPr>
      </p:pic>
      <p:sp>
        <p:nvSpPr>
          <p:cNvPr id="6" name="Forme libre : forme 5">
            <a:extLst>
              <a:ext uri="{FF2B5EF4-FFF2-40B4-BE49-F238E27FC236}">
                <a16:creationId xmlns:a16="http://schemas.microsoft.com/office/drawing/2014/main" id="{8A0CBBF5-43E3-4DDA-A439-FDE0B075B697}"/>
              </a:ext>
            </a:extLst>
          </p:cNvPr>
          <p:cNvSpPr/>
          <p:nvPr/>
        </p:nvSpPr>
        <p:spPr>
          <a:xfrm>
            <a:off x="6830819" y="398242"/>
            <a:ext cx="4992414" cy="2932386"/>
          </a:xfrm>
          <a:custGeom>
            <a:avLst/>
            <a:gdLst>
              <a:gd name="connsiteX0" fmla="*/ 4908331 w 4992414"/>
              <a:gd name="connsiteY0" fmla="*/ 42041 h 2995448"/>
              <a:gd name="connsiteX1" fmla="*/ 4992414 w 4992414"/>
              <a:gd name="connsiteY1" fmla="*/ 2963917 h 2995448"/>
              <a:gd name="connsiteX2" fmla="*/ 0 w 4992414"/>
              <a:gd name="connsiteY2" fmla="*/ 2995448 h 2995448"/>
              <a:gd name="connsiteX3" fmla="*/ 10510 w 4992414"/>
              <a:gd name="connsiteY3" fmla="*/ 0 h 2995448"/>
              <a:gd name="connsiteX4" fmla="*/ 4981903 w 4992414"/>
              <a:gd name="connsiteY4" fmla="*/ 21021 h 2995448"/>
              <a:gd name="connsiteX5" fmla="*/ 4908331 w 4992414"/>
              <a:gd name="connsiteY5" fmla="*/ 42041 h 29954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992414" h="2995448">
                <a:moveTo>
                  <a:pt x="4908331" y="42041"/>
                </a:moveTo>
                <a:lnTo>
                  <a:pt x="4992414" y="2963917"/>
                </a:lnTo>
                <a:lnTo>
                  <a:pt x="0" y="2995448"/>
                </a:lnTo>
                <a:cubicBezTo>
                  <a:pt x="3503" y="1996965"/>
                  <a:pt x="7007" y="998483"/>
                  <a:pt x="10510" y="0"/>
                </a:cubicBezTo>
                <a:lnTo>
                  <a:pt x="4981903" y="21021"/>
                </a:lnTo>
                <a:lnTo>
                  <a:pt x="4908331" y="42041"/>
                </a:lnTo>
                <a:close/>
              </a:path>
            </a:pathLst>
          </a:custGeom>
          <a:solidFill>
            <a:schemeClr val="bg1">
              <a:lumMod val="65000"/>
              <a:alpha val="99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Forme libre : forme 6">
            <a:extLst>
              <a:ext uri="{FF2B5EF4-FFF2-40B4-BE49-F238E27FC236}">
                <a16:creationId xmlns:a16="http://schemas.microsoft.com/office/drawing/2014/main" id="{6059880B-2C22-4C3C-B768-F50AFB0B57BB}"/>
              </a:ext>
            </a:extLst>
          </p:cNvPr>
          <p:cNvSpPr/>
          <p:nvPr/>
        </p:nvSpPr>
        <p:spPr>
          <a:xfrm>
            <a:off x="5055477" y="525516"/>
            <a:ext cx="6768662" cy="5076497"/>
          </a:xfrm>
          <a:custGeom>
            <a:avLst/>
            <a:gdLst>
              <a:gd name="connsiteX0" fmla="*/ 6737131 w 6768662"/>
              <a:gd name="connsiteY0" fmla="*/ 4981904 h 5076497"/>
              <a:gd name="connsiteX1" fmla="*/ 6768662 w 6768662"/>
              <a:gd name="connsiteY1" fmla="*/ 2858814 h 5076497"/>
              <a:gd name="connsiteX2" fmla="*/ 1765738 w 6768662"/>
              <a:gd name="connsiteY2" fmla="*/ 2879835 h 5076497"/>
              <a:gd name="connsiteX3" fmla="*/ 1755227 w 6768662"/>
              <a:gd name="connsiteY3" fmla="*/ 0 h 5076497"/>
              <a:gd name="connsiteX4" fmla="*/ 1219200 w 6768662"/>
              <a:gd name="connsiteY4" fmla="*/ 42042 h 5076497"/>
              <a:gd name="connsiteX5" fmla="*/ 0 w 6768662"/>
              <a:gd name="connsiteY5" fmla="*/ 2869325 h 5076497"/>
              <a:gd name="connsiteX6" fmla="*/ 1818289 w 6768662"/>
              <a:gd name="connsiteY6" fmla="*/ 3699642 h 5076497"/>
              <a:gd name="connsiteX7" fmla="*/ 1902372 w 6768662"/>
              <a:gd name="connsiteY7" fmla="*/ 5076497 h 5076497"/>
              <a:gd name="connsiteX8" fmla="*/ 6737131 w 6768662"/>
              <a:gd name="connsiteY8" fmla="*/ 4981904 h 5076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768662" h="5076497">
                <a:moveTo>
                  <a:pt x="6737131" y="4981904"/>
                </a:moveTo>
                <a:lnTo>
                  <a:pt x="6768662" y="2858814"/>
                </a:lnTo>
                <a:lnTo>
                  <a:pt x="1765738" y="2879835"/>
                </a:lnTo>
                <a:cubicBezTo>
                  <a:pt x="1762234" y="1919890"/>
                  <a:pt x="1758731" y="959945"/>
                  <a:pt x="1755227" y="0"/>
                </a:cubicBezTo>
                <a:lnTo>
                  <a:pt x="1219200" y="42042"/>
                </a:lnTo>
                <a:lnTo>
                  <a:pt x="0" y="2869325"/>
                </a:lnTo>
                <a:lnTo>
                  <a:pt x="1818289" y="3699642"/>
                </a:lnTo>
                <a:lnTo>
                  <a:pt x="1902372" y="5076497"/>
                </a:lnTo>
                <a:lnTo>
                  <a:pt x="6737131" y="4981904"/>
                </a:lnTo>
                <a:close/>
              </a:path>
            </a:pathLst>
          </a:custGeom>
          <a:solidFill>
            <a:schemeClr val="accent5">
              <a:alpha val="47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/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7E4DE022-6F79-4A4C-990E-B815241ABF1E}"/>
              </a:ext>
            </a:extLst>
          </p:cNvPr>
          <p:cNvSpPr txBox="1"/>
          <p:nvPr/>
        </p:nvSpPr>
        <p:spPr>
          <a:xfrm>
            <a:off x="695739" y="1013791"/>
            <a:ext cx="14899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MDD 1° étage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CB7BDF0F-C796-41EB-BBCB-80D3C0D30270}"/>
              </a:ext>
            </a:extLst>
          </p:cNvPr>
          <p:cNvSpPr/>
          <p:nvPr/>
        </p:nvSpPr>
        <p:spPr>
          <a:xfrm>
            <a:off x="391187" y="2074161"/>
            <a:ext cx="861849" cy="369332"/>
          </a:xfrm>
          <a:prstGeom prst="rect">
            <a:avLst/>
          </a:prstGeom>
          <a:solidFill>
            <a:schemeClr val="accent6">
              <a:alpha val="41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/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A84BA924-97FA-4356-BE7D-DB060D6120CB}"/>
              </a:ext>
            </a:extLst>
          </p:cNvPr>
          <p:cNvSpPr txBox="1"/>
          <p:nvPr/>
        </p:nvSpPr>
        <p:spPr>
          <a:xfrm>
            <a:off x="1463139" y="2074161"/>
            <a:ext cx="18934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5 fois par semaine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DE39AE35-A602-4CEE-B047-ACCBCBC3FB13}"/>
              </a:ext>
            </a:extLst>
          </p:cNvPr>
          <p:cNvSpPr/>
          <p:nvPr/>
        </p:nvSpPr>
        <p:spPr>
          <a:xfrm>
            <a:off x="402551" y="2595893"/>
            <a:ext cx="861849" cy="369332"/>
          </a:xfrm>
          <a:prstGeom prst="rect">
            <a:avLst/>
          </a:prstGeom>
          <a:solidFill>
            <a:schemeClr val="accent4">
              <a:alpha val="36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/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9AA1818C-A105-4A2D-8728-53255695F9BA}"/>
              </a:ext>
            </a:extLst>
          </p:cNvPr>
          <p:cNvSpPr txBox="1"/>
          <p:nvPr/>
        </p:nvSpPr>
        <p:spPr>
          <a:xfrm>
            <a:off x="1473197" y="2583217"/>
            <a:ext cx="18934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1 fois par semaine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9B413C38-43B5-4F22-B9C9-E4732852FB2A}"/>
              </a:ext>
            </a:extLst>
          </p:cNvPr>
          <p:cNvSpPr/>
          <p:nvPr/>
        </p:nvSpPr>
        <p:spPr>
          <a:xfrm>
            <a:off x="371473" y="1589540"/>
            <a:ext cx="861849" cy="369332"/>
          </a:xfrm>
          <a:prstGeom prst="rect">
            <a:avLst/>
          </a:prstGeom>
          <a:solidFill>
            <a:schemeClr val="accent5">
              <a:alpha val="47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/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EC4647FB-A51C-46B2-9492-3E55E0064629}"/>
              </a:ext>
            </a:extLst>
          </p:cNvPr>
          <p:cNvSpPr txBox="1"/>
          <p:nvPr/>
        </p:nvSpPr>
        <p:spPr>
          <a:xfrm>
            <a:off x="1463139" y="1566354"/>
            <a:ext cx="18934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6 fois par semaine</a:t>
            </a:r>
          </a:p>
        </p:txBody>
      </p:sp>
      <p:sp>
        <p:nvSpPr>
          <p:cNvPr id="16" name="Forme libre : forme 15">
            <a:extLst>
              <a:ext uri="{FF2B5EF4-FFF2-40B4-BE49-F238E27FC236}">
                <a16:creationId xmlns:a16="http://schemas.microsoft.com/office/drawing/2014/main" id="{19B3151C-41C0-421E-8809-0F440F9451B8}"/>
              </a:ext>
            </a:extLst>
          </p:cNvPr>
          <p:cNvSpPr/>
          <p:nvPr/>
        </p:nvSpPr>
        <p:spPr>
          <a:xfrm>
            <a:off x="4762982" y="3420319"/>
            <a:ext cx="902826" cy="1024359"/>
          </a:xfrm>
          <a:custGeom>
            <a:avLst/>
            <a:gdLst>
              <a:gd name="connsiteX0" fmla="*/ 324091 w 902826"/>
              <a:gd name="connsiteY0" fmla="*/ 0 h 1024359"/>
              <a:gd name="connsiteX1" fmla="*/ 902826 w 902826"/>
              <a:gd name="connsiteY1" fmla="*/ 277792 h 1024359"/>
              <a:gd name="connsiteX2" fmla="*/ 596096 w 902826"/>
              <a:gd name="connsiteY2" fmla="*/ 1024359 h 1024359"/>
              <a:gd name="connsiteX3" fmla="*/ 5788 w 902826"/>
              <a:gd name="connsiteY3" fmla="*/ 752354 h 1024359"/>
              <a:gd name="connsiteX4" fmla="*/ 0 w 902826"/>
              <a:gd name="connsiteY4" fmla="*/ 804440 h 1024359"/>
              <a:gd name="connsiteX5" fmla="*/ 324091 w 902826"/>
              <a:gd name="connsiteY5" fmla="*/ 0 h 10243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02826" h="1024359">
                <a:moveTo>
                  <a:pt x="324091" y="0"/>
                </a:moveTo>
                <a:lnTo>
                  <a:pt x="902826" y="277792"/>
                </a:lnTo>
                <a:lnTo>
                  <a:pt x="596096" y="1024359"/>
                </a:lnTo>
                <a:lnTo>
                  <a:pt x="5788" y="752354"/>
                </a:lnTo>
                <a:lnTo>
                  <a:pt x="0" y="804440"/>
                </a:lnTo>
                <a:lnTo>
                  <a:pt x="324091" y="0"/>
                </a:lnTo>
                <a:close/>
              </a:path>
            </a:pathLst>
          </a:custGeom>
          <a:solidFill>
            <a:schemeClr val="accent6">
              <a:alpha val="41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/>
          </a:p>
        </p:txBody>
      </p:sp>
      <p:sp>
        <p:nvSpPr>
          <p:cNvPr id="17" name="Forme libre : forme 16">
            <a:extLst>
              <a:ext uri="{FF2B5EF4-FFF2-40B4-BE49-F238E27FC236}">
                <a16:creationId xmlns:a16="http://schemas.microsoft.com/office/drawing/2014/main" id="{73A8CA50-F4B6-4BF3-B812-85DB7713D8E3}"/>
              </a:ext>
            </a:extLst>
          </p:cNvPr>
          <p:cNvSpPr/>
          <p:nvPr/>
        </p:nvSpPr>
        <p:spPr>
          <a:xfrm>
            <a:off x="6371863" y="5324354"/>
            <a:ext cx="532436" cy="792866"/>
          </a:xfrm>
          <a:custGeom>
            <a:avLst/>
            <a:gdLst>
              <a:gd name="connsiteX0" fmla="*/ 509286 w 532436"/>
              <a:gd name="connsiteY0" fmla="*/ 792866 h 792866"/>
              <a:gd name="connsiteX1" fmla="*/ 0 w 532436"/>
              <a:gd name="connsiteY1" fmla="*/ 769717 h 792866"/>
              <a:gd name="connsiteX2" fmla="*/ 5788 w 532436"/>
              <a:gd name="connsiteY2" fmla="*/ 0 h 792866"/>
              <a:gd name="connsiteX3" fmla="*/ 532436 w 532436"/>
              <a:gd name="connsiteY3" fmla="*/ 0 h 792866"/>
              <a:gd name="connsiteX4" fmla="*/ 509286 w 532436"/>
              <a:gd name="connsiteY4" fmla="*/ 792866 h 7928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32436" h="792866">
                <a:moveTo>
                  <a:pt x="509286" y="792866"/>
                </a:moveTo>
                <a:lnTo>
                  <a:pt x="0" y="769717"/>
                </a:lnTo>
                <a:cubicBezTo>
                  <a:pt x="1929" y="513145"/>
                  <a:pt x="3859" y="256572"/>
                  <a:pt x="5788" y="0"/>
                </a:cubicBezTo>
                <a:lnTo>
                  <a:pt x="532436" y="0"/>
                </a:lnTo>
                <a:lnTo>
                  <a:pt x="509286" y="792866"/>
                </a:lnTo>
                <a:close/>
              </a:path>
            </a:pathLst>
          </a:custGeom>
          <a:solidFill>
            <a:schemeClr val="accent6">
              <a:alpha val="41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/>
          </a:p>
        </p:txBody>
      </p:sp>
      <p:sp>
        <p:nvSpPr>
          <p:cNvPr id="19" name="Forme libre : forme 18">
            <a:extLst>
              <a:ext uri="{FF2B5EF4-FFF2-40B4-BE49-F238E27FC236}">
                <a16:creationId xmlns:a16="http://schemas.microsoft.com/office/drawing/2014/main" id="{38F63026-3909-4F53-A6DB-34DD47A71C7A}"/>
              </a:ext>
            </a:extLst>
          </p:cNvPr>
          <p:cNvSpPr/>
          <p:nvPr/>
        </p:nvSpPr>
        <p:spPr>
          <a:xfrm>
            <a:off x="6348714" y="6094071"/>
            <a:ext cx="540283" cy="497711"/>
          </a:xfrm>
          <a:custGeom>
            <a:avLst/>
            <a:gdLst>
              <a:gd name="connsiteX0" fmla="*/ 0 w 540283"/>
              <a:gd name="connsiteY0" fmla="*/ 28937 h 497711"/>
              <a:gd name="connsiteX1" fmla="*/ 0 w 540283"/>
              <a:gd name="connsiteY1" fmla="*/ 28937 h 497711"/>
              <a:gd name="connsiteX2" fmla="*/ 115747 w 540283"/>
              <a:gd name="connsiteY2" fmla="*/ 34724 h 497711"/>
              <a:gd name="connsiteX3" fmla="*/ 347240 w 540283"/>
              <a:gd name="connsiteY3" fmla="*/ 23149 h 497711"/>
              <a:gd name="connsiteX4" fmla="*/ 399327 w 540283"/>
              <a:gd name="connsiteY4" fmla="*/ 17362 h 497711"/>
              <a:gd name="connsiteX5" fmla="*/ 497711 w 540283"/>
              <a:gd name="connsiteY5" fmla="*/ 0 h 497711"/>
              <a:gd name="connsiteX6" fmla="*/ 526648 w 540283"/>
              <a:gd name="connsiteY6" fmla="*/ 5787 h 497711"/>
              <a:gd name="connsiteX7" fmla="*/ 526648 w 540283"/>
              <a:gd name="connsiteY7" fmla="*/ 5787 h 497711"/>
              <a:gd name="connsiteX8" fmla="*/ 526648 w 540283"/>
              <a:gd name="connsiteY8" fmla="*/ 497711 h 497711"/>
              <a:gd name="connsiteX9" fmla="*/ 28937 w 540283"/>
              <a:gd name="connsiteY9" fmla="*/ 486137 h 497711"/>
              <a:gd name="connsiteX10" fmla="*/ 0 w 540283"/>
              <a:gd name="connsiteY10" fmla="*/ 28937 h 4977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540283" h="497711">
                <a:moveTo>
                  <a:pt x="0" y="28937"/>
                </a:moveTo>
                <a:lnTo>
                  <a:pt x="0" y="28937"/>
                </a:lnTo>
                <a:cubicBezTo>
                  <a:pt x="38582" y="30866"/>
                  <a:pt x="77116" y="34724"/>
                  <a:pt x="115747" y="34724"/>
                </a:cubicBezTo>
                <a:cubicBezTo>
                  <a:pt x="230418" y="34724"/>
                  <a:pt x="257973" y="32546"/>
                  <a:pt x="347240" y="23149"/>
                </a:cubicBezTo>
                <a:cubicBezTo>
                  <a:pt x="364613" y="21320"/>
                  <a:pt x="382061" y="20018"/>
                  <a:pt x="399327" y="17362"/>
                </a:cubicBezTo>
                <a:cubicBezTo>
                  <a:pt x="432241" y="12298"/>
                  <a:pt x="497711" y="0"/>
                  <a:pt x="497711" y="0"/>
                </a:cubicBezTo>
                <a:cubicBezTo>
                  <a:pt x="542043" y="6333"/>
                  <a:pt x="551864" y="5787"/>
                  <a:pt x="526648" y="5787"/>
                </a:cubicBezTo>
                <a:lnTo>
                  <a:pt x="526648" y="5787"/>
                </a:lnTo>
                <a:lnTo>
                  <a:pt x="526648" y="497711"/>
                </a:lnTo>
                <a:lnTo>
                  <a:pt x="28937" y="486137"/>
                </a:lnTo>
                <a:lnTo>
                  <a:pt x="0" y="28937"/>
                </a:lnTo>
                <a:close/>
              </a:path>
            </a:pathLst>
          </a:custGeom>
          <a:solidFill>
            <a:schemeClr val="accent4">
              <a:lumMod val="60000"/>
              <a:lumOff val="40000"/>
              <a:alpha val="36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 dirty="0"/>
          </a:p>
        </p:txBody>
      </p:sp>
      <p:sp>
        <p:nvSpPr>
          <p:cNvPr id="2" name="Forme libre : forme 1">
            <a:extLst>
              <a:ext uri="{FF2B5EF4-FFF2-40B4-BE49-F238E27FC236}">
                <a16:creationId xmlns:a16="http://schemas.microsoft.com/office/drawing/2014/main" id="{E52ADED8-6D84-4144-9F9E-7F14C97E333B}"/>
              </a:ext>
            </a:extLst>
          </p:cNvPr>
          <p:cNvSpPr/>
          <p:nvPr/>
        </p:nvSpPr>
        <p:spPr>
          <a:xfrm>
            <a:off x="5387009" y="3647661"/>
            <a:ext cx="1470991" cy="1659835"/>
          </a:xfrm>
          <a:custGeom>
            <a:avLst/>
            <a:gdLst>
              <a:gd name="connsiteX0" fmla="*/ 0 w 1470991"/>
              <a:gd name="connsiteY0" fmla="*/ 844826 h 1659835"/>
              <a:gd name="connsiteX1" fmla="*/ 924339 w 1470991"/>
              <a:gd name="connsiteY1" fmla="*/ 904461 h 1659835"/>
              <a:gd name="connsiteX2" fmla="*/ 983974 w 1470991"/>
              <a:gd name="connsiteY2" fmla="*/ 1659835 h 1659835"/>
              <a:gd name="connsiteX3" fmla="*/ 1461052 w 1470991"/>
              <a:gd name="connsiteY3" fmla="*/ 1649896 h 1659835"/>
              <a:gd name="connsiteX4" fmla="*/ 1470991 w 1470991"/>
              <a:gd name="connsiteY4" fmla="*/ 506896 h 1659835"/>
              <a:gd name="connsiteX5" fmla="*/ 278295 w 1470991"/>
              <a:gd name="connsiteY5" fmla="*/ 0 h 1659835"/>
              <a:gd name="connsiteX6" fmla="*/ 0 w 1470991"/>
              <a:gd name="connsiteY6" fmla="*/ 844826 h 16598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470991" h="1659835">
                <a:moveTo>
                  <a:pt x="0" y="844826"/>
                </a:moveTo>
                <a:lnTo>
                  <a:pt x="924339" y="904461"/>
                </a:lnTo>
                <a:lnTo>
                  <a:pt x="983974" y="1659835"/>
                </a:lnTo>
                <a:lnTo>
                  <a:pt x="1461052" y="1649896"/>
                </a:lnTo>
                <a:lnTo>
                  <a:pt x="1470991" y="506896"/>
                </a:lnTo>
                <a:lnTo>
                  <a:pt x="278295" y="0"/>
                </a:lnTo>
                <a:lnTo>
                  <a:pt x="0" y="844826"/>
                </a:lnTo>
                <a:close/>
              </a:path>
            </a:pathLst>
          </a:custGeom>
          <a:solidFill>
            <a:schemeClr val="accent6">
              <a:alpha val="4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/>
          </a:p>
        </p:txBody>
      </p:sp>
      <p:sp>
        <p:nvSpPr>
          <p:cNvPr id="3" name="Forme libre : forme 2">
            <a:extLst>
              <a:ext uri="{FF2B5EF4-FFF2-40B4-BE49-F238E27FC236}">
                <a16:creationId xmlns:a16="http://schemas.microsoft.com/office/drawing/2014/main" id="{CF3F2736-6570-4008-8CAB-8BD077617A4D}"/>
              </a:ext>
            </a:extLst>
          </p:cNvPr>
          <p:cNvSpPr/>
          <p:nvPr/>
        </p:nvSpPr>
        <p:spPr>
          <a:xfrm>
            <a:off x="3853771" y="4195433"/>
            <a:ext cx="2564296" cy="2454965"/>
          </a:xfrm>
          <a:custGeom>
            <a:avLst/>
            <a:gdLst>
              <a:gd name="connsiteX0" fmla="*/ 993913 w 2564296"/>
              <a:gd name="connsiteY0" fmla="*/ 89452 h 2454965"/>
              <a:gd name="connsiteX1" fmla="*/ 1610139 w 2564296"/>
              <a:gd name="connsiteY1" fmla="*/ 318052 h 2454965"/>
              <a:gd name="connsiteX2" fmla="*/ 2494722 w 2564296"/>
              <a:gd name="connsiteY2" fmla="*/ 357809 h 2454965"/>
              <a:gd name="connsiteX3" fmla="*/ 2564296 w 2564296"/>
              <a:gd name="connsiteY3" fmla="*/ 2355574 h 2454965"/>
              <a:gd name="connsiteX4" fmla="*/ 0 w 2564296"/>
              <a:gd name="connsiteY4" fmla="*/ 2454965 h 2454965"/>
              <a:gd name="connsiteX5" fmla="*/ 983974 w 2564296"/>
              <a:gd name="connsiteY5" fmla="*/ 0 h 2454965"/>
              <a:gd name="connsiteX6" fmla="*/ 993913 w 2564296"/>
              <a:gd name="connsiteY6" fmla="*/ 89452 h 2454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564296" h="2454965">
                <a:moveTo>
                  <a:pt x="993913" y="89452"/>
                </a:moveTo>
                <a:lnTo>
                  <a:pt x="1610139" y="318052"/>
                </a:lnTo>
                <a:lnTo>
                  <a:pt x="2494722" y="357809"/>
                </a:lnTo>
                <a:lnTo>
                  <a:pt x="2564296" y="2355574"/>
                </a:lnTo>
                <a:lnTo>
                  <a:pt x="0" y="2454965"/>
                </a:lnTo>
                <a:lnTo>
                  <a:pt x="983974" y="0"/>
                </a:lnTo>
                <a:lnTo>
                  <a:pt x="993913" y="89452"/>
                </a:lnTo>
                <a:close/>
              </a:path>
            </a:pathLst>
          </a:custGeom>
          <a:solidFill>
            <a:schemeClr val="accent4">
              <a:lumMod val="60000"/>
              <a:lumOff val="40000"/>
              <a:alpha val="3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26031957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56</TotalTime>
  <Words>28</Words>
  <Application>Microsoft Office PowerPoint</Application>
  <PresentationFormat>Grand écran</PresentationFormat>
  <Paragraphs>7</Paragraphs>
  <Slides>2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Thème Office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REQUIEM Sophie</dc:creator>
  <cp:lastModifiedBy>BLED PRIGENT Carole</cp:lastModifiedBy>
  <cp:revision>7</cp:revision>
  <dcterms:created xsi:type="dcterms:W3CDTF">2024-09-10T15:50:27Z</dcterms:created>
  <dcterms:modified xsi:type="dcterms:W3CDTF">2024-09-26T09:14:43Z</dcterms:modified>
</cp:coreProperties>
</file>