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7" autoAdjust="0"/>
    <p:restoredTop sz="94719"/>
  </p:normalViewPr>
  <p:slideViewPr>
    <p:cSldViewPr snapToGrid="0" snapToObjects="1">
      <p:cViewPr varScale="1">
        <p:scale>
          <a:sx n="83" d="100"/>
          <a:sy n="83" d="100"/>
        </p:scale>
        <p:origin x="12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A7A0F-55FB-4E56-9727-9718F1BC28EC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157A-B80A-46F0-A75C-005E700906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54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588DE8D-7AC5-5951-402F-1DA4BB96DD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311A130-9026-800C-23C7-34A66EF1E6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54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96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68D483E-A05E-BC5C-601E-A9A268F640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0696" y="785813"/>
            <a:ext cx="4105956" cy="2703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eaLnBrk="1" hangingPunct="1"/>
            <a:endParaRPr lang="fr-FR" altLang="fr-FR" sz="1286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B8999E1-0B9A-65F0-362E-A22AADF26F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7349" y="785813"/>
            <a:ext cx="4105955" cy="2703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eaLnBrk="1" hangingPunct="1"/>
            <a:endParaRPr lang="fr-FR" altLang="fr-FR" sz="1286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86B5B15-10E4-3BE2-0B9C-D87ADE900B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0696" y="3643313"/>
            <a:ext cx="4105956" cy="2703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eaLnBrk="1" hangingPunct="1"/>
            <a:endParaRPr lang="fr-FR" altLang="fr-FR" sz="1286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30DFED0-BA9B-A444-950B-C39C99C316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7349" y="3643313"/>
            <a:ext cx="4105955" cy="2703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pPr eaLnBrk="1" hangingPunct="1"/>
            <a:endParaRPr lang="fr-FR" altLang="fr-FR" sz="1286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C10A420F-AED1-75D0-AC80-0108B6FAA85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875" y="6473599"/>
            <a:ext cx="184731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eaLnBrk="1" hangingPunct="1"/>
            <a:endParaRPr lang="fr-FR" altLang="fr-FR" sz="1286"/>
          </a:p>
        </p:txBody>
      </p:sp>
      <p:sp>
        <p:nvSpPr>
          <p:cNvPr id="7" name="Text Box 20">
            <a:extLst>
              <a:ext uri="{FF2B5EF4-FFF2-40B4-BE49-F238E27FC236}">
                <a16:creationId xmlns:a16="http://schemas.microsoft.com/office/drawing/2014/main" id="{01ECEDD1-9623-4028-0CB3-9F4DF412AF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0697" y="6357938"/>
            <a:ext cx="8833304" cy="47705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eaLnBrk="0" hangingPunct="0"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3016250" indent="-730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473450" indent="-730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930650" indent="-730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387850" indent="-730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534900" algn="r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fr-FR" sz="1286" b="1" dirty="0">
                <a:solidFill>
                  <a:srgbClr val="008795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CENTRE HOSPITALIER JACQUES BOUTARD – SAINT YRIEIX-LA-PERCHE (87)</a:t>
            </a:r>
          </a:p>
          <a:p>
            <a:pPr>
              <a:defRPr/>
            </a:pPr>
            <a:r>
              <a:rPr lang="fr-FR" sz="1214" dirty="0"/>
              <a:t>Construction d’un service IRM</a:t>
            </a:r>
          </a:p>
        </p:txBody>
      </p:sp>
      <p:sp>
        <p:nvSpPr>
          <p:cNvPr id="8" name="Text Box 21">
            <a:extLst>
              <a:ext uri="{FF2B5EF4-FFF2-40B4-BE49-F238E27FC236}">
                <a16:creationId xmlns:a16="http://schemas.microsoft.com/office/drawing/2014/main" id="{AEAB1162-57B4-1572-F7D9-43C2E1F116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3142117"/>
            <a:ext cx="268022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eaLnBrk="1" hangingPunct="1"/>
            <a:r>
              <a:rPr lang="fr-FR" altLang="fr-FR" sz="1286" b="1"/>
              <a:t>1</a:t>
            </a:r>
          </a:p>
        </p:txBody>
      </p:sp>
      <p:sp>
        <p:nvSpPr>
          <p:cNvPr id="9" name="Text Box 22">
            <a:extLst>
              <a:ext uri="{FF2B5EF4-FFF2-40B4-BE49-F238E27FC236}">
                <a16:creationId xmlns:a16="http://schemas.microsoft.com/office/drawing/2014/main" id="{6FC08800-5B3B-5E2D-A425-0C3C63CB2AC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833303" y="3142117"/>
            <a:ext cx="268022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eaLnBrk="1" hangingPunct="1"/>
            <a:r>
              <a:rPr lang="fr-FR" altLang="fr-FR" sz="1286" b="1"/>
              <a:t>2</a:t>
            </a:r>
          </a:p>
        </p:txBody>
      </p:sp>
      <p:sp>
        <p:nvSpPr>
          <p:cNvPr id="10" name="Text Box 23">
            <a:extLst>
              <a:ext uri="{FF2B5EF4-FFF2-40B4-BE49-F238E27FC236}">
                <a16:creationId xmlns:a16="http://schemas.microsoft.com/office/drawing/2014/main" id="{CF4D7523-5F6C-4220-5C12-D733A2C9E26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833303" y="6092599"/>
            <a:ext cx="268022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eaLnBrk="1" hangingPunct="1"/>
            <a:r>
              <a:rPr lang="fr-FR" altLang="fr-FR" sz="1286" b="1"/>
              <a:t>4</a:t>
            </a:r>
          </a:p>
        </p:txBody>
      </p:sp>
      <p:sp>
        <p:nvSpPr>
          <p:cNvPr id="11" name="Text Box 24">
            <a:extLst>
              <a:ext uri="{FF2B5EF4-FFF2-40B4-BE49-F238E27FC236}">
                <a16:creationId xmlns:a16="http://schemas.microsoft.com/office/drawing/2014/main" id="{DD44CC9C-4A4F-4D56-2F39-B4D6D14711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166304"/>
            <a:ext cx="268022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eaLnBrk="1" hangingPunct="1"/>
            <a:r>
              <a:rPr lang="fr-FR" altLang="fr-FR" sz="1286" b="1"/>
              <a:t>3</a:t>
            </a:r>
          </a:p>
        </p:txBody>
      </p:sp>
      <p:pic>
        <p:nvPicPr>
          <p:cNvPr id="12" name="Image 22">
            <a:extLst>
              <a:ext uri="{FF2B5EF4-FFF2-40B4-BE49-F238E27FC236}">
                <a16:creationId xmlns:a16="http://schemas.microsoft.com/office/drawing/2014/main" id="{B5C7589A-476D-61E7-6D11-E289FE7BF4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822" y="88446"/>
            <a:ext cx="918482" cy="48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3">
            <a:extLst>
              <a:ext uri="{FF2B5EF4-FFF2-40B4-BE49-F238E27FC236}">
                <a16:creationId xmlns:a16="http://schemas.microsoft.com/office/drawing/2014/main" id="{3CBBECCC-4A26-6666-37C6-A8F15CE4F6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95010" y="329974"/>
            <a:ext cx="5553982" cy="25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 sz="128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5C1F7-AE3B-BCA0-58E8-7477A8E348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95010" y="69170"/>
            <a:ext cx="5553982" cy="25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fr-FR" sz="1286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A00341B-763C-FA9B-9E87-FD6D50B508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11"/>
            <a:ext cx="1182688" cy="78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9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1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7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6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4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2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57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07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77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7531-2F3E-534E-8077-7ABA31515C73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2">
            <a:extLst>
              <a:ext uri="{FF2B5EF4-FFF2-40B4-BE49-F238E27FC236}">
                <a16:creationId xmlns:a16="http://schemas.microsoft.com/office/drawing/2014/main" id="{AC0A8539-E0D0-6FED-E1AD-0AD9EE11A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108" y="86179"/>
            <a:ext cx="3775982" cy="2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286" b="1"/>
              <a:t>NOM MANDATAIRE</a:t>
            </a:r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FCC0EBE7-C8A8-79E6-EFF4-80A7CEDC1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340" y="328840"/>
            <a:ext cx="3775982" cy="29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286" b="1" dirty="0">
                <a:solidFill>
                  <a:schemeClr val="bg1">
                    <a:lumMod val="50000"/>
                  </a:schemeClr>
                </a:solidFill>
              </a:rPr>
              <a:t>Nom Architecte ou groupement d’architectes</a:t>
            </a:r>
          </a:p>
        </p:txBody>
      </p:sp>
      <p:sp>
        <p:nvSpPr>
          <p:cNvPr id="5124" name="Text Box 10">
            <a:extLst>
              <a:ext uri="{FF2B5EF4-FFF2-40B4-BE49-F238E27FC236}">
                <a16:creationId xmlns:a16="http://schemas.microsoft.com/office/drawing/2014/main" id="{0B14BCBF-E5B3-62BE-503A-704FC9DDC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239" y="1916339"/>
            <a:ext cx="2250106" cy="75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286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214" dirty="0"/>
              <a:t>(numéro à rappeler dans la fiche de Références – Annexe 1c)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4D3CDC10-78F1-42D0-F940-5D313B6D6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778" y="1916338"/>
            <a:ext cx="2250106" cy="75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286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214" dirty="0"/>
              <a:t>(numéro à rappeler dans la fiche de Références – Annexe 1c)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07115F38-C401-F661-17BB-03A1D6014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239" y="4515160"/>
            <a:ext cx="2250106" cy="75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286" dirty="0"/>
              <a:t>Image du projet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214" dirty="0"/>
              <a:t>(numéro à rappeler dans la fiche de Références – Annexe 1c)</a:t>
            </a: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19703454-A5D6-248C-B131-3094BC7FD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778" y="4515159"/>
            <a:ext cx="2250106" cy="95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286" dirty="0"/>
              <a:t>Image du projet ( Avec démarche environnementale)  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fr-FR" sz="1214" dirty="0"/>
              <a:t>(numéro à rappeler dans la fiche de Références – Annexe 1c)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540</TotalTime>
  <Words>76</Words>
  <Application>Microsoft Office PowerPoint</Application>
  <PresentationFormat>Affichage à l'écran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Hervé Lannoy</dc:creator>
  <cp:lastModifiedBy>Anas EL AMERI</cp:lastModifiedBy>
  <cp:revision>8</cp:revision>
  <dcterms:created xsi:type="dcterms:W3CDTF">2022-01-13T16:23:24Z</dcterms:created>
  <dcterms:modified xsi:type="dcterms:W3CDTF">2024-12-19T10:31:54Z</dcterms:modified>
</cp:coreProperties>
</file>