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7"/>
  </p:notesMasterIdLst>
  <p:sldIdLst>
    <p:sldId id="264" r:id="rId2"/>
    <p:sldId id="265" r:id="rId3"/>
    <p:sldId id="266" r:id="rId4"/>
    <p:sldId id="267" r:id="rId5"/>
    <p:sldId id="268" r:id="rId6"/>
  </p:sldIdLst>
  <p:sldSz cx="10439400" cy="7596188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0C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9" autoAdjust="0"/>
    <p:restoredTop sz="94660"/>
  </p:normalViewPr>
  <p:slideViewPr>
    <p:cSldViewPr snapToGrid="0">
      <p:cViewPr varScale="1">
        <p:scale>
          <a:sx n="100" d="100"/>
          <a:sy n="100" d="100"/>
        </p:scale>
        <p:origin x="146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F4275E7-8AEE-456F-B287-DE0EE02705B9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098550" y="1241425"/>
            <a:ext cx="460057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D66A43-578B-474C-BEC9-767747090F2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043530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60074" rtl="0" eaLnBrk="1" latinLnBrk="0" hangingPunct="1">
      <a:defRPr sz="1392" kern="1200">
        <a:solidFill>
          <a:schemeClr val="tx1"/>
        </a:solidFill>
        <a:latin typeface="+mn-lt"/>
        <a:ea typeface="+mn-ea"/>
        <a:cs typeface="+mn-cs"/>
      </a:defRPr>
    </a:lvl1pPr>
    <a:lvl2pPr marL="530036" algn="l" defTabSz="1060074" rtl="0" eaLnBrk="1" latinLnBrk="0" hangingPunct="1">
      <a:defRPr sz="1392" kern="1200">
        <a:solidFill>
          <a:schemeClr val="tx1"/>
        </a:solidFill>
        <a:latin typeface="+mn-lt"/>
        <a:ea typeface="+mn-ea"/>
        <a:cs typeface="+mn-cs"/>
      </a:defRPr>
    </a:lvl2pPr>
    <a:lvl3pPr marL="1060074" algn="l" defTabSz="1060074" rtl="0" eaLnBrk="1" latinLnBrk="0" hangingPunct="1">
      <a:defRPr sz="1392" kern="1200">
        <a:solidFill>
          <a:schemeClr val="tx1"/>
        </a:solidFill>
        <a:latin typeface="+mn-lt"/>
        <a:ea typeface="+mn-ea"/>
        <a:cs typeface="+mn-cs"/>
      </a:defRPr>
    </a:lvl3pPr>
    <a:lvl4pPr marL="1590110" algn="l" defTabSz="1060074" rtl="0" eaLnBrk="1" latinLnBrk="0" hangingPunct="1">
      <a:defRPr sz="1392" kern="1200">
        <a:solidFill>
          <a:schemeClr val="tx1"/>
        </a:solidFill>
        <a:latin typeface="+mn-lt"/>
        <a:ea typeface="+mn-ea"/>
        <a:cs typeface="+mn-cs"/>
      </a:defRPr>
    </a:lvl4pPr>
    <a:lvl5pPr marL="2120147" algn="l" defTabSz="1060074" rtl="0" eaLnBrk="1" latinLnBrk="0" hangingPunct="1">
      <a:defRPr sz="1392" kern="1200">
        <a:solidFill>
          <a:schemeClr val="tx1"/>
        </a:solidFill>
        <a:latin typeface="+mn-lt"/>
        <a:ea typeface="+mn-ea"/>
        <a:cs typeface="+mn-cs"/>
      </a:defRPr>
    </a:lvl5pPr>
    <a:lvl6pPr marL="2650184" algn="l" defTabSz="1060074" rtl="0" eaLnBrk="1" latinLnBrk="0" hangingPunct="1">
      <a:defRPr sz="1392" kern="1200">
        <a:solidFill>
          <a:schemeClr val="tx1"/>
        </a:solidFill>
        <a:latin typeface="+mn-lt"/>
        <a:ea typeface="+mn-ea"/>
        <a:cs typeface="+mn-cs"/>
      </a:defRPr>
    </a:lvl6pPr>
    <a:lvl7pPr marL="3180220" algn="l" defTabSz="1060074" rtl="0" eaLnBrk="1" latinLnBrk="0" hangingPunct="1">
      <a:defRPr sz="1392" kern="1200">
        <a:solidFill>
          <a:schemeClr val="tx1"/>
        </a:solidFill>
        <a:latin typeface="+mn-lt"/>
        <a:ea typeface="+mn-ea"/>
        <a:cs typeface="+mn-cs"/>
      </a:defRPr>
    </a:lvl7pPr>
    <a:lvl8pPr marL="3710258" algn="l" defTabSz="1060074" rtl="0" eaLnBrk="1" latinLnBrk="0" hangingPunct="1">
      <a:defRPr sz="1392" kern="1200">
        <a:solidFill>
          <a:schemeClr val="tx1"/>
        </a:solidFill>
        <a:latin typeface="+mn-lt"/>
        <a:ea typeface="+mn-ea"/>
        <a:cs typeface="+mn-cs"/>
      </a:defRPr>
    </a:lvl8pPr>
    <a:lvl9pPr marL="4240294" algn="l" defTabSz="1060074" rtl="0" eaLnBrk="1" latinLnBrk="0" hangingPunct="1">
      <a:defRPr sz="139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82955" y="1243173"/>
            <a:ext cx="8873490" cy="2644599"/>
          </a:xfrm>
        </p:spPr>
        <p:txBody>
          <a:bodyPr anchor="b"/>
          <a:lstStyle>
            <a:lvl1pPr algn="ctr">
              <a:defRPr sz="6646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04925" y="3989757"/>
            <a:ext cx="7829550" cy="1833987"/>
          </a:xfrm>
        </p:spPr>
        <p:txBody>
          <a:bodyPr/>
          <a:lstStyle>
            <a:lvl1pPr marL="0" indent="0" algn="ctr">
              <a:buNone/>
              <a:defRPr sz="2658"/>
            </a:lvl1pPr>
            <a:lvl2pPr marL="506395" indent="0" algn="ctr">
              <a:buNone/>
              <a:defRPr sz="2215"/>
            </a:lvl2pPr>
            <a:lvl3pPr marL="1012789" indent="0" algn="ctr">
              <a:buNone/>
              <a:defRPr sz="1994"/>
            </a:lvl3pPr>
            <a:lvl4pPr marL="1519184" indent="0" algn="ctr">
              <a:buNone/>
              <a:defRPr sz="1772"/>
            </a:lvl4pPr>
            <a:lvl5pPr marL="2025579" indent="0" algn="ctr">
              <a:buNone/>
              <a:defRPr sz="1772"/>
            </a:lvl5pPr>
            <a:lvl6pPr marL="2531974" indent="0" algn="ctr">
              <a:buNone/>
              <a:defRPr sz="1772"/>
            </a:lvl6pPr>
            <a:lvl7pPr marL="3038368" indent="0" algn="ctr">
              <a:buNone/>
              <a:defRPr sz="1772"/>
            </a:lvl7pPr>
            <a:lvl8pPr marL="3544763" indent="0" algn="ctr">
              <a:buNone/>
              <a:defRPr sz="1772"/>
            </a:lvl8pPr>
            <a:lvl9pPr marL="4051158" indent="0" algn="ctr">
              <a:buNone/>
              <a:defRPr sz="1772"/>
            </a:lvl9pPr>
          </a:lstStyle>
          <a:p>
            <a:r>
              <a:rPr lang="fr-FR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142557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879588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70696" y="404427"/>
            <a:ext cx="2250996" cy="643741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17710" y="404427"/>
            <a:ext cx="6622494" cy="643741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954282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151031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2272" y="1893774"/>
            <a:ext cx="9003983" cy="3159803"/>
          </a:xfrm>
        </p:spPr>
        <p:txBody>
          <a:bodyPr anchor="b"/>
          <a:lstStyle>
            <a:lvl1pPr>
              <a:defRPr sz="6646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12272" y="5083469"/>
            <a:ext cx="9003983" cy="1661666"/>
          </a:xfrm>
        </p:spPr>
        <p:txBody>
          <a:bodyPr/>
          <a:lstStyle>
            <a:lvl1pPr marL="0" indent="0">
              <a:buNone/>
              <a:defRPr sz="2658">
                <a:solidFill>
                  <a:schemeClr val="tx1"/>
                </a:solidFill>
              </a:defRPr>
            </a:lvl1pPr>
            <a:lvl2pPr marL="506395" indent="0">
              <a:buNone/>
              <a:defRPr sz="2215">
                <a:solidFill>
                  <a:schemeClr val="tx1">
                    <a:tint val="75000"/>
                  </a:schemeClr>
                </a:solidFill>
              </a:defRPr>
            </a:lvl2pPr>
            <a:lvl3pPr marL="1012789" indent="0">
              <a:buNone/>
              <a:defRPr sz="1994">
                <a:solidFill>
                  <a:schemeClr val="tx1">
                    <a:tint val="75000"/>
                  </a:schemeClr>
                </a:solidFill>
              </a:defRPr>
            </a:lvl3pPr>
            <a:lvl4pPr marL="1519184" indent="0">
              <a:buNone/>
              <a:defRPr sz="1772">
                <a:solidFill>
                  <a:schemeClr val="tx1">
                    <a:tint val="75000"/>
                  </a:schemeClr>
                </a:solidFill>
              </a:defRPr>
            </a:lvl4pPr>
            <a:lvl5pPr marL="2025579" indent="0">
              <a:buNone/>
              <a:defRPr sz="1772">
                <a:solidFill>
                  <a:schemeClr val="tx1">
                    <a:tint val="75000"/>
                  </a:schemeClr>
                </a:solidFill>
              </a:defRPr>
            </a:lvl5pPr>
            <a:lvl6pPr marL="2531974" indent="0">
              <a:buNone/>
              <a:defRPr sz="1772">
                <a:solidFill>
                  <a:schemeClr val="tx1">
                    <a:tint val="75000"/>
                  </a:schemeClr>
                </a:solidFill>
              </a:defRPr>
            </a:lvl6pPr>
            <a:lvl7pPr marL="3038368" indent="0">
              <a:buNone/>
              <a:defRPr sz="1772">
                <a:solidFill>
                  <a:schemeClr val="tx1">
                    <a:tint val="75000"/>
                  </a:schemeClr>
                </a:solidFill>
              </a:defRPr>
            </a:lvl7pPr>
            <a:lvl8pPr marL="3544763" indent="0">
              <a:buNone/>
              <a:defRPr sz="1772">
                <a:solidFill>
                  <a:schemeClr val="tx1">
                    <a:tint val="75000"/>
                  </a:schemeClr>
                </a:solidFill>
              </a:defRPr>
            </a:lvl8pPr>
            <a:lvl9pPr marL="4051158" indent="0">
              <a:buNone/>
              <a:defRPr sz="177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87445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17709" y="2022133"/>
            <a:ext cx="4436745" cy="4819712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84946" y="2022133"/>
            <a:ext cx="4436745" cy="4819712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319184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9068" y="404428"/>
            <a:ext cx="9003983" cy="1468245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19070" y="1862122"/>
            <a:ext cx="4416355" cy="912597"/>
          </a:xfrm>
        </p:spPr>
        <p:txBody>
          <a:bodyPr anchor="b"/>
          <a:lstStyle>
            <a:lvl1pPr marL="0" indent="0">
              <a:buNone/>
              <a:defRPr sz="2658" b="1"/>
            </a:lvl1pPr>
            <a:lvl2pPr marL="506395" indent="0">
              <a:buNone/>
              <a:defRPr sz="2215" b="1"/>
            </a:lvl2pPr>
            <a:lvl3pPr marL="1012789" indent="0">
              <a:buNone/>
              <a:defRPr sz="1994" b="1"/>
            </a:lvl3pPr>
            <a:lvl4pPr marL="1519184" indent="0">
              <a:buNone/>
              <a:defRPr sz="1772" b="1"/>
            </a:lvl4pPr>
            <a:lvl5pPr marL="2025579" indent="0">
              <a:buNone/>
              <a:defRPr sz="1772" b="1"/>
            </a:lvl5pPr>
            <a:lvl6pPr marL="2531974" indent="0">
              <a:buNone/>
              <a:defRPr sz="1772" b="1"/>
            </a:lvl6pPr>
            <a:lvl7pPr marL="3038368" indent="0">
              <a:buNone/>
              <a:defRPr sz="1772" b="1"/>
            </a:lvl7pPr>
            <a:lvl8pPr marL="3544763" indent="0">
              <a:buNone/>
              <a:defRPr sz="1772" b="1"/>
            </a:lvl8pPr>
            <a:lvl9pPr marL="4051158" indent="0">
              <a:buNone/>
              <a:defRPr sz="1772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0" y="2774719"/>
            <a:ext cx="4416355" cy="4081193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284947" y="1862122"/>
            <a:ext cx="4438105" cy="912597"/>
          </a:xfrm>
        </p:spPr>
        <p:txBody>
          <a:bodyPr anchor="b"/>
          <a:lstStyle>
            <a:lvl1pPr marL="0" indent="0">
              <a:buNone/>
              <a:defRPr sz="2658" b="1"/>
            </a:lvl1pPr>
            <a:lvl2pPr marL="506395" indent="0">
              <a:buNone/>
              <a:defRPr sz="2215" b="1"/>
            </a:lvl2pPr>
            <a:lvl3pPr marL="1012789" indent="0">
              <a:buNone/>
              <a:defRPr sz="1994" b="1"/>
            </a:lvl3pPr>
            <a:lvl4pPr marL="1519184" indent="0">
              <a:buNone/>
              <a:defRPr sz="1772" b="1"/>
            </a:lvl4pPr>
            <a:lvl5pPr marL="2025579" indent="0">
              <a:buNone/>
              <a:defRPr sz="1772" b="1"/>
            </a:lvl5pPr>
            <a:lvl6pPr marL="2531974" indent="0">
              <a:buNone/>
              <a:defRPr sz="1772" b="1"/>
            </a:lvl6pPr>
            <a:lvl7pPr marL="3038368" indent="0">
              <a:buNone/>
              <a:defRPr sz="1772" b="1"/>
            </a:lvl7pPr>
            <a:lvl8pPr marL="3544763" indent="0">
              <a:buNone/>
              <a:defRPr sz="1772" b="1"/>
            </a:lvl8pPr>
            <a:lvl9pPr marL="4051158" indent="0">
              <a:buNone/>
              <a:defRPr sz="1772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284947" y="2774719"/>
            <a:ext cx="4438105" cy="4081193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235700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851414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177378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9069" y="506412"/>
            <a:ext cx="3366978" cy="1772444"/>
          </a:xfrm>
        </p:spPr>
        <p:txBody>
          <a:bodyPr anchor="b"/>
          <a:lstStyle>
            <a:lvl1pPr>
              <a:defRPr sz="354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38105" y="1093712"/>
            <a:ext cx="5284946" cy="5398217"/>
          </a:xfrm>
        </p:spPr>
        <p:txBody>
          <a:bodyPr/>
          <a:lstStyle>
            <a:lvl1pPr>
              <a:defRPr sz="3544"/>
            </a:lvl1pPr>
            <a:lvl2pPr>
              <a:defRPr sz="3101"/>
            </a:lvl2pPr>
            <a:lvl3pPr>
              <a:defRPr sz="2658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9069" y="2278857"/>
            <a:ext cx="3366978" cy="4221863"/>
          </a:xfrm>
        </p:spPr>
        <p:txBody>
          <a:bodyPr/>
          <a:lstStyle>
            <a:lvl1pPr marL="0" indent="0">
              <a:buNone/>
              <a:defRPr sz="1772"/>
            </a:lvl1pPr>
            <a:lvl2pPr marL="506395" indent="0">
              <a:buNone/>
              <a:defRPr sz="1551"/>
            </a:lvl2pPr>
            <a:lvl3pPr marL="1012789" indent="0">
              <a:buNone/>
              <a:defRPr sz="1329"/>
            </a:lvl3pPr>
            <a:lvl4pPr marL="1519184" indent="0">
              <a:buNone/>
              <a:defRPr sz="1108"/>
            </a:lvl4pPr>
            <a:lvl5pPr marL="2025579" indent="0">
              <a:buNone/>
              <a:defRPr sz="1108"/>
            </a:lvl5pPr>
            <a:lvl6pPr marL="2531974" indent="0">
              <a:buNone/>
              <a:defRPr sz="1108"/>
            </a:lvl6pPr>
            <a:lvl7pPr marL="3038368" indent="0">
              <a:buNone/>
              <a:defRPr sz="1108"/>
            </a:lvl7pPr>
            <a:lvl8pPr marL="3544763" indent="0">
              <a:buNone/>
              <a:defRPr sz="1108"/>
            </a:lvl8pPr>
            <a:lvl9pPr marL="4051158" indent="0">
              <a:buNone/>
              <a:defRPr sz="1108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34791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9069" y="506412"/>
            <a:ext cx="3366978" cy="1772444"/>
          </a:xfrm>
        </p:spPr>
        <p:txBody>
          <a:bodyPr anchor="b"/>
          <a:lstStyle>
            <a:lvl1pPr>
              <a:defRPr sz="3544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38105" y="1093712"/>
            <a:ext cx="5284946" cy="5398217"/>
          </a:xfrm>
        </p:spPr>
        <p:txBody>
          <a:bodyPr anchor="t"/>
          <a:lstStyle>
            <a:lvl1pPr marL="0" indent="0">
              <a:buNone/>
              <a:defRPr sz="3544"/>
            </a:lvl1pPr>
            <a:lvl2pPr marL="506395" indent="0">
              <a:buNone/>
              <a:defRPr sz="3101"/>
            </a:lvl2pPr>
            <a:lvl3pPr marL="1012789" indent="0">
              <a:buNone/>
              <a:defRPr sz="2658"/>
            </a:lvl3pPr>
            <a:lvl4pPr marL="1519184" indent="0">
              <a:buNone/>
              <a:defRPr sz="2215"/>
            </a:lvl4pPr>
            <a:lvl5pPr marL="2025579" indent="0">
              <a:buNone/>
              <a:defRPr sz="2215"/>
            </a:lvl5pPr>
            <a:lvl6pPr marL="2531974" indent="0">
              <a:buNone/>
              <a:defRPr sz="2215"/>
            </a:lvl6pPr>
            <a:lvl7pPr marL="3038368" indent="0">
              <a:buNone/>
              <a:defRPr sz="2215"/>
            </a:lvl7pPr>
            <a:lvl8pPr marL="3544763" indent="0">
              <a:buNone/>
              <a:defRPr sz="2215"/>
            </a:lvl8pPr>
            <a:lvl9pPr marL="4051158" indent="0">
              <a:buNone/>
              <a:defRPr sz="2215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9069" y="2278857"/>
            <a:ext cx="3366978" cy="4221863"/>
          </a:xfrm>
        </p:spPr>
        <p:txBody>
          <a:bodyPr/>
          <a:lstStyle>
            <a:lvl1pPr marL="0" indent="0">
              <a:buNone/>
              <a:defRPr sz="1772"/>
            </a:lvl1pPr>
            <a:lvl2pPr marL="506395" indent="0">
              <a:buNone/>
              <a:defRPr sz="1551"/>
            </a:lvl2pPr>
            <a:lvl3pPr marL="1012789" indent="0">
              <a:buNone/>
              <a:defRPr sz="1329"/>
            </a:lvl3pPr>
            <a:lvl4pPr marL="1519184" indent="0">
              <a:buNone/>
              <a:defRPr sz="1108"/>
            </a:lvl4pPr>
            <a:lvl5pPr marL="2025579" indent="0">
              <a:buNone/>
              <a:defRPr sz="1108"/>
            </a:lvl5pPr>
            <a:lvl6pPr marL="2531974" indent="0">
              <a:buNone/>
              <a:defRPr sz="1108"/>
            </a:lvl6pPr>
            <a:lvl7pPr marL="3038368" indent="0">
              <a:buNone/>
              <a:defRPr sz="1108"/>
            </a:lvl7pPr>
            <a:lvl8pPr marL="3544763" indent="0">
              <a:buNone/>
              <a:defRPr sz="1108"/>
            </a:lvl8pPr>
            <a:lvl9pPr marL="4051158" indent="0">
              <a:buNone/>
              <a:defRPr sz="1108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647592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17709" y="404428"/>
            <a:ext cx="9003983" cy="146824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17709" y="2022133"/>
            <a:ext cx="9003983" cy="4819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7709" y="7040542"/>
            <a:ext cx="2348865" cy="40442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3F35C7-2DC2-4142-B57B-ED2F37D3E6F7}" type="datetimeFigureOut">
              <a:rPr lang="fr-FR" smtClean="0"/>
              <a:t>15/11/2024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58051" y="7040542"/>
            <a:ext cx="3523298" cy="40442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372826" y="7040542"/>
            <a:ext cx="2348865" cy="40442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157A38-08E2-4DF1-B409-ABE9BCAE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558866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1012789" rtl="0" eaLnBrk="1" latinLnBrk="0" hangingPunct="1">
        <a:lnSpc>
          <a:spcPct val="90000"/>
        </a:lnSpc>
        <a:spcBef>
          <a:spcPct val="0"/>
        </a:spcBef>
        <a:buNone/>
        <a:defRPr sz="487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3197" indent="-253197" algn="l" defTabSz="1012789" rtl="0" eaLnBrk="1" latinLnBrk="0" hangingPunct="1">
        <a:lnSpc>
          <a:spcPct val="90000"/>
        </a:lnSpc>
        <a:spcBef>
          <a:spcPts val="1108"/>
        </a:spcBef>
        <a:buFont typeface="Arial" panose="020B0604020202020204" pitchFamily="34" charset="0"/>
        <a:buChar char="•"/>
        <a:defRPr sz="3101" kern="1200">
          <a:solidFill>
            <a:schemeClr val="tx1"/>
          </a:solidFill>
          <a:latin typeface="+mn-lt"/>
          <a:ea typeface="+mn-ea"/>
          <a:cs typeface="+mn-cs"/>
        </a:defRPr>
      </a:lvl1pPr>
      <a:lvl2pPr marL="759592" indent="-253197" algn="l" defTabSz="1012789" rtl="0" eaLnBrk="1" latinLnBrk="0" hangingPunct="1">
        <a:lnSpc>
          <a:spcPct val="90000"/>
        </a:lnSpc>
        <a:spcBef>
          <a:spcPts val="554"/>
        </a:spcBef>
        <a:buFont typeface="Arial" panose="020B0604020202020204" pitchFamily="34" charset="0"/>
        <a:buChar char="•"/>
        <a:defRPr sz="2658" kern="1200">
          <a:solidFill>
            <a:schemeClr val="tx1"/>
          </a:solidFill>
          <a:latin typeface="+mn-lt"/>
          <a:ea typeface="+mn-ea"/>
          <a:cs typeface="+mn-cs"/>
        </a:defRPr>
      </a:lvl2pPr>
      <a:lvl3pPr marL="1265987" indent="-253197" algn="l" defTabSz="1012789" rtl="0" eaLnBrk="1" latinLnBrk="0" hangingPunct="1">
        <a:lnSpc>
          <a:spcPct val="90000"/>
        </a:lnSpc>
        <a:spcBef>
          <a:spcPts val="554"/>
        </a:spcBef>
        <a:buFont typeface="Arial" panose="020B0604020202020204" pitchFamily="34" charset="0"/>
        <a:buChar char="•"/>
        <a:defRPr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772382" indent="-253197" algn="l" defTabSz="1012789" rtl="0" eaLnBrk="1" latinLnBrk="0" hangingPunct="1">
        <a:lnSpc>
          <a:spcPct val="90000"/>
        </a:lnSpc>
        <a:spcBef>
          <a:spcPts val="554"/>
        </a:spcBef>
        <a:buFont typeface="Arial" panose="020B0604020202020204" pitchFamily="34" charset="0"/>
        <a:buChar char="•"/>
        <a:defRPr sz="1994" kern="1200">
          <a:solidFill>
            <a:schemeClr val="tx1"/>
          </a:solidFill>
          <a:latin typeface="+mn-lt"/>
          <a:ea typeface="+mn-ea"/>
          <a:cs typeface="+mn-cs"/>
        </a:defRPr>
      </a:lvl4pPr>
      <a:lvl5pPr marL="2278776" indent="-253197" algn="l" defTabSz="1012789" rtl="0" eaLnBrk="1" latinLnBrk="0" hangingPunct="1">
        <a:lnSpc>
          <a:spcPct val="90000"/>
        </a:lnSpc>
        <a:spcBef>
          <a:spcPts val="554"/>
        </a:spcBef>
        <a:buFont typeface="Arial" panose="020B0604020202020204" pitchFamily="34" charset="0"/>
        <a:buChar char="•"/>
        <a:defRPr sz="1994" kern="1200">
          <a:solidFill>
            <a:schemeClr val="tx1"/>
          </a:solidFill>
          <a:latin typeface="+mn-lt"/>
          <a:ea typeface="+mn-ea"/>
          <a:cs typeface="+mn-cs"/>
        </a:defRPr>
      </a:lvl5pPr>
      <a:lvl6pPr marL="2785171" indent="-253197" algn="l" defTabSz="1012789" rtl="0" eaLnBrk="1" latinLnBrk="0" hangingPunct="1">
        <a:lnSpc>
          <a:spcPct val="90000"/>
        </a:lnSpc>
        <a:spcBef>
          <a:spcPts val="554"/>
        </a:spcBef>
        <a:buFont typeface="Arial" panose="020B0604020202020204" pitchFamily="34" charset="0"/>
        <a:buChar char="•"/>
        <a:defRPr sz="1994" kern="1200">
          <a:solidFill>
            <a:schemeClr val="tx1"/>
          </a:solidFill>
          <a:latin typeface="+mn-lt"/>
          <a:ea typeface="+mn-ea"/>
          <a:cs typeface="+mn-cs"/>
        </a:defRPr>
      </a:lvl6pPr>
      <a:lvl7pPr marL="3291566" indent="-253197" algn="l" defTabSz="1012789" rtl="0" eaLnBrk="1" latinLnBrk="0" hangingPunct="1">
        <a:lnSpc>
          <a:spcPct val="90000"/>
        </a:lnSpc>
        <a:spcBef>
          <a:spcPts val="554"/>
        </a:spcBef>
        <a:buFont typeface="Arial" panose="020B0604020202020204" pitchFamily="34" charset="0"/>
        <a:buChar char="•"/>
        <a:defRPr sz="1994" kern="1200">
          <a:solidFill>
            <a:schemeClr val="tx1"/>
          </a:solidFill>
          <a:latin typeface="+mn-lt"/>
          <a:ea typeface="+mn-ea"/>
          <a:cs typeface="+mn-cs"/>
        </a:defRPr>
      </a:lvl7pPr>
      <a:lvl8pPr marL="3797960" indent="-253197" algn="l" defTabSz="1012789" rtl="0" eaLnBrk="1" latinLnBrk="0" hangingPunct="1">
        <a:lnSpc>
          <a:spcPct val="90000"/>
        </a:lnSpc>
        <a:spcBef>
          <a:spcPts val="554"/>
        </a:spcBef>
        <a:buFont typeface="Arial" panose="020B0604020202020204" pitchFamily="34" charset="0"/>
        <a:buChar char="•"/>
        <a:defRPr sz="1994" kern="1200">
          <a:solidFill>
            <a:schemeClr val="tx1"/>
          </a:solidFill>
          <a:latin typeface="+mn-lt"/>
          <a:ea typeface="+mn-ea"/>
          <a:cs typeface="+mn-cs"/>
        </a:defRPr>
      </a:lvl8pPr>
      <a:lvl9pPr marL="4304355" indent="-253197" algn="l" defTabSz="1012789" rtl="0" eaLnBrk="1" latinLnBrk="0" hangingPunct="1">
        <a:lnSpc>
          <a:spcPct val="90000"/>
        </a:lnSpc>
        <a:spcBef>
          <a:spcPts val="554"/>
        </a:spcBef>
        <a:buFont typeface="Arial" panose="020B0604020202020204" pitchFamily="34" charset="0"/>
        <a:buChar char="•"/>
        <a:defRPr sz="199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12789" rtl="0" eaLnBrk="1" latinLnBrk="0" hangingPunct="1">
        <a:defRPr sz="1994" kern="1200">
          <a:solidFill>
            <a:schemeClr val="tx1"/>
          </a:solidFill>
          <a:latin typeface="+mn-lt"/>
          <a:ea typeface="+mn-ea"/>
          <a:cs typeface="+mn-cs"/>
        </a:defRPr>
      </a:lvl1pPr>
      <a:lvl2pPr marL="506395" algn="l" defTabSz="1012789" rtl="0" eaLnBrk="1" latinLnBrk="0" hangingPunct="1">
        <a:defRPr sz="1994" kern="1200">
          <a:solidFill>
            <a:schemeClr val="tx1"/>
          </a:solidFill>
          <a:latin typeface="+mn-lt"/>
          <a:ea typeface="+mn-ea"/>
          <a:cs typeface="+mn-cs"/>
        </a:defRPr>
      </a:lvl2pPr>
      <a:lvl3pPr marL="1012789" algn="l" defTabSz="1012789" rtl="0" eaLnBrk="1" latinLnBrk="0" hangingPunct="1">
        <a:defRPr sz="1994" kern="1200">
          <a:solidFill>
            <a:schemeClr val="tx1"/>
          </a:solidFill>
          <a:latin typeface="+mn-lt"/>
          <a:ea typeface="+mn-ea"/>
          <a:cs typeface="+mn-cs"/>
        </a:defRPr>
      </a:lvl3pPr>
      <a:lvl4pPr marL="1519184" algn="l" defTabSz="1012789" rtl="0" eaLnBrk="1" latinLnBrk="0" hangingPunct="1">
        <a:defRPr sz="1994" kern="1200">
          <a:solidFill>
            <a:schemeClr val="tx1"/>
          </a:solidFill>
          <a:latin typeface="+mn-lt"/>
          <a:ea typeface="+mn-ea"/>
          <a:cs typeface="+mn-cs"/>
        </a:defRPr>
      </a:lvl4pPr>
      <a:lvl5pPr marL="2025579" algn="l" defTabSz="1012789" rtl="0" eaLnBrk="1" latinLnBrk="0" hangingPunct="1">
        <a:defRPr sz="1994" kern="1200">
          <a:solidFill>
            <a:schemeClr val="tx1"/>
          </a:solidFill>
          <a:latin typeface="+mn-lt"/>
          <a:ea typeface="+mn-ea"/>
          <a:cs typeface="+mn-cs"/>
        </a:defRPr>
      </a:lvl5pPr>
      <a:lvl6pPr marL="2531974" algn="l" defTabSz="1012789" rtl="0" eaLnBrk="1" latinLnBrk="0" hangingPunct="1">
        <a:defRPr sz="1994" kern="1200">
          <a:solidFill>
            <a:schemeClr val="tx1"/>
          </a:solidFill>
          <a:latin typeface="+mn-lt"/>
          <a:ea typeface="+mn-ea"/>
          <a:cs typeface="+mn-cs"/>
        </a:defRPr>
      </a:lvl6pPr>
      <a:lvl7pPr marL="3038368" algn="l" defTabSz="1012789" rtl="0" eaLnBrk="1" latinLnBrk="0" hangingPunct="1">
        <a:defRPr sz="1994" kern="1200">
          <a:solidFill>
            <a:schemeClr val="tx1"/>
          </a:solidFill>
          <a:latin typeface="+mn-lt"/>
          <a:ea typeface="+mn-ea"/>
          <a:cs typeface="+mn-cs"/>
        </a:defRPr>
      </a:lvl7pPr>
      <a:lvl8pPr marL="3544763" algn="l" defTabSz="1012789" rtl="0" eaLnBrk="1" latinLnBrk="0" hangingPunct="1">
        <a:defRPr sz="1994" kern="1200">
          <a:solidFill>
            <a:schemeClr val="tx1"/>
          </a:solidFill>
          <a:latin typeface="+mn-lt"/>
          <a:ea typeface="+mn-ea"/>
          <a:cs typeface="+mn-cs"/>
        </a:defRPr>
      </a:lvl8pPr>
      <a:lvl9pPr marL="4051158" algn="l" defTabSz="1012789" rtl="0" eaLnBrk="1" latinLnBrk="0" hangingPunct="1">
        <a:defRPr sz="199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10439400" cy="322566"/>
          </a:xfrm>
          <a:solidFill>
            <a:srgbClr val="0070C6"/>
          </a:solidFill>
        </p:spPr>
        <p:txBody>
          <a:bodyPr>
            <a:normAutofit/>
          </a:bodyPr>
          <a:lstStyle/>
          <a:p>
            <a:pPr algn="r"/>
            <a:r>
              <a:rPr lang="fr-FR" sz="1055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Références 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461174"/>
            <a:ext cx="10416706" cy="6117641"/>
          </a:xfrm>
          <a:ln w="3175" cap="sq" cmpd="sng">
            <a:solidFill>
              <a:srgbClr val="0070C6"/>
            </a:solidFill>
          </a:ln>
        </p:spPr>
        <p:txBody>
          <a:bodyPr/>
          <a:lstStyle/>
          <a:p>
            <a:pPr marL="0" indent="0">
              <a:buNone/>
            </a:pPr>
            <a:endParaRPr lang="fr-FR" dirty="0"/>
          </a:p>
        </p:txBody>
      </p:sp>
      <p:sp>
        <p:nvSpPr>
          <p:cNvPr id="7" name="ZoneTexte 6"/>
          <p:cNvSpPr txBox="1"/>
          <p:nvPr/>
        </p:nvSpPr>
        <p:spPr>
          <a:xfrm>
            <a:off x="34505" y="528181"/>
            <a:ext cx="5460096" cy="2551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055" b="1" i="1" dirty="0">
                <a:solidFill>
                  <a:srgbClr val="0070C6"/>
                </a:solidFill>
              </a:rPr>
              <a:t>Illustration(s)</a:t>
            </a:r>
          </a:p>
        </p:txBody>
      </p:sp>
      <p:sp>
        <p:nvSpPr>
          <p:cNvPr id="8" name="Espace réservé du contenu 2"/>
          <p:cNvSpPr txBox="1">
            <a:spLocks/>
          </p:cNvSpPr>
          <p:nvPr/>
        </p:nvSpPr>
        <p:spPr>
          <a:xfrm>
            <a:off x="34505" y="6638359"/>
            <a:ext cx="2234580" cy="843095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lvl1pPr marL="253197" indent="-253197" algn="l" defTabSz="1012789" rtl="0" eaLnBrk="1" latinLnBrk="0" hangingPunct="1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5959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65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265987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7238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27877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785171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9156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97960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4355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82550" lvl="1" indent="0"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400" b="1" dirty="0">
                <a:solidFill>
                  <a:srgbClr val="0070C6"/>
                </a:solidFill>
                <a:latin typeface="Arial Narrow" panose="020B0606020202030204" pitchFamily="34" charset="0"/>
              </a:rPr>
              <a:t>REFERENCE </a:t>
            </a:r>
            <a:r>
              <a:rPr lang="fr-FR" sz="2400" b="1" dirty="0">
                <a:solidFill>
                  <a:srgbClr val="0070C6"/>
                </a:solidFill>
                <a:latin typeface="Arial Narrow" panose="020B0606020202030204" pitchFamily="34" charset="0"/>
              </a:rPr>
              <a:t>mandataire n°1</a:t>
            </a: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endParaRPr lang="fr-FR" sz="1100" b="1" dirty="0">
              <a:solidFill>
                <a:srgbClr val="1F77A1"/>
              </a:solidFill>
              <a:latin typeface="Arial Narrow" panose="020B0606020202030204" pitchFamily="34" charset="0"/>
            </a:endParaRP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100" b="1" dirty="0">
                <a:solidFill>
                  <a:srgbClr val="1F77A1"/>
                </a:solidFill>
              </a:rPr>
              <a:t>    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7464729" y="59544"/>
            <a:ext cx="2034781" cy="203478"/>
          </a:xfrm>
          <a:prstGeom prst="rect">
            <a:avLst/>
          </a:prstGeom>
          <a:solidFill>
            <a:srgbClr val="FFFFFF"/>
          </a:solidFill>
          <a:ln w="9525">
            <a:solidFill>
              <a:srgbClr val="0070C6"/>
            </a:solidFill>
            <a:miter lim="800000"/>
            <a:headEnd/>
            <a:tailEnd/>
          </a:ln>
        </p:spPr>
        <p:txBody>
          <a:bodyPr vert="horz" wrap="square" lIns="68911" tIns="34456" rIns="68911" bIns="34456" numCol="1" anchor="t" anchorCtr="0" compatLnSpc="1">
            <a:prstTxWarp prst="textNoShape">
              <a:avLst/>
            </a:prstTxWarp>
          </a:bodyPr>
          <a:lstStyle/>
          <a:p>
            <a:pPr algn="ctr" defTabSz="689092" eaLnBrk="0" fontAlgn="base" hangingPunct="0">
              <a:spcBef>
                <a:spcPct val="0"/>
              </a:spcBef>
              <a:spcAft>
                <a:spcPts val="603"/>
              </a:spcAft>
            </a:pPr>
            <a:r>
              <a:rPr lang="fr-FR" altLang="fr-FR" sz="1050" dirty="0">
                <a:latin typeface="Calibri" panose="020F0502020204030204" pitchFamily="34" charset="0"/>
              </a:rPr>
              <a:t>NOM DU MANDATAIRE</a:t>
            </a:r>
          </a:p>
        </p:txBody>
      </p: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2269085" y="6638360"/>
            <a:ext cx="8147621" cy="843094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defPPr>
              <a:defRPr lang="en-US"/>
            </a:defPPr>
            <a:lvl1pPr marL="253197" indent="-253197" defTabSz="1012789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/>
            </a:lvl1pPr>
            <a:lvl2pPr marL="82550" lvl="1" indent="0" defTabSz="1012789">
              <a:lnSpc>
                <a:spcPct val="90000"/>
              </a:lnSpc>
              <a:spcBef>
                <a:spcPts val="554"/>
              </a:spcBef>
              <a:buClr>
                <a:srgbClr val="14398A"/>
              </a:buClr>
              <a:buSzPct val="115000"/>
              <a:buFont typeface="Arial" panose="020B0604020202020204" pitchFamily="34" charset="0"/>
              <a:buNone/>
              <a:defRPr sz="1400" b="1">
                <a:solidFill>
                  <a:srgbClr val="0070C6"/>
                </a:solidFill>
                <a:latin typeface="Arial Narrow" panose="020B0606020202030204" pitchFamily="34" charset="0"/>
              </a:defRPr>
            </a:lvl2pPr>
            <a:lvl3pPr marL="1265987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/>
            </a:lvl3pPr>
            <a:lvl4pPr marL="1772382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4pPr>
            <a:lvl5pPr marL="227877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5pPr>
            <a:lvl6pPr marL="2785171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6pPr>
            <a:lvl7pPr marL="329156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7pPr>
            <a:lvl8pPr marL="3797960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8pPr>
            <a:lvl9pPr marL="4304355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9pPr>
          </a:lstStyle>
          <a:p>
            <a:pPr lvl="1"/>
            <a:r>
              <a:rPr lang="fr-FR" b="0" dirty="0"/>
              <a:t>Nature Ouvrage/ Nature Prestations / Maître d’ouvrage / Lieu / Type de marché / Montant € HT travaux  / Surfaces SDO / Durée marché/travaux / Année d'achèvement ou état d'avancement travaux / Présentation des missions  / Pertinence de la référence</a:t>
            </a:r>
          </a:p>
          <a:p>
            <a:pPr lvl="1"/>
            <a:endParaRPr lang="fr-FR" dirty="0"/>
          </a:p>
          <a:p>
            <a:pPr lvl="1"/>
            <a:r>
              <a:rPr lang="fr-FR" dirty="0"/>
              <a:t>    </a:t>
            </a:r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78EDD598-FF7E-42F9-9701-7817A88B57AA}"/>
              </a:ext>
            </a:extLst>
          </p:cNvPr>
          <p:cNvSpPr txBox="1"/>
          <p:nvPr/>
        </p:nvSpPr>
        <p:spPr>
          <a:xfrm>
            <a:off x="2764553" y="5357830"/>
            <a:ext cx="37900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Dupliquer pour 5 références mandataire N°1 à 5</a:t>
            </a:r>
          </a:p>
        </p:txBody>
      </p:sp>
    </p:spTree>
    <p:extLst>
      <p:ext uri="{BB962C8B-B14F-4D97-AF65-F5344CB8AC3E}">
        <p14:creationId xmlns:p14="http://schemas.microsoft.com/office/powerpoint/2010/main" val="27637884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10439400" cy="322566"/>
          </a:xfrm>
          <a:solidFill>
            <a:srgbClr val="0070C6"/>
          </a:solidFill>
        </p:spPr>
        <p:txBody>
          <a:bodyPr>
            <a:normAutofit/>
          </a:bodyPr>
          <a:lstStyle/>
          <a:p>
            <a:pPr algn="r"/>
            <a:r>
              <a:rPr lang="fr-FR" sz="1055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Références 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461174"/>
            <a:ext cx="10416706" cy="6117641"/>
          </a:xfrm>
          <a:ln w="3175" cap="sq" cmpd="sng">
            <a:solidFill>
              <a:srgbClr val="0070C6"/>
            </a:solidFill>
          </a:ln>
        </p:spPr>
        <p:txBody>
          <a:bodyPr/>
          <a:lstStyle/>
          <a:p>
            <a:pPr marL="0" indent="0">
              <a:buNone/>
            </a:pPr>
            <a:endParaRPr lang="fr-FR" dirty="0"/>
          </a:p>
        </p:txBody>
      </p:sp>
      <p:sp>
        <p:nvSpPr>
          <p:cNvPr id="7" name="ZoneTexte 6"/>
          <p:cNvSpPr txBox="1"/>
          <p:nvPr/>
        </p:nvSpPr>
        <p:spPr>
          <a:xfrm>
            <a:off x="34505" y="528181"/>
            <a:ext cx="5460096" cy="2551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055" b="1" i="1" dirty="0">
                <a:solidFill>
                  <a:srgbClr val="0070C6"/>
                </a:solidFill>
              </a:rPr>
              <a:t>Illustration(s)</a:t>
            </a:r>
          </a:p>
        </p:txBody>
      </p:sp>
      <p:sp>
        <p:nvSpPr>
          <p:cNvPr id="8" name="Espace réservé du contenu 2"/>
          <p:cNvSpPr txBox="1">
            <a:spLocks/>
          </p:cNvSpPr>
          <p:nvPr/>
        </p:nvSpPr>
        <p:spPr>
          <a:xfrm>
            <a:off x="34505" y="6638359"/>
            <a:ext cx="2234580" cy="843095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lvl1pPr marL="253197" indent="-253197" algn="l" defTabSz="1012789" rtl="0" eaLnBrk="1" latinLnBrk="0" hangingPunct="1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5959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65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265987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7238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27877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785171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9156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97960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4355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82550" lvl="1" indent="0"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400" b="1" dirty="0">
                <a:solidFill>
                  <a:srgbClr val="0070C6"/>
                </a:solidFill>
                <a:latin typeface="Arial Narrow" panose="020B0606020202030204" pitchFamily="34" charset="0"/>
              </a:rPr>
              <a:t>REFERENCE </a:t>
            </a:r>
            <a:r>
              <a:rPr lang="fr-FR" sz="2400" b="1" dirty="0">
                <a:solidFill>
                  <a:srgbClr val="0070C6"/>
                </a:solidFill>
                <a:latin typeface="Arial Narrow" panose="020B0606020202030204" pitchFamily="34" charset="0"/>
              </a:rPr>
              <a:t>Architecte n°1</a:t>
            </a: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endParaRPr lang="fr-FR" sz="1100" b="1" dirty="0">
              <a:solidFill>
                <a:srgbClr val="1F77A1"/>
              </a:solidFill>
              <a:latin typeface="Arial Narrow" panose="020B0606020202030204" pitchFamily="34" charset="0"/>
            </a:endParaRP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100" b="1" dirty="0">
                <a:solidFill>
                  <a:srgbClr val="1F77A1"/>
                </a:solidFill>
              </a:rPr>
              <a:t>    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7464729" y="59544"/>
            <a:ext cx="2034781" cy="203478"/>
          </a:xfrm>
          <a:prstGeom prst="rect">
            <a:avLst/>
          </a:prstGeom>
          <a:solidFill>
            <a:srgbClr val="FFFFFF"/>
          </a:solidFill>
          <a:ln w="9525">
            <a:solidFill>
              <a:srgbClr val="0070C6"/>
            </a:solidFill>
            <a:miter lim="800000"/>
            <a:headEnd/>
            <a:tailEnd/>
          </a:ln>
        </p:spPr>
        <p:txBody>
          <a:bodyPr vert="horz" wrap="square" lIns="68911" tIns="34456" rIns="68911" bIns="34456" numCol="1" anchor="t" anchorCtr="0" compatLnSpc="1">
            <a:prstTxWarp prst="textNoShape">
              <a:avLst/>
            </a:prstTxWarp>
          </a:bodyPr>
          <a:lstStyle/>
          <a:p>
            <a:pPr algn="ctr" defTabSz="689092" eaLnBrk="0" fontAlgn="base" hangingPunct="0">
              <a:spcBef>
                <a:spcPct val="0"/>
              </a:spcBef>
              <a:spcAft>
                <a:spcPts val="603"/>
              </a:spcAft>
            </a:pPr>
            <a:r>
              <a:rPr lang="fr-FR" altLang="fr-FR" sz="1050" dirty="0">
                <a:latin typeface="Calibri" panose="020F0502020204030204" pitchFamily="34" charset="0"/>
              </a:rPr>
              <a:t>NOM DU MANDATAIRE</a:t>
            </a:r>
          </a:p>
        </p:txBody>
      </p: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2269085" y="6638360"/>
            <a:ext cx="8147621" cy="843094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defPPr>
              <a:defRPr lang="en-US"/>
            </a:defPPr>
            <a:lvl1pPr marL="253197" indent="-253197" defTabSz="1012789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/>
            </a:lvl1pPr>
            <a:lvl2pPr marL="82550" lvl="1" indent="0" defTabSz="1012789">
              <a:lnSpc>
                <a:spcPct val="90000"/>
              </a:lnSpc>
              <a:spcBef>
                <a:spcPts val="554"/>
              </a:spcBef>
              <a:buClr>
                <a:srgbClr val="14398A"/>
              </a:buClr>
              <a:buSzPct val="115000"/>
              <a:buFont typeface="Arial" panose="020B0604020202020204" pitchFamily="34" charset="0"/>
              <a:buNone/>
              <a:defRPr sz="1400" b="1">
                <a:solidFill>
                  <a:srgbClr val="0070C6"/>
                </a:solidFill>
                <a:latin typeface="Arial Narrow" panose="020B0606020202030204" pitchFamily="34" charset="0"/>
              </a:defRPr>
            </a:lvl2pPr>
            <a:lvl3pPr marL="1265987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/>
            </a:lvl3pPr>
            <a:lvl4pPr marL="1772382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4pPr>
            <a:lvl5pPr marL="227877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5pPr>
            <a:lvl6pPr marL="2785171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6pPr>
            <a:lvl7pPr marL="329156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7pPr>
            <a:lvl8pPr marL="3797960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8pPr>
            <a:lvl9pPr marL="4304355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9pPr>
          </a:lstStyle>
          <a:p>
            <a:pPr lvl="1"/>
            <a:r>
              <a:rPr lang="fr-FR" b="0" dirty="0"/>
              <a:t>Nature Ouvrage/ Nature Prestations / Maître d’ouvrage / Lieu / Type de marché / Montant € HT travaux  / Surfaces SDO / Durée marché/travaux / Année d'achèvement ou état d'avancement travaux / Présentation des missions  / Pertinence de la référence</a:t>
            </a:r>
          </a:p>
          <a:p>
            <a:pPr lvl="1"/>
            <a:endParaRPr lang="fr-FR" dirty="0"/>
          </a:p>
          <a:p>
            <a:pPr lvl="1"/>
            <a:r>
              <a:rPr lang="fr-FR" dirty="0"/>
              <a:t>    </a:t>
            </a:r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78EDD598-FF7E-42F9-9701-7817A88B57AA}"/>
              </a:ext>
            </a:extLst>
          </p:cNvPr>
          <p:cNvSpPr txBox="1"/>
          <p:nvPr/>
        </p:nvSpPr>
        <p:spPr>
          <a:xfrm>
            <a:off x="2764553" y="5357830"/>
            <a:ext cx="37900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Dupliquer pour 5 références mandataire N°1 à 5</a:t>
            </a:r>
          </a:p>
        </p:txBody>
      </p:sp>
    </p:spTree>
    <p:extLst>
      <p:ext uri="{BB962C8B-B14F-4D97-AF65-F5344CB8AC3E}">
        <p14:creationId xmlns:p14="http://schemas.microsoft.com/office/powerpoint/2010/main" val="6594397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10439400" cy="322566"/>
          </a:xfrm>
          <a:solidFill>
            <a:srgbClr val="0070C6"/>
          </a:solidFill>
        </p:spPr>
        <p:txBody>
          <a:bodyPr>
            <a:normAutofit/>
          </a:bodyPr>
          <a:lstStyle/>
          <a:p>
            <a:pPr algn="r"/>
            <a:r>
              <a:rPr lang="fr-FR" sz="1055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Références 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461174"/>
            <a:ext cx="10416706" cy="6117641"/>
          </a:xfrm>
          <a:ln w="3175" cap="sq" cmpd="sng">
            <a:solidFill>
              <a:srgbClr val="0070C6"/>
            </a:solidFill>
          </a:ln>
        </p:spPr>
        <p:txBody>
          <a:bodyPr/>
          <a:lstStyle/>
          <a:p>
            <a:pPr marL="0" indent="0">
              <a:buNone/>
            </a:pPr>
            <a:endParaRPr lang="fr-FR" dirty="0"/>
          </a:p>
        </p:txBody>
      </p:sp>
      <p:sp>
        <p:nvSpPr>
          <p:cNvPr id="7" name="ZoneTexte 6"/>
          <p:cNvSpPr txBox="1"/>
          <p:nvPr/>
        </p:nvSpPr>
        <p:spPr>
          <a:xfrm>
            <a:off x="34505" y="528181"/>
            <a:ext cx="5460096" cy="2551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055" b="1" i="1" dirty="0">
                <a:solidFill>
                  <a:srgbClr val="0070C6"/>
                </a:solidFill>
              </a:rPr>
              <a:t>Illustration(s)</a:t>
            </a:r>
          </a:p>
        </p:txBody>
      </p:sp>
      <p:sp>
        <p:nvSpPr>
          <p:cNvPr id="8" name="Espace réservé du contenu 2"/>
          <p:cNvSpPr txBox="1">
            <a:spLocks/>
          </p:cNvSpPr>
          <p:nvPr/>
        </p:nvSpPr>
        <p:spPr>
          <a:xfrm>
            <a:off x="34505" y="6638359"/>
            <a:ext cx="2234580" cy="843095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lvl1pPr marL="253197" indent="-253197" algn="l" defTabSz="1012789" rtl="0" eaLnBrk="1" latinLnBrk="0" hangingPunct="1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5959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65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265987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7238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27877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785171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9156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97960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4355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82550" lvl="1" indent="0"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400" b="1" dirty="0">
                <a:solidFill>
                  <a:srgbClr val="0070C6"/>
                </a:solidFill>
                <a:latin typeface="Arial Narrow" panose="020B0606020202030204" pitchFamily="34" charset="0"/>
              </a:rPr>
              <a:t>REFERENCE </a:t>
            </a:r>
            <a:r>
              <a:rPr lang="fr-FR" sz="2400" b="1" dirty="0">
                <a:solidFill>
                  <a:srgbClr val="0070C6"/>
                </a:solidFill>
                <a:latin typeface="Arial Narrow" panose="020B0606020202030204" pitchFamily="34" charset="0"/>
              </a:rPr>
              <a:t>BET Structure n°1</a:t>
            </a: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endParaRPr lang="fr-FR" sz="1100" b="1" dirty="0">
              <a:solidFill>
                <a:srgbClr val="1F77A1"/>
              </a:solidFill>
              <a:latin typeface="Arial Narrow" panose="020B0606020202030204" pitchFamily="34" charset="0"/>
            </a:endParaRP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100" b="1" dirty="0">
                <a:solidFill>
                  <a:srgbClr val="1F77A1"/>
                </a:solidFill>
              </a:rPr>
              <a:t>    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7464729" y="59544"/>
            <a:ext cx="2034781" cy="203478"/>
          </a:xfrm>
          <a:prstGeom prst="rect">
            <a:avLst/>
          </a:prstGeom>
          <a:solidFill>
            <a:srgbClr val="FFFFFF"/>
          </a:solidFill>
          <a:ln w="9525">
            <a:solidFill>
              <a:srgbClr val="0070C6"/>
            </a:solidFill>
            <a:miter lim="800000"/>
            <a:headEnd/>
            <a:tailEnd/>
          </a:ln>
        </p:spPr>
        <p:txBody>
          <a:bodyPr vert="horz" wrap="square" lIns="68911" tIns="34456" rIns="68911" bIns="34456" numCol="1" anchor="t" anchorCtr="0" compatLnSpc="1">
            <a:prstTxWarp prst="textNoShape">
              <a:avLst/>
            </a:prstTxWarp>
          </a:bodyPr>
          <a:lstStyle/>
          <a:p>
            <a:pPr algn="ctr" defTabSz="689092" eaLnBrk="0" fontAlgn="base" hangingPunct="0">
              <a:spcBef>
                <a:spcPct val="0"/>
              </a:spcBef>
              <a:spcAft>
                <a:spcPts val="603"/>
              </a:spcAft>
            </a:pPr>
            <a:r>
              <a:rPr lang="fr-FR" altLang="fr-FR" sz="1050" dirty="0">
                <a:latin typeface="Calibri" panose="020F0502020204030204" pitchFamily="34" charset="0"/>
              </a:rPr>
              <a:t>NOM DU MANDATAIRE</a:t>
            </a:r>
          </a:p>
        </p:txBody>
      </p: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2269085" y="6638360"/>
            <a:ext cx="8147621" cy="843094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defPPr>
              <a:defRPr lang="en-US"/>
            </a:defPPr>
            <a:lvl1pPr marL="253197" indent="-253197" defTabSz="1012789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/>
            </a:lvl1pPr>
            <a:lvl2pPr marL="82550" lvl="1" indent="0" defTabSz="1012789">
              <a:lnSpc>
                <a:spcPct val="90000"/>
              </a:lnSpc>
              <a:spcBef>
                <a:spcPts val="554"/>
              </a:spcBef>
              <a:buClr>
                <a:srgbClr val="14398A"/>
              </a:buClr>
              <a:buSzPct val="115000"/>
              <a:buFont typeface="Arial" panose="020B0604020202020204" pitchFamily="34" charset="0"/>
              <a:buNone/>
              <a:defRPr sz="1400" b="1">
                <a:solidFill>
                  <a:srgbClr val="0070C6"/>
                </a:solidFill>
                <a:latin typeface="Arial Narrow" panose="020B0606020202030204" pitchFamily="34" charset="0"/>
              </a:defRPr>
            </a:lvl2pPr>
            <a:lvl3pPr marL="1265987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/>
            </a:lvl3pPr>
            <a:lvl4pPr marL="1772382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4pPr>
            <a:lvl5pPr marL="227877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5pPr>
            <a:lvl6pPr marL="2785171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6pPr>
            <a:lvl7pPr marL="329156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7pPr>
            <a:lvl8pPr marL="3797960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8pPr>
            <a:lvl9pPr marL="4304355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9pPr>
          </a:lstStyle>
          <a:p>
            <a:pPr lvl="1"/>
            <a:r>
              <a:rPr lang="fr-FR" b="0" dirty="0"/>
              <a:t>Nature Ouvrage/ Nature Prestations / Maître d’ouvrage / Lieu / Type de marché / Montant € HT travaux  / Surfaces SDO / Durée marché/travaux / Année d'achèvement ou état d'avancement travaux / Présentation des missions  / Pertinence de la référence</a:t>
            </a:r>
          </a:p>
          <a:p>
            <a:pPr lvl="1"/>
            <a:endParaRPr lang="fr-FR" dirty="0"/>
          </a:p>
          <a:p>
            <a:pPr lvl="1"/>
            <a:r>
              <a:rPr lang="fr-FR" dirty="0"/>
              <a:t>    </a:t>
            </a:r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78EDD598-FF7E-42F9-9701-7817A88B57AA}"/>
              </a:ext>
            </a:extLst>
          </p:cNvPr>
          <p:cNvSpPr txBox="1"/>
          <p:nvPr/>
        </p:nvSpPr>
        <p:spPr>
          <a:xfrm>
            <a:off x="2764553" y="5357830"/>
            <a:ext cx="37900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Dupliquer pour 5 références mandataire N°1 à 5</a:t>
            </a:r>
          </a:p>
        </p:txBody>
      </p:sp>
    </p:spTree>
    <p:extLst>
      <p:ext uri="{BB962C8B-B14F-4D97-AF65-F5344CB8AC3E}">
        <p14:creationId xmlns:p14="http://schemas.microsoft.com/office/powerpoint/2010/main" val="8310353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10439400" cy="322566"/>
          </a:xfrm>
          <a:solidFill>
            <a:srgbClr val="0070C6"/>
          </a:solidFill>
        </p:spPr>
        <p:txBody>
          <a:bodyPr>
            <a:normAutofit/>
          </a:bodyPr>
          <a:lstStyle/>
          <a:p>
            <a:pPr algn="r"/>
            <a:r>
              <a:rPr lang="fr-FR" sz="1055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Références 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461174"/>
            <a:ext cx="10416706" cy="6117641"/>
          </a:xfrm>
          <a:ln w="3175" cap="sq" cmpd="sng">
            <a:solidFill>
              <a:srgbClr val="0070C6"/>
            </a:solidFill>
          </a:ln>
        </p:spPr>
        <p:txBody>
          <a:bodyPr/>
          <a:lstStyle/>
          <a:p>
            <a:pPr marL="0" indent="0">
              <a:buNone/>
            </a:pPr>
            <a:endParaRPr lang="fr-FR" dirty="0"/>
          </a:p>
        </p:txBody>
      </p:sp>
      <p:sp>
        <p:nvSpPr>
          <p:cNvPr id="7" name="ZoneTexte 6"/>
          <p:cNvSpPr txBox="1"/>
          <p:nvPr/>
        </p:nvSpPr>
        <p:spPr>
          <a:xfrm>
            <a:off x="34505" y="528181"/>
            <a:ext cx="5460096" cy="2551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055" b="1" i="1" dirty="0">
                <a:solidFill>
                  <a:srgbClr val="0070C6"/>
                </a:solidFill>
              </a:rPr>
              <a:t>Illustration(s)</a:t>
            </a:r>
          </a:p>
        </p:txBody>
      </p:sp>
      <p:sp>
        <p:nvSpPr>
          <p:cNvPr id="8" name="Espace réservé du contenu 2"/>
          <p:cNvSpPr txBox="1">
            <a:spLocks/>
          </p:cNvSpPr>
          <p:nvPr/>
        </p:nvSpPr>
        <p:spPr>
          <a:xfrm>
            <a:off x="34505" y="6638359"/>
            <a:ext cx="2234580" cy="843095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lvl1pPr marL="253197" indent="-253197" algn="l" defTabSz="1012789" rtl="0" eaLnBrk="1" latinLnBrk="0" hangingPunct="1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5959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65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265987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7238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27877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785171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9156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97960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4355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82550" lvl="1" indent="0"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400" b="1" dirty="0">
                <a:solidFill>
                  <a:srgbClr val="0070C6"/>
                </a:solidFill>
                <a:latin typeface="Arial Narrow" panose="020B0606020202030204" pitchFamily="34" charset="0"/>
              </a:rPr>
              <a:t>REFERENCE </a:t>
            </a:r>
            <a:r>
              <a:rPr lang="fr-FR" sz="2400" b="1" dirty="0">
                <a:solidFill>
                  <a:srgbClr val="0070C6"/>
                </a:solidFill>
                <a:latin typeface="Arial Narrow" panose="020B0606020202030204" pitchFamily="34" charset="0"/>
              </a:rPr>
              <a:t>BET Electricité n°1</a:t>
            </a: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endParaRPr lang="fr-FR" sz="1100" b="1" dirty="0">
              <a:solidFill>
                <a:srgbClr val="1F77A1"/>
              </a:solidFill>
              <a:latin typeface="Arial Narrow" panose="020B0606020202030204" pitchFamily="34" charset="0"/>
            </a:endParaRP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100" b="1" dirty="0">
                <a:solidFill>
                  <a:srgbClr val="1F77A1"/>
                </a:solidFill>
              </a:rPr>
              <a:t>    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7464729" y="59544"/>
            <a:ext cx="2034781" cy="203478"/>
          </a:xfrm>
          <a:prstGeom prst="rect">
            <a:avLst/>
          </a:prstGeom>
          <a:solidFill>
            <a:srgbClr val="FFFFFF"/>
          </a:solidFill>
          <a:ln w="9525">
            <a:solidFill>
              <a:srgbClr val="0070C6"/>
            </a:solidFill>
            <a:miter lim="800000"/>
            <a:headEnd/>
            <a:tailEnd/>
          </a:ln>
        </p:spPr>
        <p:txBody>
          <a:bodyPr vert="horz" wrap="square" lIns="68911" tIns="34456" rIns="68911" bIns="34456" numCol="1" anchor="t" anchorCtr="0" compatLnSpc="1">
            <a:prstTxWarp prst="textNoShape">
              <a:avLst/>
            </a:prstTxWarp>
          </a:bodyPr>
          <a:lstStyle/>
          <a:p>
            <a:pPr algn="ctr" defTabSz="689092" eaLnBrk="0" fontAlgn="base" hangingPunct="0">
              <a:spcBef>
                <a:spcPct val="0"/>
              </a:spcBef>
              <a:spcAft>
                <a:spcPts val="603"/>
              </a:spcAft>
            </a:pPr>
            <a:r>
              <a:rPr lang="fr-FR" altLang="fr-FR" sz="1050" dirty="0">
                <a:latin typeface="Calibri" panose="020F0502020204030204" pitchFamily="34" charset="0"/>
              </a:rPr>
              <a:t>NOM DU MANDATAIRE</a:t>
            </a:r>
          </a:p>
        </p:txBody>
      </p: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2269085" y="6638360"/>
            <a:ext cx="8147621" cy="843094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defPPr>
              <a:defRPr lang="en-US"/>
            </a:defPPr>
            <a:lvl1pPr marL="253197" indent="-253197" defTabSz="1012789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/>
            </a:lvl1pPr>
            <a:lvl2pPr marL="82550" lvl="1" indent="0" defTabSz="1012789">
              <a:lnSpc>
                <a:spcPct val="90000"/>
              </a:lnSpc>
              <a:spcBef>
                <a:spcPts val="554"/>
              </a:spcBef>
              <a:buClr>
                <a:srgbClr val="14398A"/>
              </a:buClr>
              <a:buSzPct val="115000"/>
              <a:buFont typeface="Arial" panose="020B0604020202020204" pitchFamily="34" charset="0"/>
              <a:buNone/>
              <a:defRPr sz="1400" b="1">
                <a:solidFill>
                  <a:srgbClr val="0070C6"/>
                </a:solidFill>
                <a:latin typeface="Arial Narrow" panose="020B0606020202030204" pitchFamily="34" charset="0"/>
              </a:defRPr>
            </a:lvl2pPr>
            <a:lvl3pPr marL="1265987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/>
            </a:lvl3pPr>
            <a:lvl4pPr marL="1772382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4pPr>
            <a:lvl5pPr marL="227877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5pPr>
            <a:lvl6pPr marL="2785171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6pPr>
            <a:lvl7pPr marL="329156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7pPr>
            <a:lvl8pPr marL="3797960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8pPr>
            <a:lvl9pPr marL="4304355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9pPr>
          </a:lstStyle>
          <a:p>
            <a:pPr lvl="1"/>
            <a:r>
              <a:rPr lang="fr-FR" b="0" dirty="0"/>
              <a:t>Nature Ouvrage/ Nature Prestations / Maître d’ouvrage / Lieu / Type de marché / Montant € HT travaux  / Surfaces SDO / Durée marché/travaux / Année d'achèvement ou état d'avancement travaux / Présentation des missions  / Pertinence de la référence</a:t>
            </a:r>
          </a:p>
          <a:p>
            <a:pPr lvl="1"/>
            <a:endParaRPr lang="fr-FR" dirty="0"/>
          </a:p>
          <a:p>
            <a:pPr lvl="1"/>
            <a:r>
              <a:rPr lang="fr-FR" dirty="0"/>
              <a:t>    </a:t>
            </a:r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78EDD598-FF7E-42F9-9701-7817A88B57AA}"/>
              </a:ext>
            </a:extLst>
          </p:cNvPr>
          <p:cNvSpPr txBox="1"/>
          <p:nvPr/>
        </p:nvSpPr>
        <p:spPr>
          <a:xfrm>
            <a:off x="2764553" y="5357830"/>
            <a:ext cx="37900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Dupliquer pour 5 références mandataire N°1 à 5</a:t>
            </a:r>
          </a:p>
        </p:txBody>
      </p:sp>
    </p:spTree>
    <p:extLst>
      <p:ext uri="{BB962C8B-B14F-4D97-AF65-F5344CB8AC3E}">
        <p14:creationId xmlns:p14="http://schemas.microsoft.com/office/powerpoint/2010/main" val="29725311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10439400" cy="322566"/>
          </a:xfrm>
          <a:solidFill>
            <a:srgbClr val="0070C6"/>
          </a:solidFill>
        </p:spPr>
        <p:txBody>
          <a:bodyPr>
            <a:normAutofit/>
          </a:bodyPr>
          <a:lstStyle/>
          <a:p>
            <a:pPr algn="r"/>
            <a:r>
              <a:rPr lang="fr-FR" sz="1055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Références 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461174"/>
            <a:ext cx="10416706" cy="6117641"/>
          </a:xfrm>
          <a:ln w="3175" cap="sq" cmpd="sng">
            <a:solidFill>
              <a:srgbClr val="0070C6"/>
            </a:solidFill>
          </a:ln>
        </p:spPr>
        <p:txBody>
          <a:bodyPr/>
          <a:lstStyle/>
          <a:p>
            <a:pPr marL="0" indent="0">
              <a:buNone/>
            </a:pPr>
            <a:endParaRPr lang="fr-FR" dirty="0"/>
          </a:p>
        </p:txBody>
      </p:sp>
      <p:sp>
        <p:nvSpPr>
          <p:cNvPr id="7" name="ZoneTexte 6"/>
          <p:cNvSpPr txBox="1"/>
          <p:nvPr/>
        </p:nvSpPr>
        <p:spPr>
          <a:xfrm>
            <a:off x="34505" y="528181"/>
            <a:ext cx="5460096" cy="2551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055" b="1" i="1" dirty="0">
                <a:solidFill>
                  <a:srgbClr val="0070C6"/>
                </a:solidFill>
              </a:rPr>
              <a:t>Illustration(s)</a:t>
            </a:r>
          </a:p>
        </p:txBody>
      </p:sp>
      <p:sp>
        <p:nvSpPr>
          <p:cNvPr id="8" name="Espace réservé du contenu 2"/>
          <p:cNvSpPr txBox="1">
            <a:spLocks/>
          </p:cNvSpPr>
          <p:nvPr/>
        </p:nvSpPr>
        <p:spPr>
          <a:xfrm>
            <a:off x="34505" y="6638359"/>
            <a:ext cx="2234580" cy="843095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lvl1pPr marL="253197" indent="-253197" algn="l" defTabSz="1012789" rtl="0" eaLnBrk="1" latinLnBrk="0" hangingPunct="1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5959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658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265987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72382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27877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785171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291566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797960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304355" indent="-253197" algn="l" defTabSz="1012789" rtl="0" eaLnBrk="1" latinLnBrk="0" hangingPunct="1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82550" lvl="1" indent="0"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400" b="1" dirty="0">
                <a:solidFill>
                  <a:srgbClr val="0070C6"/>
                </a:solidFill>
                <a:latin typeface="Arial Narrow" panose="020B0606020202030204" pitchFamily="34" charset="0"/>
              </a:rPr>
              <a:t>REFERENCE </a:t>
            </a:r>
            <a:r>
              <a:rPr lang="fr-FR" sz="2400" b="1" dirty="0">
                <a:solidFill>
                  <a:srgbClr val="0070C6"/>
                </a:solidFill>
                <a:latin typeface="Arial Narrow" panose="020B0606020202030204" pitchFamily="34" charset="0"/>
              </a:rPr>
              <a:t>BET Fluides n°1</a:t>
            </a: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endParaRPr lang="fr-FR" sz="1100" b="1" dirty="0">
              <a:solidFill>
                <a:srgbClr val="1F77A1"/>
              </a:solidFill>
              <a:latin typeface="Arial Narrow" panose="020B0606020202030204" pitchFamily="34" charset="0"/>
            </a:endParaRPr>
          </a:p>
          <a:p>
            <a:pPr marL="82550" lvl="1" indent="0">
              <a:lnSpc>
                <a:spcPct val="120000"/>
              </a:lnSpc>
              <a:buClr>
                <a:srgbClr val="14398A"/>
              </a:buClr>
              <a:buSzPct val="115000"/>
              <a:buFont typeface="Arial" panose="020B0604020202020204" pitchFamily="34" charset="0"/>
              <a:buNone/>
            </a:pPr>
            <a:r>
              <a:rPr lang="fr-FR" sz="1100" b="1" dirty="0">
                <a:solidFill>
                  <a:srgbClr val="1F77A1"/>
                </a:solidFill>
              </a:rPr>
              <a:t>    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7464729" y="59544"/>
            <a:ext cx="2034781" cy="203478"/>
          </a:xfrm>
          <a:prstGeom prst="rect">
            <a:avLst/>
          </a:prstGeom>
          <a:solidFill>
            <a:srgbClr val="FFFFFF"/>
          </a:solidFill>
          <a:ln w="9525">
            <a:solidFill>
              <a:srgbClr val="0070C6"/>
            </a:solidFill>
            <a:miter lim="800000"/>
            <a:headEnd/>
            <a:tailEnd/>
          </a:ln>
        </p:spPr>
        <p:txBody>
          <a:bodyPr vert="horz" wrap="square" lIns="68911" tIns="34456" rIns="68911" bIns="34456" numCol="1" anchor="t" anchorCtr="0" compatLnSpc="1">
            <a:prstTxWarp prst="textNoShape">
              <a:avLst/>
            </a:prstTxWarp>
          </a:bodyPr>
          <a:lstStyle/>
          <a:p>
            <a:pPr algn="ctr" defTabSz="689092" eaLnBrk="0" fontAlgn="base" hangingPunct="0">
              <a:spcBef>
                <a:spcPct val="0"/>
              </a:spcBef>
              <a:spcAft>
                <a:spcPts val="603"/>
              </a:spcAft>
            </a:pPr>
            <a:r>
              <a:rPr lang="fr-FR" altLang="fr-FR" sz="1050" dirty="0">
                <a:latin typeface="Calibri" panose="020F0502020204030204" pitchFamily="34" charset="0"/>
              </a:rPr>
              <a:t>NOM DU MANDATAIRE</a:t>
            </a:r>
          </a:p>
        </p:txBody>
      </p: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2269085" y="6638360"/>
            <a:ext cx="8147621" cy="843094"/>
          </a:xfrm>
          <a:prstGeom prst="rect">
            <a:avLst/>
          </a:prstGeom>
          <a:ln>
            <a:solidFill>
              <a:srgbClr val="0070C6"/>
            </a:solidFill>
          </a:ln>
        </p:spPr>
        <p:txBody>
          <a:bodyPr>
            <a:noAutofit/>
          </a:bodyPr>
          <a:lstStyle>
            <a:defPPr>
              <a:defRPr lang="en-US"/>
            </a:defPPr>
            <a:lvl1pPr marL="253197" indent="-253197" defTabSz="1012789">
              <a:lnSpc>
                <a:spcPct val="90000"/>
              </a:lnSpc>
              <a:spcBef>
                <a:spcPts val="1108"/>
              </a:spcBef>
              <a:buFont typeface="Arial" panose="020B0604020202020204" pitchFamily="34" charset="0"/>
              <a:buChar char="•"/>
              <a:defRPr sz="3101"/>
            </a:lvl1pPr>
            <a:lvl2pPr marL="82550" lvl="1" indent="0" defTabSz="1012789">
              <a:lnSpc>
                <a:spcPct val="90000"/>
              </a:lnSpc>
              <a:spcBef>
                <a:spcPts val="554"/>
              </a:spcBef>
              <a:buClr>
                <a:srgbClr val="14398A"/>
              </a:buClr>
              <a:buSzPct val="115000"/>
              <a:buFont typeface="Arial" panose="020B0604020202020204" pitchFamily="34" charset="0"/>
              <a:buNone/>
              <a:defRPr sz="1400" b="1">
                <a:solidFill>
                  <a:srgbClr val="0070C6"/>
                </a:solidFill>
                <a:latin typeface="Arial Narrow" panose="020B0606020202030204" pitchFamily="34" charset="0"/>
              </a:defRPr>
            </a:lvl2pPr>
            <a:lvl3pPr marL="1265987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2215"/>
            </a:lvl3pPr>
            <a:lvl4pPr marL="1772382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4pPr>
            <a:lvl5pPr marL="227877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5pPr>
            <a:lvl6pPr marL="2785171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6pPr>
            <a:lvl7pPr marL="3291566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7pPr>
            <a:lvl8pPr marL="3797960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8pPr>
            <a:lvl9pPr marL="4304355" indent="-253197" defTabSz="1012789">
              <a:lnSpc>
                <a:spcPct val="90000"/>
              </a:lnSpc>
              <a:spcBef>
                <a:spcPts val="554"/>
              </a:spcBef>
              <a:buFont typeface="Arial" panose="020B0604020202020204" pitchFamily="34" charset="0"/>
              <a:buChar char="•"/>
              <a:defRPr sz="1994"/>
            </a:lvl9pPr>
          </a:lstStyle>
          <a:p>
            <a:pPr lvl="1"/>
            <a:r>
              <a:rPr lang="fr-FR" b="0" dirty="0"/>
              <a:t>Nature Ouvrage/ Nature Prestations / Maître d’ouvrage / Lieu / Type de marché / Montant € HT travaux  / Surfaces SDO / Durée marché/travaux / Année d'achèvement ou état d'avancement travaux / Présentation des missions  / Pertinence de la référence</a:t>
            </a:r>
          </a:p>
          <a:p>
            <a:pPr lvl="1"/>
            <a:endParaRPr lang="fr-FR" dirty="0"/>
          </a:p>
          <a:p>
            <a:pPr lvl="1"/>
            <a:r>
              <a:rPr lang="fr-FR" dirty="0"/>
              <a:t>    </a:t>
            </a:r>
          </a:p>
        </p:txBody>
      </p:sp>
      <p:sp>
        <p:nvSpPr>
          <p:cNvPr id="4" name="ZoneTexte 3">
            <a:extLst>
              <a:ext uri="{FF2B5EF4-FFF2-40B4-BE49-F238E27FC236}">
                <a16:creationId xmlns:a16="http://schemas.microsoft.com/office/drawing/2014/main" id="{78EDD598-FF7E-42F9-9701-7817A88B57AA}"/>
              </a:ext>
            </a:extLst>
          </p:cNvPr>
          <p:cNvSpPr txBox="1"/>
          <p:nvPr/>
        </p:nvSpPr>
        <p:spPr>
          <a:xfrm>
            <a:off x="2764553" y="5357830"/>
            <a:ext cx="37900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/>
              <a:t>Dupliquer pour 5 références mandataire N°1 à 5</a:t>
            </a:r>
          </a:p>
        </p:txBody>
      </p:sp>
    </p:spTree>
    <p:extLst>
      <p:ext uri="{BB962C8B-B14F-4D97-AF65-F5344CB8AC3E}">
        <p14:creationId xmlns:p14="http://schemas.microsoft.com/office/powerpoint/2010/main" val="45694837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121</TotalTime>
  <Words>343</Words>
  <Application>Microsoft Office PowerPoint</Application>
  <PresentationFormat>Personnalisé</PresentationFormat>
  <Paragraphs>50</Paragraphs>
  <Slides>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10" baseType="lpstr">
      <vt:lpstr>Arial</vt:lpstr>
      <vt:lpstr>Arial Narrow</vt:lpstr>
      <vt:lpstr>Calibri</vt:lpstr>
      <vt:lpstr>Calibri Light</vt:lpstr>
      <vt:lpstr>Thème Office</vt:lpstr>
      <vt:lpstr>Références </vt:lpstr>
      <vt:lpstr>Références </vt:lpstr>
      <vt:lpstr>Références </vt:lpstr>
      <vt:lpstr>Références </vt:lpstr>
      <vt:lpstr>Références </vt:lpstr>
    </vt:vector>
  </TitlesOfParts>
  <Company>ICADE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GARNIER Sylvie</dc:creator>
  <cp:lastModifiedBy>FORLIN Brice</cp:lastModifiedBy>
  <cp:revision>22</cp:revision>
  <cp:lastPrinted>2021-12-12T12:25:51Z</cp:lastPrinted>
  <dcterms:created xsi:type="dcterms:W3CDTF">2021-12-05T17:52:31Z</dcterms:created>
  <dcterms:modified xsi:type="dcterms:W3CDTF">2024-11-15T16:49:53Z</dcterms:modified>
</cp:coreProperties>
</file>

<file path=docProps/thumbnail.jpeg>
</file>