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1" r:id="rId2"/>
    <p:sldId id="281" r:id="rId3"/>
    <p:sldId id="273" r:id="rId4"/>
    <p:sldId id="256" r:id="rId5"/>
    <p:sldId id="261" r:id="rId6"/>
    <p:sldId id="277" r:id="rId7"/>
    <p:sldId id="274" r:id="rId8"/>
    <p:sldId id="257" r:id="rId9"/>
    <p:sldId id="262" r:id="rId10"/>
    <p:sldId id="278" r:id="rId11"/>
    <p:sldId id="275" r:id="rId12"/>
    <p:sldId id="258" r:id="rId13"/>
    <p:sldId id="263" r:id="rId14"/>
    <p:sldId id="279" r:id="rId15"/>
    <p:sldId id="276" r:id="rId16"/>
    <p:sldId id="259" r:id="rId17"/>
    <p:sldId id="264" r:id="rId18"/>
    <p:sldId id="280" r:id="rId19"/>
    <p:sldId id="282" r:id="rId20"/>
    <p:sldId id="283" r:id="rId2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186D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93" d="100"/>
          <a:sy n="93" d="100"/>
        </p:scale>
        <p:origin x="516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BF650C-2039-4C36-B0AF-5EB3C673C56E}" type="datetimeFigureOut">
              <a:rPr lang="fr-FR" smtClean="0"/>
              <a:t>27/10/2023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6ECE68-5489-4DE7-96E0-4B992463F9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23885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6ECE68-5489-4DE7-96E0-4B992463F99D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1466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A9A4DCB-F428-74FE-D55F-B6A5A06F0E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03CFF989-0362-9FF1-82C0-D4A5FA6EC4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C899035-7305-8BEA-5BEC-7EC3CF3C2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F3C27-502D-410E-8C74-197C6D3AE778}" type="datetimeFigureOut">
              <a:rPr lang="fr-FR" smtClean="0"/>
              <a:t>27/10/2023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CA309E9-BF14-FFBB-4554-1969A72F8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B951511-AE2C-C848-AE15-16FEE2C90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4055E-C1AB-4B88-B8A1-B095506886F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1387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E56A5E-8FD9-0AFC-D30C-3D522A203D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30BA512-AFAB-07C2-D3CB-6E0640F0F2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D49D35-104C-D409-BAF8-A7D7023D91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F3C27-502D-410E-8C74-197C6D3AE778}" type="datetimeFigureOut">
              <a:rPr lang="fr-FR" smtClean="0"/>
              <a:t>27/10/2023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9894EE9-76C3-9A90-248E-19303FC3BE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CA22039-37E3-33C7-CD35-BA67B9FFB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4055E-C1AB-4B88-B8A1-B095506886F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5296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B2A4881E-19D6-2A1F-DF08-9041A0CBF7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C6264DCC-0D33-3ABC-84B1-3805C4F517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1008C36-70C1-1E50-2077-F07A0114A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F3C27-502D-410E-8C74-197C6D3AE778}" type="datetimeFigureOut">
              <a:rPr lang="fr-FR" smtClean="0"/>
              <a:t>27/10/2023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D2D04-7D71-D382-5212-577816C2D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82E3F69-6B68-67DC-B2D9-7B3E3C202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4055E-C1AB-4B88-B8A1-B095506886F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5550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B1F4B1A-4C8E-21F5-0FAB-A9C6BD8349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97F2398-6D51-D9DA-F575-9937099023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C02D45F-D5C0-5A6E-CF94-51C5E5B2C8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F3C27-502D-410E-8C74-197C6D3AE778}" type="datetimeFigureOut">
              <a:rPr lang="fr-FR" smtClean="0"/>
              <a:t>27/10/2023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16B1C78-7966-3B36-C3BD-3823392D5C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156ACF7-54B1-394A-2399-FAB276F8B0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4055E-C1AB-4B88-B8A1-B095506886F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5355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045536-449C-1CA8-210A-55FFF6F3DD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F979A0B-EE8E-1DCE-97BE-BC8C15DF87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D619FB6-60FE-8B97-474A-E5D36EE15F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F3C27-502D-410E-8C74-197C6D3AE778}" type="datetimeFigureOut">
              <a:rPr lang="fr-FR" smtClean="0"/>
              <a:t>27/10/2023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18DA993-B564-145D-BB28-1052B7FC1A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184355E-42FD-1566-D01E-A9386123C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4055E-C1AB-4B88-B8A1-B095506886F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553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0DED27-3D95-2E83-634B-7DDA95D97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982D95B-8FBE-BD7E-146B-D8DD68BF3E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CF55A5C-7C20-F4BB-54D4-3DAAE1C081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382D823-C31F-2E5C-697B-3B2CDF7ACA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F3C27-502D-410E-8C74-197C6D3AE778}" type="datetimeFigureOut">
              <a:rPr lang="fr-FR" smtClean="0"/>
              <a:t>27/10/2023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3E885C2-E0BC-A2AA-F19B-F3B4FFBC6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E491C2E-B801-543E-AACA-D923F0445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4055E-C1AB-4B88-B8A1-B095506886F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4798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2DF7A0-C996-3DF1-A75F-62B192CA1B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B9CCB2A-08C4-61B1-81AA-69852BE5AB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244D0BD-B0EF-E01D-739A-8A0613120E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5E6278A-91B3-9524-0504-A30695D707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EF5F88CE-84A9-36EC-07AA-C0CEA96CD8A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22A10A0-194D-F61F-8FA4-1EE90C1B5A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F3C27-502D-410E-8C74-197C6D3AE778}" type="datetimeFigureOut">
              <a:rPr lang="fr-FR" smtClean="0"/>
              <a:t>27/10/2023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4CF7454A-8F34-6DCC-1778-4B6DC6DEE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7B7F4DCE-96E6-B967-2D09-4BA614C12D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4055E-C1AB-4B88-B8A1-B095506886F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8538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D8CD62-0179-C6CF-A670-E5ED4A5CA3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207347E8-5BE3-8C2D-1008-583A423960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F3C27-502D-410E-8C74-197C6D3AE778}" type="datetimeFigureOut">
              <a:rPr lang="fr-FR" smtClean="0"/>
              <a:t>27/10/2023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1B8AEC9-EC65-5F73-C3FD-F7ED76137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60A5EB2-2EE7-C8FC-F724-C65A0B9D6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4055E-C1AB-4B88-B8A1-B095506886F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7555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624E6C-55B6-6780-69CF-5B74E42F66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F3C27-502D-410E-8C74-197C6D3AE778}" type="datetimeFigureOut">
              <a:rPr lang="fr-FR" smtClean="0"/>
              <a:t>27/10/2023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07F9CC4-1360-B13A-463B-79D93070CD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99A070D-D954-C050-4F00-EFAA35397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4055E-C1AB-4B88-B8A1-B095506886F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7002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6028285-C965-0F54-135A-0470D6A66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627A9FF-4493-DFAC-4F4E-AB2910DAAD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D40B1D8-1F05-201A-D81C-72EB7CCD1D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685F945-7B80-1467-5B0B-B9596F77C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F3C27-502D-410E-8C74-197C6D3AE778}" type="datetimeFigureOut">
              <a:rPr lang="fr-FR" smtClean="0"/>
              <a:t>27/10/2023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8A5ED02-916F-8AC6-F7EC-535CA9BD3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7AC21B4-A875-754B-D8C8-8EDB5C3D1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4055E-C1AB-4B88-B8A1-B095506886F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9373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A9E1F8-C9E3-68F4-3F0A-486247D0C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28A7A1A-3759-08D8-1C24-CA30918DA5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E71DCB3-226A-4058-CF2D-FDD18A3AF9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6071960-A385-2F18-FA2D-7925AFD9D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F3C27-502D-410E-8C74-197C6D3AE778}" type="datetimeFigureOut">
              <a:rPr lang="fr-FR" smtClean="0"/>
              <a:t>27/10/2023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9BC14CF-E2E0-54F4-FDDA-94C580495D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82D7F73-2FBA-AAF9-CBA2-A79561D08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4055E-C1AB-4B88-B8A1-B095506886F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8668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6B6BAE0F-ECD0-3AAC-E666-D6579A532B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61B635B-051C-BA14-ADD0-611D8F5D23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0BD01B-5AEF-195D-C257-84E47E2867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3F3C27-502D-410E-8C74-197C6D3AE778}" type="datetimeFigureOut">
              <a:rPr lang="fr-FR" smtClean="0"/>
              <a:t>27/10/2023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7397681-E145-984D-2FE7-1A9234F64E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2033039-80DC-DD33-64A4-8663AB91B1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4055E-C1AB-4B88-B8A1-B095506886F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0919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87F6DD-93D4-DB85-6EC2-440594A0DF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7211" y="644121"/>
            <a:ext cx="10515600" cy="1141548"/>
          </a:xfrm>
        </p:spPr>
        <p:txBody>
          <a:bodyPr>
            <a:normAutofit/>
          </a:bodyPr>
          <a:lstStyle/>
          <a:p>
            <a:pPr algn="ctr"/>
            <a:r>
              <a:rPr lang="fr-FR" sz="3200" dirty="0"/>
              <a:t>Périmètre Désamiantage Tranche 1 et Tranche 2 </a:t>
            </a:r>
            <a:br>
              <a:rPr lang="fr-FR" sz="3200" dirty="0"/>
            </a:br>
            <a:r>
              <a:rPr lang="fr-FR" sz="3200" dirty="0"/>
              <a:t>Niveau 0 au Niveau TT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345F1AB-DE81-436A-8285-26E2E1C7DD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234" y="2370453"/>
            <a:ext cx="10282555" cy="3731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5338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87F6DD-93D4-DB85-6EC2-440594A0DF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/>
              <a:t>Périmètre Désamiantage Tranche 1 et Tranche 2: Niveau 2 </a:t>
            </a:r>
            <a:br>
              <a:rPr lang="fr-FR" dirty="0"/>
            </a:b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550974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EF135A45-F747-64FD-13A6-7AAA53EEA2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77317"/>
            <a:ext cx="12192000" cy="365760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D698D75F-DC7D-7F9A-5FD9-12C6B00A2660}"/>
              </a:ext>
            </a:extLst>
          </p:cNvPr>
          <p:cNvSpPr txBox="1"/>
          <p:nvPr/>
        </p:nvSpPr>
        <p:spPr>
          <a:xfrm>
            <a:off x="1340510" y="5505688"/>
            <a:ext cx="34144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Conduits en fibrociment amianté</a:t>
            </a: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9F172F06-FD9D-2ECF-3B18-7203BCC6D6AC}"/>
              </a:ext>
            </a:extLst>
          </p:cNvPr>
          <p:cNvSpPr/>
          <p:nvPr/>
        </p:nvSpPr>
        <p:spPr>
          <a:xfrm>
            <a:off x="771854" y="5505688"/>
            <a:ext cx="361100" cy="369332"/>
          </a:xfrm>
          <a:prstGeom prst="ellipse">
            <a:avLst/>
          </a:prstGeom>
          <a:noFill/>
          <a:ln w="920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AA3FF34B-72D5-4D75-BD47-61675E419F1A}"/>
              </a:ext>
            </a:extLst>
          </p:cNvPr>
          <p:cNvCxnSpPr>
            <a:cxnSpLocks/>
          </p:cNvCxnSpPr>
          <p:nvPr/>
        </p:nvCxnSpPr>
        <p:spPr>
          <a:xfrm flipV="1">
            <a:off x="6357668" y="459069"/>
            <a:ext cx="0" cy="5175848"/>
          </a:xfrm>
          <a:prstGeom prst="line">
            <a:avLst/>
          </a:prstGeom>
          <a:ln w="508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711F4E3A-BCF7-4900-9B99-3DADCB42D045}"/>
              </a:ext>
            </a:extLst>
          </p:cNvPr>
          <p:cNvSpPr/>
          <p:nvPr/>
        </p:nvSpPr>
        <p:spPr>
          <a:xfrm>
            <a:off x="6492216" y="459069"/>
            <a:ext cx="16235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>
                <a:solidFill>
                  <a:schemeClr val="accent1"/>
                </a:solidFill>
              </a:rPr>
              <a:t>Tranche 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2937BD-A20C-4FA8-80FB-67B9099E5F4E}"/>
              </a:ext>
            </a:extLst>
          </p:cNvPr>
          <p:cNvSpPr/>
          <p:nvPr/>
        </p:nvSpPr>
        <p:spPr>
          <a:xfrm>
            <a:off x="4228802" y="459760"/>
            <a:ext cx="16235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>
                <a:solidFill>
                  <a:schemeClr val="accent1"/>
                </a:solidFill>
              </a:rPr>
              <a:t>Tranche 2</a:t>
            </a:r>
          </a:p>
        </p:txBody>
      </p:sp>
    </p:spTree>
    <p:extLst>
      <p:ext uri="{BB962C8B-B14F-4D97-AF65-F5344CB8AC3E}">
        <p14:creationId xmlns:p14="http://schemas.microsoft.com/office/powerpoint/2010/main" val="39309654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9C5F433A-A01E-A479-FD0A-781417E0C4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200"/>
            <a:ext cx="12192000" cy="36576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6D53447-7985-77DB-8306-A98831DAC691}"/>
              </a:ext>
            </a:extLst>
          </p:cNvPr>
          <p:cNvSpPr/>
          <p:nvPr/>
        </p:nvSpPr>
        <p:spPr>
          <a:xfrm>
            <a:off x="673361" y="3244334"/>
            <a:ext cx="655153" cy="318374"/>
          </a:xfrm>
          <a:prstGeom prst="rect">
            <a:avLst/>
          </a:prstGeom>
          <a:pattFill prst="wdDnDiag">
            <a:fgClr>
              <a:srgbClr val="00B0F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C0E83E4-1F37-5642-5AAA-7EB36F23B262}"/>
              </a:ext>
            </a:extLst>
          </p:cNvPr>
          <p:cNvSpPr/>
          <p:nvPr/>
        </p:nvSpPr>
        <p:spPr>
          <a:xfrm>
            <a:off x="672808" y="3855966"/>
            <a:ext cx="655153" cy="318374"/>
          </a:xfrm>
          <a:prstGeom prst="rect">
            <a:avLst/>
          </a:prstGeom>
          <a:pattFill prst="wdDnDiag">
            <a:fgClr>
              <a:srgbClr val="FF000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054EE49-4C15-39DF-0594-58BAD1299853}"/>
              </a:ext>
            </a:extLst>
          </p:cNvPr>
          <p:cNvSpPr txBox="1"/>
          <p:nvPr/>
        </p:nvSpPr>
        <p:spPr>
          <a:xfrm>
            <a:off x="1523827" y="3244334"/>
            <a:ext cx="56282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Echantillon « LINO + COLLE » ne contenant pas d’amiante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44B8F852-1107-286B-E07A-DFFC088A57D1}"/>
              </a:ext>
            </a:extLst>
          </p:cNvPr>
          <p:cNvSpPr txBox="1"/>
          <p:nvPr/>
        </p:nvSpPr>
        <p:spPr>
          <a:xfrm>
            <a:off x="1523826" y="3846061"/>
            <a:ext cx="51887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Echantillon « LINO + COLLE » contenant de l’amiante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DA37B2D-EC8D-3162-D9AB-320A66DE6750}"/>
              </a:ext>
            </a:extLst>
          </p:cNvPr>
          <p:cNvSpPr/>
          <p:nvPr/>
        </p:nvSpPr>
        <p:spPr>
          <a:xfrm>
            <a:off x="672808" y="4472456"/>
            <a:ext cx="655153" cy="318374"/>
          </a:xfrm>
          <a:prstGeom prst="rect">
            <a:avLst/>
          </a:prstGeom>
          <a:pattFill prst="lgCheck">
            <a:fgClr>
              <a:srgbClr val="00B0F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FF028615-6742-AF7B-89FD-5FB64DEDE291}"/>
              </a:ext>
            </a:extLst>
          </p:cNvPr>
          <p:cNvSpPr txBox="1"/>
          <p:nvPr/>
        </p:nvSpPr>
        <p:spPr>
          <a:xfrm>
            <a:off x="1523826" y="4447788"/>
            <a:ext cx="7513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Echantillon « DALLES DE MOQUETTE + COLLE » ne contenant pas d’amiante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A1A99D8-99D8-15E8-0A79-FC25CB77F7AB}"/>
              </a:ext>
            </a:extLst>
          </p:cNvPr>
          <p:cNvSpPr/>
          <p:nvPr/>
        </p:nvSpPr>
        <p:spPr>
          <a:xfrm>
            <a:off x="672808" y="5079230"/>
            <a:ext cx="655153" cy="318374"/>
          </a:xfrm>
          <a:prstGeom prst="rect">
            <a:avLst/>
          </a:prstGeom>
          <a:pattFill prst="lgCheck">
            <a:fgClr>
              <a:srgbClr val="FF000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8AA6291B-3478-8C93-139A-CF37092DD5A4}"/>
              </a:ext>
            </a:extLst>
          </p:cNvPr>
          <p:cNvSpPr txBox="1"/>
          <p:nvPr/>
        </p:nvSpPr>
        <p:spPr>
          <a:xfrm>
            <a:off x="1523826" y="5049515"/>
            <a:ext cx="68400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Echantillon « DALLES DE MOQUETTE + COLLE » contenant de l’amiante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6D414E9-0DF4-B96D-31A4-5E4AA59C0BD7}"/>
              </a:ext>
            </a:extLst>
          </p:cNvPr>
          <p:cNvSpPr/>
          <p:nvPr/>
        </p:nvSpPr>
        <p:spPr>
          <a:xfrm>
            <a:off x="672808" y="5690862"/>
            <a:ext cx="655153" cy="318374"/>
          </a:xfrm>
          <a:prstGeom prst="rect">
            <a:avLst/>
          </a:prstGeom>
          <a:pattFill prst="horzBrick">
            <a:fgClr>
              <a:srgbClr val="00B0F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A50321C-667A-DE40-BFC7-60E505ABE202}"/>
              </a:ext>
            </a:extLst>
          </p:cNvPr>
          <p:cNvSpPr/>
          <p:nvPr/>
        </p:nvSpPr>
        <p:spPr>
          <a:xfrm>
            <a:off x="672808" y="6302496"/>
            <a:ext cx="655153" cy="318374"/>
          </a:xfrm>
          <a:prstGeom prst="rect">
            <a:avLst/>
          </a:prstGeom>
          <a:pattFill prst="horzBrick">
            <a:fgClr>
              <a:srgbClr val="FF000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9CADCF00-248D-5203-EECA-2440B3AE5A47}"/>
              </a:ext>
            </a:extLst>
          </p:cNvPr>
          <p:cNvSpPr txBox="1"/>
          <p:nvPr/>
        </p:nvSpPr>
        <p:spPr>
          <a:xfrm>
            <a:off x="1523826" y="6252967"/>
            <a:ext cx="58346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Echantillon « MOQUETTE + COLLE » contenant de l’amiante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753E1A42-2032-F484-40C0-3D8CC5A561DE}"/>
              </a:ext>
            </a:extLst>
          </p:cNvPr>
          <p:cNvSpPr txBox="1"/>
          <p:nvPr/>
        </p:nvSpPr>
        <p:spPr>
          <a:xfrm>
            <a:off x="1523826" y="5690862"/>
            <a:ext cx="6283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Echantillon « MOQUETTE + COLLE » ne contenant pas d’amiante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D5C89CF-312C-6DE1-1198-6107CC2FEF50}"/>
              </a:ext>
            </a:extLst>
          </p:cNvPr>
          <p:cNvSpPr/>
          <p:nvPr/>
        </p:nvSpPr>
        <p:spPr>
          <a:xfrm>
            <a:off x="6369810" y="1439153"/>
            <a:ext cx="1034289" cy="420132"/>
          </a:xfrm>
          <a:prstGeom prst="rect">
            <a:avLst/>
          </a:prstGeom>
          <a:pattFill prst="wdDnDiag">
            <a:fgClr>
              <a:srgbClr val="00B0F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3F1A948A-14CC-1C90-C13F-FF38711EC212}"/>
              </a:ext>
            </a:extLst>
          </p:cNvPr>
          <p:cNvSpPr txBox="1"/>
          <p:nvPr/>
        </p:nvSpPr>
        <p:spPr>
          <a:xfrm>
            <a:off x="6414332" y="1563358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M111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87893C3-84CB-2378-654A-304D988E8611}"/>
              </a:ext>
            </a:extLst>
          </p:cNvPr>
          <p:cNvSpPr/>
          <p:nvPr/>
        </p:nvSpPr>
        <p:spPr>
          <a:xfrm>
            <a:off x="9517279" y="1864329"/>
            <a:ext cx="498474" cy="863045"/>
          </a:xfrm>
          <a:prstGeom prst="rect">
            <a:avLst/>
          </a:prstGeom>
          <a:pattFill prst="wdDnDiag">
            <a:fgClr>
              <a:srgbClr val="00B0F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AEA76849-068C-FA6A-9F65-EF905BF7FDF7}"/>
              </a:ext>
            </a:extLst>
          </p:cNvPr>
          <p:cNvSpPr/>
          <p:nvPr/>
        </p:nvSpPr>
        <p:spPr>
          <a:xfrm>
            <a:off x="8988975" y="1863744"/>
            <a:ext cx="519108" cy="369333"/>
          </a:xfrm>
          <a:prstGeom prst="rect">
            <a:avLst/>
          </a:prstGeom>
          <a:pattFill prst="wdDnDiag">
            <a:fgClr>
              <a:srgbClr val="00B0F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2EF3DC53-38D4-C1AB-2539-8092A757B9DB}"/>
              </a:ext>
            </a:extLst>
          </p:cNvPr>
          <p:cNvSpPr/>
          <p:nvPr/>
        </p:nvSpPr>
        <p:spPr>
          <a:xfrm>
            <a:off x="9111943" y="1990917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8" name="Connecteur droit avec flèche 37">
            <a:extLst>
              <a:ext uri="{FF2B5EF4-FFF2-40B4-BE49-F238E27FC236}">
                <a16:creationId xmlns:a16="http://schemas.microsoft.com/office/drawing/2014/main" id="{E2CDA488-4692-A843-8711-20E80A911FE8}"/>
              </a:ext>
            </a:extLst>
          </p:cNvPr>
          <p:cNvCxnSpPr>
            <a:cxnSpLocks/>
            <a:endCxn id="37" idx="0"/>
          </p:cNvCxnSpPr>
          <p:nvPr/>
        </p:nvCxnSpPr>
        <p:spPr>
          <a:xfrm flipV="1">
            <a:off x="8984556" y="1990917"/>
            <a:ext cx="168662" cy="69131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E6D2E47E-F08D-6FAC-D7AB-C5272DB80FC9}"/>
              </a:ext>
            </a:extLst>
          </p:cNvPr>
          <p:cNvSpPr/>
          <p:nvPr/>
        </p:nvSpPr>
        <p:spPr>
          <a:xfrm>
            <a:off x="9734443" y="2020475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1" name="Connecteur droit avec flèche 40">
            <a:extLst>
              <a:ext uri="{FF2B5EF4-FFF2-40B4-BE49-F238E27FC236}">
                <a16:creationId xmlns:a16="http://schemas.microsoft.com/office/drawing/2014/main" id="{C8D2BADF-97F7-A5AF-CB62-BA31E4173666}"/>
              </a:ext>
            </a:extLst>
          </p:cNvPr>
          <p:cNvCxnSpPr>
            <a:cxnSpLocks/>
            <a:endCxn id="40" idx="2"/>
          </p:cNvCxnSpPr>
          <p:nvPr/>
        </p:nvCxnSpPr>
        <p:spPr>
          <a:xfrm flipV="1">
            <a:off x="9775718" y="2099850"/>
            <a:ext cx="0" cy="223341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ZoneTexte 42">
            <a:extLst>
              <a:ext uri="{FF2B5EF4-FFF2-40B4-BE49-F238E27FC236}">
                <a16:creationId xmlns:a16="http://schemas.microsoft.com/office/drawing/2014/main" id="{9859F8D4-FD75-5BCC-19BE-89C06C2000A5}"/>
              </a:ext>
            </a:extLst>
          </p:cNvPr>
          <p:cNvSpPr txBox="1"/>
          <p:nvPr/>
        </p:nvSpPr>
        <p:spPr>
          <a:xfrm>
            <a:off x="9451121" y="2228953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M112</a:t>
            </a:r>
          </a:p>
        </p:txBody>
      </p:sp>
      <p:sp>
        <p:nvSpPr>
          <p:cNvPr id="53" name="Forme libre : forme 52">
            <a:extLst>
              <a:ext uri="{FF2B5EF4-FFF2-40B4-BE49-F238E27FC236}">
                <a16:creationId xmlns:a16="http://schemas.microsoft.com/office/drawing/2014/main" id="{14BEE670-C637-27B3-C5AC-1F32959D9D85}"/>
              </a:ext>
            </a:extLst>
          </p:cNvPr>
          <p:cNvSpPr/>
          <p:nvPr/>
        </p:nvSpPr>
        <p:spPr>
          <a:xfrm>
            <a:off x="1581909" y="1779292"/>
            <a:ext cx="2659099" cy="928687"/>
          </a:xfrm>
          <a:custGeom>
            <a:avLst/>
            <a:gdLst>
              <a:gd name="connsiteX0" fmla="*/ 41275 w 2638425"/>
              <a:gd name="connsiteY0" fmla="*/ 127000 h 942975"/>
              <a:gd name="connsiteX1" fmla="*/ 495300 w 2638425"/>
              <a:gd name="connsiteY1" fmla="*/ 120650 h 942975"/>
              <a:gd name="connsiteX2" fmla="*/ 508000 w 2638425"/>
              <a:gd name="connsiteY2" fmla="*/ 393700 h 942975"/>
              <a:gd name="connsiteX3" fmla="*/ 625475 w 2638425"/>
              <a:gd name="connsiteY3" fmla="*/ 254000 h 942975"/>
              <a:gd name="connsiteX4" fmla="*/ 784225 w 2638425"/>
              <a:gd name="connsiteY4" fmla="*/ 149225 h 942975"/>
              <a:gd name="connsiteX5" fmla="*/ 1012825 w 2638425"/>
              <a:gd name="connsiteY5" fmla="*/ 41275 h 942975"/>
              <a:gd name="connsiteX6" fmla="*/ 1247775 w 2638425"/>
              <a:gd name="connsiteY6" fmla="*/ 0 h 942975"/>
              <a:gd name="connsiteX7" fmla="*/ 1543050 w 2638425"/>
              <a:gd name="connsiteY7" fmla="*/ 28575 h 942975"/>
              <a:gd name="connsiteX8" fmla="*/ 1771650 w 2638425"/>
              <a:gd name="connsiteY8" fmla="*/ 111125 h 942975"/>
              <a:gd name="connsiteX9" fmla="*/ 1971675 w 2638425"/>
              <a:gd name="connsiteY9" fmla="*/ 250825 h 942975"/>
              <a:gd name="connsiteX10" fmla="*/ 2124075 w 2638425"/>
              <a:gd name="connsiteY10" fmla="*/ 428625 h 942975"/>
              <a:gd name="connsiteX11" fmla="*/ 2117725 w 2638425"/>
              <a:gd name="connsiteY11" fmla="*/ 133350 h 942975"/>
              <a:gd name="connsiteX12" fmla="*/ 2638425 w 2638425"/>
              <a:gd name="connsiteY12" fmla="*/ 130175 h 942975"/>
              <a:gd name="connsiteX13" fmla="*/ 2638425 w 2638425"/>
              <a:gd name="connsiteY13" fmla="*/ 930275 h 942975"/>
              <a:gd name="connsiteX14" fmla="*/ 0 w 2638425"/>
              <a:gd name="connsiteY14" fmla="*/ 942975 h 942975"/>
              <a:gd name="connsiteX15" fmla="*/ 41275 w 2638425"/>
              <a:gd name="connsiteY15" fmla="*/ 127000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638425" h="942975">
                <a:moveTo>
                  <a:pt x="41275" y="127000"/>
                </a:moveTo>
                <a:lnTo>
                  <a:pt x="495300" y="120650"/>
                </a:lnTo>
                <a:lnTo>
                  <a:pt x="508000" y="393700"/>
                </a:lnTo>
                <a:lnTo>
                  <a:pt x="625475" y="254000"/>
                </a:lnTo>
                <a:lnTo>
                  <a:pt x="784225" y="149225"/>
                </a:lnTo>
                <a:lnTo>
                  <a:pt x="1012825" y="41275"/>
                </a:lnTo>
                <a:lnTo>
                  <a:pt x="1247775" y="0"/>
                </a:lnTo>
                <a:lnTo>
                  <a:pt x="1543050" y="28575"/>
                </a:lnTo>
                <a:lnTo>
                  <a:pt x="1771650" y="111125"/>
                </a:lnTo>
                <a:lnTo>
                  <a:pt x="1971675" y="250825"/>
                </a:lnTo>
                <a:lnTo>
                  <a:pt x="2124075" y="428625"/>
                </a:lnTo>
                <a:lnTo>
                  <a:pt x="2117725" y="133350"/>
                </a:lnTo>
                <a:lnTo>
                  <a:pt x="2638425" y="130175"/>
                </a:lnTo>
                <a:lnTo>
                  <a:pt x="2638425" y="930275"/>
                </a:lnTo>
                <a:lnTo>
                  <a:pt x="0" y="942975"/>
                </a:lnTo>
                <a:lnTo>
                  <a:pt x="41275" y="127000"/>
                </a:lnTo>
                <a:close/>
              </a:path>
            </a:pathLst>
          </a:custGeom>
          <a:pattFill prst="lgCheck">
            <a:fgClr>
              <a:srgbClr val="00B0F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25FD9F63-61C3-5B36-F274-954881A15F36}"/>
              </a:ext>
            </a:extLst>
          </p:cNvPr>
          <p:cNvSpPr/>
          <p:nvPr/>
        </p:nvSpPr>
        <p:spPr>
          <a:xfrm>
            <a:off x="7277602" y="1468934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5" name="Connecteur droit avec flèche 54">
            <a:extLst>
              <a:ext uri="{FF2B5EF4-FFF2-40B4-BE49-F238E27FC236}">
                <a16:creationId xmlns:a16="http://schemas.microsoft.com/office/drawing/2014/main" id="{C287C6C1-5F23-600A-7C8E-3A130ECA3444}"/>
              </a:ext>
            </a:extLst>
          </p:cNvPr>
          <p:cNvCxnSpPr>
            <a:cxnSpLocks/>
            <a:endCxn id="54" idx="2"/>
          </p:cNvCxnSpPr>
          <p:nvPr/>
        </p:nvCxnSpPr>
        <p:spPr>
          <a:xfrm flipV="1">
            <a:off x="6886954" y="1548309"/>
            <a:ext cx="431923" cy="88454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55">
            <a:extLst>
              <a:ext uri="{FF2B5EF4-FFF2-40B4-BE49-F238E27FC236}">
                <a16:creationId xmlns:a16="http://schemas.microsoft.com/office/drawing/2014/main" id="{6EB189BD-080E-5253-3F76-A69A9F49291B}"/>
              </a:ext>
            </a:extLst>
          </p:cNvPr>
          <p:cNvSpPr/>
          <p:nvPr/>
        </p:nvSpPr>
        <p:spPr>
          <a:xfrm>
            <a:off x="3769227" y="1956297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7" name="Connecteur droit avec flèche 56">
            <a:extLst>
              <a:ext uri="{FF2B5EF4-FFF2-40B4-BE49-F238E27FC236}">
                <a16:creationId xmlns:a16="http://schemas.microsoft.com/office/drawing/2014/main" id="{F00FA78D-B137-CA5C-8B41-66FEB1722C24}"/>
              </a:ext>
            </a:extLst>
          </p:cNvPr>
          <p:cNvCxnSpPr>
            <a:cxnSpLocks/>
            <a:endCxn id="56" idx="2"/>
          </p:cNvCxnSpPr>
          <p:nvPr/>
        </p:nvCxnSpPr>
        <p:spPr>
          <a:xfrm flipV="1">
            <a:off x="3533557" y="2035672"/>
            <a:ext cx="276945" cy="244232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angle 58">
            <a:extLst>
              <a:ext uri="{FF2B5EF4-FFF2-40B4-BE49-F238E27FC236}">
                <a16:creationId xmlns:a16="http://schemas.microsoft.com/office/drawing/2014/main" id="{616C8833-2D3A-B2BF-8CEA-081107E3B80E}"/>
              </a:ext>
            </a:extLst>
          </p:cNvPr>
          <p:cNvSpPr/>
          <p:nvPr/>
        </p:nvSpPr>
        <p:spPr>
          <a:xfrm>
            <a:off x="3901091" y="2087340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0" name="Connecteur droit avec flèche 59">
            <a:extLst>
              <a:ext uri="{FF2B5EF4-FFF2-40B4-BE49-F238E27FC236}">
                <a16:creationId xmlns:a16="http://schemas.microsoft.com/office/drawing/2014/main" id="{C772E053-ABB8-1E3A-04D4-1F6E92211E91}"/>
              </a:ext>
            </a:extLst>
          </p:cNvPr>
          <p:cNvCxnSpPr>
            <a:cxnSpLocks/>
            <a:stCxn id="68" idx="0"/>
            <a:endCxn id="59" idx="2"/>
          </p:cNvCxnSpPr>
          <p:nvPr/>
        </p:nvCxnSpPr>
        <p:spPr>
          <a:xfrm flipV="1">
            <a:off x="3926105" y="2166715"/>
            <a:ext cx="16261" cy="151648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>
            <a:extLst>
              <a:ext uri="{FF2B5EF4-FFF2-40B4-BE49-F238E27FC236}">
                <a16:creationId xmlns:a16="http://schemas.microsoft.com/office/drawing/2014/main" id="{B0A5008A-FC99-5375-D342-3526EDADE39A}"/>
              </a:ext>
            </a:extLst>
          </p:cNvPr>
          <p:cNvSpPr/>
          <p:nvPr/>
        </p:nvSpPr>
        <p:spPr>
          <a:xfrm>
            <a:off x="3140599" y="2065115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5" name="Connecteur droit avec flèche 64">
            <a:extLst>
              <a:ext uri="{FF2B5EF4-FFF2-40B4-BE49-F238E27FC236}">
                <a16:creationId xmlns:a16="http://schemas.microsoft.com/office/drawing/2014/main" id="{4F7721B0-A978-53D6-04AD-4A0F2AB9E2B5}"/>
              </a:ext>
            </a:extLst>
          </p:cNvPr>
          <p:cNvCxnSpPr>
            <a:cxnSpLocks/>
            <a:endCxn id="64" idx="2"/>
          </p:cNvCxnSpPr>
          <p:nvPr/>
        </p:nvCxnSpPr>
        <p:spPr>
          <a:xfrm flipV="1">
            <a:off x="3008433" y="2144490"/>
            <a:ext cx="173441" cy="318591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ZoneTexte 66">
            <a:extLst>
              <a:ext uri="{FF2B5EF4-FFF2-40B4-BE49-F238E27FC236}">
                <a16:creationId xmlns:a16="http://schemas.microsoft.com/office/drawing/2014/main" id="{468FE70B-828C-C6D2-5F3E-95141E88EAD1}"/>
              </a:ext>
            </a:extLst>
          </p:cNvPr>
          <p:cNvSpPr txBox="1"/>
          <p:nvPr/>
        </p:nvSpPr>
        <p:spPr>
          <a:xfrm>
            <a:off x="2479838" y="2387032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M117</a:t>
            </a:r>
          </a:p>
        </p:txBody>
      </p:sp>
      <p:sp>
        <p:nvSpPr>
          <p:cNvPr id="68" name="ZoneTexte 67">
            <a:extLst>
              <a:ext uri="{FF2B5EF4-FFF2-40B4-BE49-F238E27FC236}">
                <a16:creationId xmlns:a16="http://schemas.microsoft.com/office/drawing/2014/main" id="{AC8FFADE-67C0-1899-20FA-C94306CFA6D2}"/>
              </a:ext>
            </a:extLst>
          </p:cNvPr>
          <p:cNvSpPr txBox="1"/>
          <p:nvPr/>
        </p:nvSpPr>
        <p:spPr>
          <a:xfrm>
            <a:off x="3557254" y="2318363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M116</a:t>
            </a:r>
          </a:p>
        </p:txBody>
      </p:sp>
      <p:sp>
        <p:nvSpPr>
          <p:cNvPr id="69" name="ZoneTexte 68">
            <a:extLst>
              <a:ext uri="{FF2B5EF4-FFF2-40B4-BE49-F238E27FC236}">
                <a16:creationId xmlns:a16="http://schemas.microsoft.com/office/drawing/2014/main" id="{756D5DE6-2E94-58DA-541D-A55D05DDC5A8}"/>
              </a:ext>
            </a:extLst>
          </p:cNvPr>
          <p:cNvSpPr txBox="1"/>
          <p:nvPr/>
        </p:nvSpPr>
        <p:spPr>
          <a:xfrm>
            <a:off x="3172286" y="2145909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M114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92B14C6C-6953-C2EF-27C9-D61BDCE1D967}"/>
              </a:ext>
            </a:extLst>
          </p:cNvPr>
          <p:cNvSpPr/>
          <p:nvPr/>
        </p:nvSpPr>
        <p:spPr>
          <a:xfrm>
            <a:off x="4649378" y="1919815"/>
            <a:ext cx="630456" cy="224675"/>
          </a:xfrm>
          <a:prstGeom prst="rect">
            <a:avLst/>
          </a:prstGeom>
          <a:pattFill prst="lgCheck">
            <a:fgClr>
              <a:srgbClr val="00B0F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16C109DC-D603-4427-C5BD-25AB4AA3C93F}"/>
              </a:ext>
            </a:extLst>
          </p:cNvPr>
          <p:cNvSpPr/>
          <p:nvPr/>
        </p:nvSpPr>
        <p:spPr>
          <a:xfrm>
            <a:off x="4271313" y="1919815"/>
            <a:ext cx="630456" cy="788164"/>
          </a:xfrm>
          <a:prstGeom prst="rect">
            <a:avLst/>
          </a:prstGeom>
          <a:pattFill prst="lgCheck">
            <a:fgClr>
              <a:srgbClr val="00B0F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CDE49FA2-4D37-5F8E-0DF8-FF7C1578A736}"/>
              </a:ext>
            </a:extLst>
          </p:cNvPr>
          <p:cNvSpPr/>
          <p:nvPr/>
        </p:nvSpPr>
        <p:spPr>
          <a:xfrm>
            <a:off x="5082133" y="2047652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79" name="Connecteur droit avec flèche 78">
            <a:extLst>
              <a:ext uri="{FF2B5EF4-FFF2-40B4-BE49-F238E27FC236}">
                <a16:creationId xmlns:a16="http://schemas.microsoft.com/office/drawing/2014/main" id="{B52EDD8D-2899-272C-4F64-BEF693F17FD8}"/>
              </a:ext>
            </a:extLst>
          </p:cNvPr>
          <p:cNvCxnSpPr>
            <a:cxnSpLocks/>
            <a:endCxn id="78" idx="2"/>
          </p:cNvCxnSpPr>
          <p:nvPr/>
        </p:nvCxnSpPr>
        <p:spPr>
          <a:xfrm flipV="1">
            <a:off x="4846463" y="2127027"/>
            <a:ext cx="276945" cy="244232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ZoneTexte 79">
            <a:extLst>
              <a:ext uri="{FF2B5EF4-FFF2-40B4-BE49-F238E27FC236}">
                <a16:creationId xmlns:a16="http://schemas.microsoft.com/office/drawing/2014/main" id="{9797BD8D-27F4-7FA5-8D30-A7F61EEFBB5C}"/>
              </a:ext>
            </a:extLst>
          </p:cNvPr>
          <p:cNvSpPr txBox="1"/>
          <p:nvPr/>
        </p:nvSpPr>
        <p:spPr>
          <a:xfrm>
            <a:off x="4477397" y="2326080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M115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443E8347-63D7-4B0C-F3AF-1D39B062E535}"/>
              </a:ext>
            </a:extLst>
          </p:cNvPr>
          <p:cNvSpPr/>
          <p:nvPr/>
        </p:nvSpPr>
        <p:spPr>
          <a:xfrm>
            <a:off x="9499599" y="678050"/>
            <a:ext cx="498474" cy="863045"/>
          </a:xfrm>
          <a:prstGeom prst="rect">
            <a:avLst/>
          </a:prstGeom>
          <a:pattFill prst="lgCheck">
            <a:fgClr>
              <a:srgbClr val="00B0F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CCFB8CFA-88E2-BDAF-8BD8-B3E919CF1299}"/>
              </a:ext>
            </a:extLst>
          </p:cNvPr>
          <p:cNvSpPr/>
          <p:nvPr/>
        </p:nvSpPr>
        <p:spPr>
          <a:xfrm>
            <a:off x="7417530" y="1516923"/>
            <a:ext cx="4126770" cy="336683"/>
          </a:xfrm>
          <a:prstGeom prst="rect">
            <a:avLst/>
          </a:prstGeom>
          <a:pattFill prst="lgCheck">
            <a:fgClr>
              <a:srgbClr val="00B0F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B279411B-B2FB-A963-0AC8-25BD45909AEB}"/>
              </a:ext>
            </a:extLst>
          </p:cNvPr>
          <p:cNvSpPr txBox="1"/>
          <p:nvPr/>
        </p:nvSpPr>
        <p:spPr>
          <a:xfrm>
            <a:off x="8359655" y="1939498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M113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0311A2AB-EBE3-9E99-542C-C9F89F3F17DC}"/>
              </a:ext>
            </a:extLst>
          </p:cNvPr>
          <p:cNvSpPr/>
          <p:nvPr/>
        </p:nvSpPr>
        <p:spPr>
          <a:xfrm>
            <a:off x="9561450" y="1407576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85" name="Connecteur droit avec flèche 84">
            <a:extLst>
              <a:ext uri="{FF2B5EF4-FFF2-40B4-BE49-F238E27FC236}">
                <a16:creationId xmlns:a16="http://schemas.microsoft.com/office/drawing/2014/main" id="{40D888AA-846B-3AD6-0C17-FDA99B7EAE5C}"/>
              </a:ext>
            </a:extLst>
          </p:cNvPr>
          <p:cNvCxnSpPr>
            <a:cxnSpLocks/>
            <a:endCxn id="84" idx="2"/>
          </p:cNvCxnSpPr>
          <p:nvPr/>
        </p:nvCxnSpPr>
        <p:spPr>
          <a:xfrm flipV="1">
            <a:off x="9170802" y="1486951"/>
            <a:ext cx="431923" cy="88454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Rectangle 85">
            <a:extLst>
              <a:ext uri="{FF2B5EF4-FFF2-40B4-BE49-F238E27FC236}">
                <a16:creationId xmlns:a16="http://schemas.microsoft.com/office/drawing/2014/main" id="{C7B3235A-75D2-6622-CB30-8FC1AB4DF92A}"/>
              </a:ext>
            </a:extLst>
          </p:cNvPr>
          <p:cNvSpPr/>
          <p:nvPr/>
        </p:nvSpPr>
        <p:spPr>
          <a:xfrm>
            <a:off x="9935463" y="1624619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87" name="Connecteur droit avec flèche 86">
            <a:extLst>
              <a:ext uri="{FF2B5EF4-FFF2-40B4-BE49-F238E27FC236}">
                <a16:creationId xmlns:a16="http://schemas.microsoft.com/office/drawing/2014/main" id="{78EA4A0B-15A2-7FF0-D474-029CADF94179}"/>
              </a:ext>
            </a:extLst>
          </p:cNvPr>
          <p:cNvCxnSpPr>
            <a:cxnSpLocks/>
            <a:stCxn id="90" idx="1"/>
            <a:endCxn id="86" idx="2"/>
          </p:cNvCxnSpPr>
          <p:nvPr/>
        </p:nvCxnSpPr>
        <p:spPr>
          <a:xfrm flipH="1">
            <a:off x="9976738" y="1693287"/>
            <a:ext cx="387374" cy="10707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ZoneTexte 88">
            <a:extLst>
              <a:ext uri="{FF2B5EF4-FFF2-40B4-BE49-F238E27FC236}">
                <a16:creationId xmlns:a16="http://schemas.microsoft.com/office/drawing/2014/main" id="{AB1EFA52-48AF-09FC-18A0-506494EBC983}"/>
              </a:ext>
            </a:extLst>
          </p:cNvPr>
          <p:cNvSpPr txBox="1"/>
          <p:nvPr/>
        </p:nvSpPr>
        <p:spPr>
          <a:xfrm>
            <a:off x="8649061" y="1476112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M118</a:t>
            </a:r>
          </a:p>
        </p:txBody>
      </p:sp>
      <p:sp>
        <p:nvSpPr>
          <p:cNvPr id="90" name="ZoneTexte 89">
            <a:extLst>
              <a:ext uri="{FF2B5EF4-FFF2-40B4-BE49-F238E27FC236}">
                <a16:creationId xmlns:a16="http://schemas.microsoft.com/office/drawing/2014/main" id="{61DD32AC-F51D-28CF-9CE0-8BBA69F41DCF}"/>
              </a:ext>
            </a:extLst>
          </p:cNvPr>
          <p:cNvSpPr txBox="1"/>
          <p:nvPr/>
        </p:nvSpPr>
        <p:spPr>
          <a:xfrm>
            <a:off x="10364112" y="1508621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M119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0B5FE67-BB96-0045-7A50-F1DA1F3526FD}"/>
              </a:ext>
            </a:extLst>
          </p:cNvPr>
          <p:cNvSpPr/>
          <p:nvPr/>
        </p:nvSpPr>
        <p:spPr>
          <a:xfrm>
            <a:off x="8984556" y="2238569"/>
            <a:ext cx="523527" cy="502135"/>
          </a:xfrm>
          <a:prstGeom prst="rect">
            <a:avLst/>
          </a:prstGeom>
          <a:pattFill prst="horzBrick">
            <a:fgClr>
              <a:srgbClr val="00B0F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458910D-E849-599A-F234-0795C7D4BFEB}"/>
              </a:ext>
            </a:extLst>
          </p:cNvPr>
          <p:cNvSpPr/>
          <p:nvPr/>
        </p:nvSpPr>
        <p:spPr>
          <a:xfrm>
            <a:off x="9069736" y="2208594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95132ED0-A38B-1F33-A026-2329320545D6}"/>
              </a:ext>
            </a:extLst>
          </p:cNvPr>
          <p:cNvCxnSpPr>
            <a:cxnSpLocks/>
          </p:cNvCxnSpPr>
          <p:nvPr/>
        </p:nvCxnSpPr>
        <p:spPr>
          <a:xfrm flipV="1">
            <a:off x="9119908" y="2239930"/>
            <a:ext cx="0" cy="192194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>
            <a:extLst>
              <a:ext uri="{FF2B5EF4-FFF2-40B4-BE49-F238E27FC236}">
                <a16:creationId xmlns:a16="http://schemas.microsoft.com/office/drawing/2014/main" id="{631FD36B-BD1B-46AA-C147-66DD51AE44D8}"/>
              </a:ext>
            </a:extLst>
          </p:cNvPr>
          <p:cNvSpPr txBox="1"/>
          <p:nvPr/>
        </p:nvSpPr>
        <p:spPr>
          <a:xfrm>
            <a:off x="8856518" y="2391365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M120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57DB379-4075-49E8-D452-24510B1EE234}"/>
              </a:ext>
            </a:extLst>
          </p:cNvPr>
          <p:cNvSpPr/>
          <p:nvPr/>
        </p:nvSpPr>
        <p:spPr>
          <a:xfrm>
            <a:off x="600232" y="604689"/>
            <a:ext cx="1543461" cy="816947"/>
          </a:xfrm>
          <a:prstGeom prst="rect">
            <a:avLst/>
          </a:prstGeom>
          <a:pattFill prst="horzBrick">
            <a:fgClr>
              <a:srgbClr val="00B0F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22B13CD6-C6D5-96C7-C04C-BE08E80EF662}"/>
              </a:ext>
            </a:extLst>
          </p:cNvPr>
          <p:cNvCxnSpPr>
            <a:cxnSpLocks/>
          </p:cNvCxnSpPr>
          <p:nvPr/>
        </p:nvCxnSpPr>
        <p:spPr>
          <a:xfrm flipV="1">
            <a:off x="1000384" y="1017713"/>
            <a:ext cx="431923" cy="88454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641E0145-1A2E-C0F9-05C7-8A57559330AD}"/>
              </a:ext>
            </a:extLst>
          </p:cNvPr>
          <p:cNvSpPr txBox="1"/>
          <p:nvPr/>
        </p:nvSpPr>
        <p:spPr>
          <a:xfrm>
            <a:off x="331417" y="921501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M370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C920F90-8839-E9CC-5652-FE0B21167100}"/>
              </a:ext>
            </a:extLst>
          </p:cNvPr>
          <p:cNvSpPr/>
          <p:nvPr/>
        </p:nvSpPr>
        <p:spPr>
          <a:xfrm>
            <a:off x="1439650" y="977263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F63F40A-1321-4993-1BCD-C55920593195}"/>
              </a:ext>
            </a:extLst>
          </p:cNvPr>
          <p:cNvSpPr/>
          <p:nvPr/>
        </p:nvSpPr>
        <p:spPr>
          <a:xfrm>
            <a:off x="7417162" y="2485209"/>
            <a:ext cx="523527" cy="255495"/>
          </a:xfrm>
          <a:prstGeom prst="rect">
            <a:avLst/>
          </a:prstGeom>
          <a:pattFill prst="horzBrick">
            <a:fgClr>
              <a:srgbClr val="00B0F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2338FA3-7B14-7AC1-A2A8-6EAF95B7160E}"/>
              </a:ext>
            </a:extLst>
          </p:cNvPr>
          <p:cNvSpPr/>
          <p:nvPr/>
        </p:nvSpPr>
        <p:spPr>
          <a:xfrm>
            <a:off x="10828129" y="1855585"/>
            <a:ext cx="715203" cy="880531"/>
          </a:xfrm>
          <a:prstGeom prst="rect">
            <a:avLst/>
          </a:prstGeom>
          <a:pattFill prst="lgCheck">
            <a:fgClr>
              <a:srgbClr val="00B0F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9ADFCBC-8D98-7833-9240-E65504BFBFA3}"/>
              </a:ext>
            </a:extLst>
          </p:cNvPr>
          <p:cNvSpPr/>
          <p:nvPr/>
        </p:nvSpPr>
        <p:spPr>
          <a:xfrm>
            <a:off x="7627099" y="2551825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8" name="Connecteur droit avec flèche 27">
            <a:extLst>
              <a:ext uri="{FF2B5EF4-FFF2-40B4-BE49-F238E27FC236}">
                <a16:creationId xmlns:a16="http://schemas.microsoft.com/office/drawing/2014/main" id="{49DCACF9-C410-4373-B18D-6146144FD0D2}"/>
              </a:ext>
            </a:extLst>
          </p:cNvPr>
          <p:cNvCxnSpPr>
            <a:cxnSpLocks/>
            <a:endCxn id="17" idx="2"/>
          </p:cNvCxnSpPr>
          <p:nvPr/>
        </p:nvCxnSpPr>
        <p:spPr>
          <a:xfrm flipV="1">
            <a:off x="7668374" y="2631200"/>
            <a:ext cx="0" cy="223341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ZoneTexte 28">
            <a:extLst>
              <a:ext uri="{FF2B5EF4-FFF2-40B4-BE49-F238E27FC236}">
                <a16:creationId xmlns:a16="http://schemas.microsoft.com/office/drawing/2014/main" id="{8FAD24A8-4138-F36F-A3E1-3495554730EA}"/>
              </a:ext>
            </a:extLst>
          </p:cNvPr>
          <p:cNvSpPr txBox="1"/>
          <p:nvPr/>
        </p:nvSpPr>
        <p:spPr>
          <a:xfrm>
            <a:off x="7343777" y="2760303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M371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C147D65-0761-8655-9638-3066DDC89FA2}"/>
              </a:ext>
            </a:extLst>
          </p:cNvPr>
          <p:cNvSpPr/>
          <p:nvPr/>
        </p:nvSpPr>
        <p:spPr>
          <a:xfrm>
            <a:off x="11156360" y="2268503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2" name="Connecteur droit avec flèche 31">
            <a:extLst>
              <a:ext uri="{FF2B5EF4-FFF2-40B4-BE49-F238E27FC236}">
                <a16:creationId xmlns:a16="http://schemas.microsoft.com/office/drawing/2014/main" id="{36385426-7467-66CE-3366-156CDEC9E0F3}"/>
              </a:ext>
            </a:extLst>
          </p:cNvPr>
          <p:cNvCxnSpPr>
            <a:cxnSpLocks/>
            <a:endCxn id="30" idx="2"/>
          </p:cNvCxnSpPr>
          <p:nvPr/>
        </p:nvCxnSpPr>
        <p:spPr>
          <a:xfrm flipV="1">
            <a:off x="11197635" y="2347878"/>
            <a:ext cx="0" cy="223341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ZoneTexte 32">
            <a:extLst>
              <a:ext uri="{FF2B5EF4-FFF2-40B4-BE49-F238E27FC236}">
                <a16:creationId xmlns:a16="http://schemas.microsoft.com/office/drawing/2014/main" id="{84A17265-82E2-BCAB-887E-EDB0F62BA1B5}"/>
              </a:ext>
            </a:extLst>
          </p:cNvPr>
          <p:cNvSpPr txBox="1"/>
          <p:nvPr/>
        </p:nvSpPr>
        <p:spPr>
          <a:xfrm>
            <a:off x="10873038" y="2476981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M372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44ACC1A-82EC-CB1C-A818-7771C4422A1A}"/>
              </a:ext>
            </a:extLst>
          </p:cNvPr>
          <p:cNvSpPr/>
          <p:nvPr/>
        </p:nvSpPr>
        <p:spPr>
          <a:xfrm>
            <a:off x="11070831" y="627197"/>
            <a:ext cx="498474" cy="880531"/>
          </a:xfrm>
          <a:prstGeom prst="rect">
            <a:avLst/>
          </a:prstGeom>
          <a:pattFill prst="lgCheck">
            <a:fgClr>
              <a:srgbClr val="00B0F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06EB5203-B121-F627-4F43-F1F5E6ED479A}"/>
              </a:ext>
            </a:extLst>
          </p:cNvPr>
          <p:cNvSpPr/>
          <p:nvPr/>
        </p:nvSpPr>
        <p:spPr>
          <a:xfrm>
            <a:off x="10975421" y="976843"/>
            <a:ext cx="95410" cy="529358"/>
          </a:xfrm>
          <a:prstGeom prst="rect">
            <a:avLst/>
          </a:prstGeom>
          <a:pattFill prst="lgCheck">
            <a:fgClr>
              <a:srgbClr val="00B0F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451F9D6-8C49-EB44-5A67-B7E00B44275B}"/>
              </a:ext>
            </a:extLst>
          </p:cNvPr>
          <p:cNvSpPr/>
          <p:nvPr/>
        </p:nvSpPr>
        <p:spPr>
          <a:xfrm>
            <a:off x="11215228" y="868625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5" name="Connecteur droit avec flèche 44">
            <a:extLst>
              <a:ext uri="{FF2B5EF4-FFF2-40B4-BE49-F238E27FC236}">
                <a16:creationId xmlns:a16="http://schemas.microsoft.com/office/drawing/2014/main" id="{91FF40D5-A9DB-81BB-825B-9FCFA04E02D6}"/>
              </a:ext>
            </a:extLst>
          </p:cNvPr>
          <p:cNvCxnSpPr>
            <a:cxnSpLocks/>
            <a:endCxn id="44" idx="2"/>
          </p:cNvCxnSpPr>
          <p:nvPr/>
        </p:nvCxnSpPr>
        <p:spPr>
          <a:xfrm flipV="1">
            <a:off x="11256503" y="948000"/>
            <a:ext cx="0" cy="223341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>
            <a:extLst>
              <a:ext uri="{FF2B5EF4-FFF2-40B4-BE49-F238E27FC236}">
                <a16:creationId xmlns:a16="http://schemas.microsoft.com/office/drawing/2014/main" id="{6547DF76-6723-D7FA-E348-BFC34BFB1378}"/>
              </a:ext>
            </a:extLst>
          </p:cNvPr>
          <p:cNvSpPr txBox="1"/>
          <p:nvPr/>
        </p:nvSpPr>
        <p:spPr>
          <a:xfrm>
            <a:off x="10931906" y="1077103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M373</a:t>
            </a:r>
          </a:p>
        </p:txBody>
      </p:sp>
      <p:cxnSp>
        <p:nvCxnSpPr>
          <p:cNvPr id="71" name="Connecteur droit 70">
            <a:extLst>
              <a:ext uri="{FF2B5EF4-FFF2-40B4-BE49-F238E27FC236}">
                <a16:creationId xmlns:a16="http://schemas.microsoft.com/office/drawing/2014/main" id="{E173DFD8-0053-4121-ACFF-6693F1279B8E}"/>
              </a:ext>
            </a:extLst>
          </p:cNvPr>
          <p:cNvCxnSpPr>
            <a:cxnSpLocks/>
          </p:cNvCxnSpPr>
          <p:nvPr/>
        </p:nvCxnSpPr>
        <p:spPr>
          <a:xfrm flipV="1">
            <a:off x="6369810" y="31085"/>
            <a:ext cx="0" cy="3213249"/>
          </a:xfrm>
          <a:prstGeom prst="line">
            <a:avLst/>
          </a:prstGeom>
          <a:ln w="508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2" name="Rectangle 71">
            <a:extLst>
              <a:ext uri="{FF2B5EF4-FFF2-40B4-BE49-F238E27FC236}">
                <a16:creationId xmlns:a16="http://schemas.microsoft.com/office/drawing/2014/main" id="{EED3E183-D5CA-44C2-8D57-318027D5F01C}"/>
              </a:ext>
            </a:extLst>
          </p:cNvPr>
          <p:cNvSpPr/>
          <p:nvPr/>
        </p:nvSpPr>
        <p:spPr>
          <a:xfrm>
            <a:off x="6477927" y="-25909"/>
            <a:ext cx="16235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>
                <a:solidFill>
                  <a:schemeClr val="accent1"/>
                </a:solidFill>
              </a:rPr>
              <a:t>Tranche 1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844C159B-49A5-4978-BA84-C426335B9AAB}"/>
              </a:ext>
            </a:extLst>
          </p:cNvPr>
          <p:cNvSpPr/>
          <p:nvPr/>
        </p:nvSpPr>
        <p:spPr>
          <a:xfrm>
            <a:off x="4628500" y="2817"/>
            <a:ext cx="16235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>
                <a:solidFill>
                  <a:schemeClr val="accent1"/>
                </a:solidFill>
              </a:rPr>
              <a:t>Tranche 2</a:t>
            </a:r>
          </a:p>
        </p:txBody>
      </p:sp>
    </p:spTree>
    <p:extLst>
      <p:ext uri="{BB962C8B-B14F-4D97-AF65-F5344CB8AC3E}">
        <p14:creationId xmlns:p14="http://schemas.microsoft.com/office/powerpoint/2010/main" val="28637703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3875FDFE-EAED-950A-E46F-697F381A9E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921"/>
            <a:ext cx="12192000" cy="36576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8379768-ADBD-E20B-304B-C5FCD7D162DF}"/>
              </a:ext>
            </a:extLst>
          </p:cNvPr>
          <p:cNvSpPr/>
          <p:nvPr/>
        </p:nvSpPr>
        <p:spPr>
          <a:xfrm>
            <a:off x="5314418" y="1716060"/>
            <a:ext cx="505357" cy="863322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9AFBD82-1C38-4F5B-74EC-CECF07E6D3DB}"/>
              </a:ext>
            </a:extLst>
          </p:cNvPr>
          <p:cNvSpPr/>
          <p:nvPr/>
        </p:nvSpPr>
        <p:spPr>
          <a:xfrm>
            <a:off x="6871203" y="1716060"/>
            <a:ext cx="505358" cy="863322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6A1E1DE-6D68-B436-A533-F2564B3D1F8C}"/>
              </a:ext>
            </a:extLst>
          </p:cNvPr>
          <p:cNvSpPr/>
          <p:nvPr/>
        </p:nvSpPr>
        <p:spPr>
          <a:xfrm>
            <a:off x="6347331" y="1725129"/>
            <a:ext cx="505358" cy="863322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23941E-DD62-78A9-3374-7618DC1E2AA7}"/>
              </a:ext>
            </a:extLst>
          </p:cNvPr>
          <p:cNvSpPr/>
          <p:nvPr/>
        </p:nvSpPr>
        <p:spPr>
          <a:xfrm>
            <a:off x="7946237" y="1716060"/>
            <a:ext cx="505358" cy="863322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AA0EFF6-B5AB-B57A-6E7B-CB31BE2501D7}"/>
              </a:ext>
            </a:extLst>
          </p:cNvPr>
          <p:cNvSpPr/>
          <p:nvPr/>
        </p:nvSpPr>
        <p:spPr>
          <a:xfrm>
            <a:off x="7440879" y="506385"/>
            <a:ext cx="1010716" cy="863322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8FADA6-5F5F-0A62-1AA7-AFAEC297C825}"/>
              </a:ext>
            </a:extLst>
          </p:cNvPr>
          <p:cNvSpPr/>
          <p:nvPr/>
        </p:nvSpPr>
        <p:spPr>
          <a:xfrm>
            <a:off x="5611092" y="1998003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DB0DB0D2-F03E-9FD4-8635-C4B46269513E}"/>
              </a:ext>
            </a:extLst>
          </p:cNvPr>
          <p:cNvCxnSpPr>
            <a:cxnSpLocks/>
            <a:stCxn id="14" idx="0"/>
            <a:endCxn id="12" idx="2"/>
          </p:cNvCxnSpPr>
          <p:nvPr/>
        </p:nvCxnSpPr>
        <p:spPr>
          <a:xfrm flipH="1" flipV="1">
            <a:off x="5652367" y="2077378"/>
            <a:ext cx="30902" cy="874981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>
            <a:extLst>
              <a:ext uri="{FF2B5EF4-FFF2-40B4-BE49-F238E27FC236}">
                <a16:creationId xmlns:a16="http://schemas.microsoft.com/office/drawing/2014/main" id="{4BA5967F-CF80-C2BA-8429-B3D897F8E717}"/>
              </a:ext>
            </a:extLst>
          </p:cNvPr>
          <p:cNvSpPr txBox="1"/>
          <p:nvPr/>
        </p:nvSpPr>
        <p:spPr>
          <a:xfrm>
            <a:off x="5314418" y="2952359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M095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C3C0FBC-56C4-E5C6-DF6E-70D8D6349885}"/>
              </a:ext>
            </a:extLst>
          </p:cNvPr>
          <p:cNvSpPr/>
          <p:nvPr/>
        </p:nvSpPr>
        <p:spPr>
          <a:xfrm>
            <a:off x="6621245" y="2523415"/>
            <a:ext cx="82550" cy="7937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6" name="Connecteur droit avec flèche 15">
            <a:extLst>
              <a:ext uri="{FF2B5EF4-FFF2-40B4-BE49-F238E27FC236}">
                <a16:creationId xmlns:a16="http://schemas.microsoft.com/office/drawing/2014/main" id="{AA7EA616-8C63-2D7B-7ECD-C834BAE6DD33}"/>
              </a:ext>
            </a:extLst>
          </p:cNvPr>
          <p:cNvCxnSpPr>
            <a:cxnSpLocks/>
            <a:stCxn id="17" idx="0"/>
          </p:cNvCxnSpPr>
          <p:nvPr/>
        </p:nvCxnSpPr>
        <p:spPr>
          <a:xfrm flipH="1" flipV="1">
            <a:off x="6663560" y="2594529"/>
            <a:ext cx="55426" cy="236774"/>
          </a:xfrm>
          <a:prstGeom prst="straightConnector1">
            <a:avLst/>
          </a:prstGeom>
          <a:ln w="19050">
            <a:solidFill>
              <a:srgbClr val="FF0000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>
            <a:extLst>
              <a:ext uri="{FF2B5EF4-FFF2-40B4-BE49-F238E27FC236}">
                <a16:creationId xmlns:a16="http://schemas.microsoft.com/office/drawing/2014/main" id="{D1147DA3-26B0-05C7-D87E-28D889AC36B2}"/>
              </a:ext>
            </a:extLst>
          </p:cNvPr>
          <p:cNvSpPr txBox="1"/>
          <p:nvPr/>
        </p:nvSpPr>
        <p:spPr>
          <a:xfrm>
            <a:off x="6350135" y="2831303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M097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6DBD6FA-D8D4-B79B-0E24-566AE629B0F5}"/>
              </a:ext>
            </a:extLst>
          </p:cNvPr>
          <p:cNvSpPr/>
          <p:nvPr/>
        </p:nvSpPr>
        <p:spPr>
          <a:xfrm>
            <a:off x="7194094" y="2509076"/>
            <a:ext cx="82550" cy="7937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1AC1FDC9-AD73-5E7D-522B-CCF62C2B4D04}"/>
              </a:ext>
            </a:extLst>
          </p:cNvPr>
          <p:cNvCxnSpPr>
            <a:cxnSpLocks/>
            <a:endCxn id="18" idx="3"/>
          </p:cNvCxnSpPr>
          <p:nvPr/>
        </p:nvCxnSpPr>
        <p:spPr>
          <a:xfrm flipH="1" flipV="1">
            <a:off x="7276644" y="2548764"/>
            <a:ext cx="65226" cy="278894"/>
          </a:xfrm>
          <a:prstGeom prst="straightConnector1">
            <a:avLst/>
          </a:prstGeom>
          <a:ln w="19050">
            <a:solidFill>
              <a:srgbClr val="FF0000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ZoneTexte 19">
            <a:extLst>
              <a:ext uri="{FF2B5EF4-FFF2-40B4-BE49-F238E27FC236}">
                <a16:creationId xmlns:a16="http://schemas.microsoft.com/office/drawing/2014/main" id="{028A6721-C2D5-F07D-E74A-77C1E97781C9}"/>
              </a:ext>
            </a:extLst>
          </p:cNvPr>
          <p:cNvSpPr txBox="1"/>
          <p:nvPr/>
        </p:nvSpPr>
        <p:spPr>
          <a:xfrm>
            <a:off x="6996345" y="2767693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M096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469B0DB-FEE9-9E44-E7F0-EB27F1EAA5EC}"/>
              </a:ext>
            </a:extLst>
          </p:cNvPr>
          <p:cNvSpPr/>
          <p:nvPr/>
        </p:nvSpPr>
        <p:spPr>
          <a:xfrm>
            <a:off x="7718909" y="506385"/>
            <a:ext cx="82550" cy="7937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4" name="Connecteur droit avec flèche 23">
            <a:extLst>
              <a:ext uri="{FF2B5EF4-FFF2-40B4-BE49-F238E27FC236}">
                <a16:creationId xmlns:a16="http://schemas.microsoft.com/office/drawing/2014/main" id="{F868DFCC-7C65-32F1-DD41-06973A40AA0E}"/>
              </a:ext>
            </a:extLst>
          </p:cNvPr>
          <p:cNvCxnSpPr>
            <a:cxnSpLocks/>
            <a:stCxn id="25" idx="2"/>
            <a:endCxn id="23" idx="0"/>
          </p:cNvCxnSpPr>
          <p:nvPr/>
        </p:nvCxnSpPr>
        <p:spPr>
          <a:xfrm flipH="1">
            <a:off x="7760184" y="288420"/>
            <a:ext cx="46910" cy="217965"/>
          </a:xfrm>
          <a:prstGeom prst="straightConnector1">
            <a:avLst/>
          </a:prstGeom>
          <a:ln w="19050">
            <a:solidFill>
              <a:srgbClr val="FF0000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oneTexte 24">
            <a:extLst>
              <a:ext uri="{FF2B5EF4-FFF2-40B4-BE49-F238E27FC236}">
                <a16:creationId xmlns:a16="http://schemas.microsoft.com/office/drawing/2014/main" id="{E01211DD-1472-ACAE-23C4-F5DF718EE0EC}"/>
              </a:ext>
            </a:extLst>
          </p:cNvPr>
          <p:cNvSpPr txBox="1"/>
          <p:nvPr/>
        </p:nvSpPr>
        <p:spPr>
          <a:xfrm>
            <a:off x="7438243" y="-80912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M099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47427A8-AC89-A436-EA20-4CF7DCD15FA6}"/>
              </a:ext>
            </a:extLst>
          </p:cNvPr>
          <p:cNvSpPr/>
          <p:nvPr/>
        </p:nvSpPr>
        <p:spPr>
          <a:xfrm>
            <a:off x="8159945" y="2483727"/>
            <a:ext cx="82550" cy="7937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7" name="Connecteur droit avec flèche 26">
            <a:extLst>
              <a:ext uri="{FF2B5EF4-FFF2-40B4-BE49-F238E27FC236}">
                <a16:creationId xmlns:a16="http://schemas.microsoft.com/office/drawing/2014/main" id="{8D7BAED5-938F-CA39-5AD7-EE7985D7EC02}"/>
              </a:ext>
            </a:extLst>
          </p:cNvPr>
          <p:cNvCxnSpPr>
            <a:cxnSpLocks/>
            <a:stCxn id="28" idx="0"/>
            <a:endCxn id="10" idx="2"/>
          </p:cNvCxnSpPr>
          <p:nvPr/>
        </p:nvCxnSpPr>
        <p:spPr>
          <a:xfrm flipV="1">
            <a:off x="7946888" y="2579382"/>
            <a:ext cx="252028" cy="436587"/>
          </a:xfrm>
          <a:prstGeom prst="straightConnector1">
            <a:avLst/>
          </a:prstGeom>
          <a:ln w="19050">
            <a:solidFill>
              <a:srgbClr val="FF0000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oneTexte 27">
            <a:extLst>
              <a:ext uri="{FF2B5EF4-FFF2-40B4-BE49-F238E27FC236}">
                <a16:creationId xmlns:a16="http://schemas.microsoft.com/office/drawing/2014/main" id="{149DC30A-9F31-39FB-D032-F66D88A8D2B1}"/>
              </a:ext>
            </a:extLst>
          </p:cNvPr>
          <p:cNvSpPr txBox="1"/>
          <p:nvPr/>
        </p:nvSpPr>
        <p:spPr>
          <a:xfrm>
            <a:off x="7578037" y="3015969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M098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4B15BFD-1F81-B56A-CC3E-89A1117AA257}"/>
              </a:ext>
            </a:extLst>
          </p:cNvPr>
          <p:cNvSpPr/>
          <p:nvPr/>
        </p:nvSpPr>
        <p:spPr>
          <a:xfrm>
            <a:off x="4277911" y="1721600"/>
            <a:ext cx="663588" cy="863322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0BA72E3-F59A-4DD3-A8DA-CCC6204D3835}"/>
              </a:ext>
            </a:extLst>
          </p:cNvPr>
          <p:cNvSpPr/>
          <p:nvPr/>
        </p:nvSpPr>
        <p:spPr>
          <a:xfrm>
            <a:off x="4938327" y="1721954"/>
            <a:ext cx="376091" cy="27287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0776D0E-1E76-B508-77C1-69DE4A8159F2}"/>
              </a:ext>
            </a:extLst>
          </p:cNvPr>
          <p:cNvSpPr/>
          <p:nvPr/>
        </p:nvSpPr>
        <p:spPr>
          <a:xfrm>
            <a:off x="4277911" y="2118111"/>
            <a:ext cx="82550" cy="7937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6" name="Connecteur droit avec flèche 35">
            <a:extLst>
              <a:ext uri="{FF2B5EF4-FFF2-40B4-BE49-F238E27FC236}">
                <a16:creationId xmlns:a16="http://schemas.microsoft.com/office/drawing/2014/main" id="{0263ABF0-A2CD-88C8-B545-57F2826A59BE}"/>
              </a:ext>
            </a:extLst>
          </p:cNvPr>
          <p:cNvCxnSpPr>
            <a:cxnSpLocks/>
            <a:endCxn id="35" idx="3"/>
          </p:cNvCxnSpPr>
          <p:nvPr/>
        </p:nvCxnSpPr>
        <p:spPr>
          <a:xfrm flipH="1" flipV="1">
            <a:off x="4360461" y="2157799"/>
            <a:ext cx="283813" cy="248028"/>
          </a:xfrm>
          <a:prstGeom prst="straightConnector1">
            <a:avLst/>
          </a:prstGeom>
          <a:ln w="19050">
            <a:solidFill>
              <a:srgbClr val="FF0000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ZoneTexte 36">
            <a:extLst>
              <a:ext uri="{FF2B5EF4-FFF2-40B4-BE49-F238E27FC236}">
                <a16:creationId xmlns:a16="http://schemas.microsoft.com/office/drawing/2014/main" id="{F8074004-5230-7F2F-3042-3862957E3458}"/>
              </a:ext>
            </a:extLst>
          </p:cNvPr>
          <p:cNvSpPr txBox="1"/>
          <p:nvPr/>
        </p:nvSpPr>
        <p:spPr>
          <a:xfrm>
            <a:off x="4266862" y="2269532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M384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6DA5AC2-F013-F294-F8A1-09FD8898570D}"/>
              </a:ext>
            </a:extLst>
          </p:cNvPr>
          <p:cNvSpPr/>
          <p:nvPr/>
        </p:nvSpPr>
        <p:spPr>
          <a:xfrm>
            <a:off x="4938327" y="1998274"/>
            <a:ext cx="376091" cy="58110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9F9C85CB-D95B-4793-CDAC-57647D3732B5}"/>
              </a:ext>
            </a:extLst>
          </p:cNvPr>
          <p:cNvSpPr/>
          <p:nvPr/>
        </p:nvSpPr>
        <p:spPr>
          <a:xfrm>
            <a:off x="5164002" y="2009105"/>
            <a:ext cx="82550" cy="7937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2" name="Connecteur droit avec flèche 41">
            <a:extLst>
              <a:ext uri="{FF2B5EF4-FFF2-40B4-BE49-F238E27FC236}">
                <a16:creationId xmlns:a16="http://schemas.microsoft.com/office/drawing/2014/main" id="{0D74513C-7786-D2FB-8D0E-62E0EFD5FE60}"/>
              </a:ext>
            </a:extLst>
          </p:cNvPr>
          <p:cNvCxnSpPr>
            <a:cxnSpLocks/>
            <a:stCxn id="45" idx="0"/>
            <a:endCxn id="41" idx="2"/>
          </p:cNvCxnSpPr>
          <p:nvPr/>
        </p:nvCxnSpPr>
        <p:spPr>
          <a:xfrm flipV="1">
            <a:off x="4708673" y="2088480"/>
            <a:ext cx="496604" cy="805911"/>
          </a:xfrm>
          <a:prstGeom prst="straightConnector1">
            <a:avLst/>
          </a:prstGeom>
          <a:ln w="19050">
            <a:solidFill>
              <a:srgbClr val="FF0000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ZoneTexte 44">
            <a:extLst>
              <a:ext uri="{FF2B5EF4-FFF2-40B4-BE49-F238E27FC236}">
                <a16:creationId xmlns:a16="http://schemas.microsoft.com/office/drawing/2014/main" id="{E8664EC1-A0A3-A4EF-AC48-09D9A5176B8B}"/>
              </a:ext>
            </a:extLst>
          </p:cNvPr>
          <p:cNvSpPr txBox="1"/>
          <p:nvPr/>
        </p:nvSpPr>
        <p:spPr>
          <a:xfrm>
            <a:off x="4339822" y="2894391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M385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3C1E5B72-9806-8AE6-B518-1FD1E9B1EA49}"/>
              </a:ext>
            </a:extLst>
          </p:cNvPr>
          <p:cNvSpPr/>
          <p:nvPr/>
        </p:nvSpPr>
        <p:spPr>
          <a:xfrm>
            <a:off x="5314419" y="540893"/>
            <a:ext cx="254532" cy="863322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2B4695F4-DF94-2CCB-6752-F3B3912E52B3}"/>
              </a:ext>
            </a:extLst>
          </p:cNvPr>
          <p:cNvSpPr/>
          <p:nvPr/>
        </p:nvSpPr>
        <p:spPr>
          <a:xfrm>
            <a:off x="5491319" y="866747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9" name="Connecteur droit avec flèche 48">
            <a:extLst>
              <a:ext uri="{FF2B5EF4-FFF2-40B4-BE49-F238E27FC236}">
                <a16:creationId xmlns:a16="http://schemas.microsoft.com/office/drawing/2014/main" id="{388B09D8-AD86-5AC2-297F-A593AEC9C822}"/>
              </a:ext>
            </a:extLst>
          </p:cNvPr>
          <p:cNvCxnSpPr>
            <a:cxnSpLocks/>
            <a:stCxn id="50" idx="2"/>
          </p:cNvCxnSpPr>
          <p:nvPr/>
        </p:nvCxnSpPr>
        <p:spPr>
          <a:xfrm>
            <a:off x="5446375" y="433967"/>
            <a:ext cx="74115" cy="510050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ZoneTexte 49">
            <a:extLst>
              <a:ext uri="{FF2B5EF4-FFF2-40B4-BE49-F238E27FC236}">
                <a16:creationId xmlns:a16="http://schemas.microsoft.com/office/drawing/2014/main" id="{7B44760A-F37D-523B-E942-DFCFA6F4A162}"/>
              </a:ext>
            </a:extLst>
          </p:cNvPr>
          <p:cNvSpPr txBox="1"/>
          <p:nvPr/>
        </p:nvSpPr>
        <p:spPr>
          <a:xfrm>
            <a:off x="5077524" y="64635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M386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142C5DE-69A8-44B9-C2EA-9545EA517D32}"/>
              </a:ext>
            </a:extLst>
          </p:cNvPr>
          <p:cNvSpPr/>
          <p:nvPr/>
        </p:nvSpPr>
        <p:spPr>
          <a:xfrm>
            <a:off x="5580771" y="542032"/>
            <a:ext cx="766560" cy="863322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16E80824-A759-0673-1174-000A08762FF3}"/>
              </a:ext>
            </a:extLst>
          </p:cNvPr>
          <p:cNvSpPr/>
          <p:nvPr/>
        </p:nvSpPr>
        <p:spPr>
          <a:xfrm>
            <a:off x="6263157" y="910362"/>
            <a:ext cx="82550" cy="7937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4" name="Connecteur droit avec flèche 53">
            <a:extLst>
              <a:ext uri="{FF2B5EF4-FFF2-40B4-BE49-F238E27FC236}">
                <a16:creationId xmlns:a16="http://schemas.microsoft.com/office/drawing/2014/main" id="{2AC484C2-5F58-C7C3-3DC7-3AEEAE1E6E23}"/>
              </a:ext>
            </a:extLst>
          </p:cNvPr>
          <p:cNvCxnSpPr>
            <a:cxnSpLocks/>
            <a:stCxn id="55" idx="2"/>
            <a:endCxn id="53" idx="1"/>
          </p:cNvCxnSpPr>
          <p:nvPr/>
        </p:nvCxnSpPr>
        <p:spPr>
          <a:xfrm flipH="1">
            <a:off x="6263157" y="322103"/>
            <a:ext cx="28469" cy="627947"/>
          </a:xfrm>
          <a:prstGeom prst="straightConnector1">
            <a:avLst/>
          </a:prstGeom>
          <a:ln w="19050">
            <a:solidFill>
              <a:srgbClr val="FF0000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ZoneTexte 54">
            <a:extLst>
              <a:ext uri="{FF2B5EF4-FFF2-40B4-BE49-F238E27FC236}">
                <a16:creationId xmlns:a16="http://schemas.microsoft.com/office/drawing/2014/main" id="{B35390C5-9617-24CF-195C-EC9EECFCD3EC}"/>
              </a:ext>
            </a:extLst>
          </p:cNvPr>
          <p:cNvSpPr txBox="1"/>
          <p:nvPr/>
        </p:nvSpPr>
        <p:spPr>
          <a:xfrm>
            <a:off x="5922775" y="-47229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M387</a:t>
            </a:r>
          </a:p>
        </p:txBody>
      </p: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36C7DD62-A6EA-F64D-5AA7-D5E0BA722EE8}"/>
              </a:ext>
            </a:extLst>
          </p:cNvPr>
          <p:cNvGrpSpPr/>
          <p:nvPr/>
        </p:nvGrpSpPr>
        <p:grpSpPr>
          <a:xfrm>
            <a:off x="794252" y="3543534"/>
            <a:ext cx="7999257" cy="1517348"/>
            <a:chOff x="794252" y="4770953"/>
            <a:chExt cx="7999257" cy="1517348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E741AA1B-6026-023C-6916-210620A6F474}"/>
                </a:ext>
              </a:extLst>
            </p:cNvPr>
            <p:cNvSpPr/>
            <p:nvPr/>
          </p:nvSpPr>
          <p:spPr>
            <a:xfrm>
              <a:off x="794805" y="4780240"/>
              <a:ext cx="655153" cy="318374"/>
            </a:xfrm>
            <a:prstGeom prst="rect">
              <a:avLst/>
            </a:prstGeom>
            <a:noFill/>
            <a:ln w="66675" cmpd="sng">
              <a:solidFill>
                <a:srgbClr val="00B0F0"/>
              </a:solidFill>
              <a:extLst>
                <a:ext uri="{C807C97D-BFC1-408E-A445-0C87EB9F89A2}">
                  <ask:lineSketchStyleProps xmlns:ask="http://schemas.microsoft.com/office/drawing/2018/sketchyshapes" xmlns=""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0278E92-566D-4DBF-7EB1-71A5A4D92677}"/>
                </a:ext>
              </a:extLst>
            </p:cNvPr>
            <p:cNvSpPr/>
            <p:nvPr/>
          </p:nvSpPr>
          <p:spPr>
            <a:xfrm>
              <a:off x="794252" y="5374369"/>
              <a:ext cx="655153" cy="318374"/>
            </a:xfrm>
            <a:prstGeom prst="rect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79886B26-5239-3655-0A83-3B999870F87D}"/>
                </a:ext>
              </a:extLst>
            </p:cNvPr>
            <p:cNvSpPr txBox="1"/>
            <p:nvPr/>
          </p:nvSpPr>
          <p:spPr>
            <a:xfrm>
              <a:off x="1645270" y="4770953"/>
              <a:ext cx="71482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/>
                <a:t>Echantillon « PLINTHE CARRELAGE + COLLE » ne contenant pas d’amiante</a:t>
              </a:r>
            </a:p>
          </p:txBody>
        </p:sp>
        <p:sp>
          <p:nvSpPr>
            <p:cNvPr id="31" name="ZoneTexte 30">
              <a:extLst>
                <a:ext uri="{FF2B5EF4-FFF2-40B4-BE49-F238E27FC236}">
                  <a16:creationId xmlns:a16="http://schemas.microsoft.com/office/drawing/2014/main" id="{0BD77F21-D008-3BD0-5815-8B414A902257}"/>
                </a:ext>
              </a:extLst>
            </p:cNvPr>
            <p:cNvSpPr txBox="1"/>
            <p:nvPr/>
          </p:nvSpPr>
          <p:spPr>
            <a:xfrm>
              <a:off x="1645270" y="5344961"/>
              <a:ext cx="68645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/>
                <a:t>Echantillon « PLINTHE CARRELAGE + COLLE  » contenant de l’amiante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DCB21DE5-D7EA-459A-AE6A-D8FE1D53E17B}"/>
                </a:ext>
              </a:extLst>
            </p:cNvPr>
            <p:cNvSpPr/>
            <p:nvPr/>
          </p:nvSpPr>
          <p:spPr>
            <a:xfrm>
              <a:off x="794252" y="5968498"/>
              <a:ext cx="655153" cy="318374"/>
            </a:xfrm>
            <a:prstGeom prst="rect">
              <a:avLst/>
            </a:prstGeom>
            <a:noFill/>
            <a:ln w="76200">
              <a:solidFill>
                <a:srgbClr val="92D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B05587A5-5AC0-0C53-6C2D-F86B0F61C908}"/>
                </a:ext>
              </a:extLst>
            </p:cNvPr>
            <p:cNvSpPr txBox="1"/>
            <p:nvPr/>
          </p:nvSpPr>
          <p:spPr>
            <a:xfrm>
              <a:off x="1645270" y="5918969"/>
              <a:ext cx="183672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/>
                <a:t>PLINTHES en bois</a:t>
              </a:r>
            </a:p>
          </p:txBody>
        </p: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55543E19-9E79-5DF5-ED10-48B9BD3816B8}"/>
              </a:ext>
            </a:extLst>
          </p:cNvPr>
          <p:cNvSpPr/>
          <p:nvPr/>
        </p:nvSpPr>
        <p:spPr>
          <a:xfrm>
            <a:off x="8536303" y="1716383"/>
            <a:ext cx="3013551" cy="873756"/>
          </a:xfrm>
          <a:prstGeom prst="rect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AD3470E-6148-D35D-18B4-2ADE514D9208}"/>
              </a:ext>
            </a:extLst>
          </p:cNvPr>
          <p:cNvSpPr/>
          <p:nvPr/>
        </p:nvSpPr>
        <p:spPr>
          <a:xfrm>
            <a:off x="8521222" y="509244"/>
            <a:ext cx="3013551" cy="873756"/>
          </a:xfrm>
          <a:prstGeom prst="rect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DCAC01A6-BDFB-E049-07EA-5393A3E0F7B3}"/>
              </a:ext>
            </a:extLst>
          </p:cNvPr>
          <p:cNvSpPr/>
          <p:nvPr/>
        </p:nvSpPr>
        <p:spPr>
          <a:xfrm>
            <a:off x="1628998" y="1714695"/>
            <a:ext cx="2582118" cy="873756"/>
          </a:xfrm>
          <a:prstGeom prst="rect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AF5A7CCE-BEF0-CFE9-5902-27EE260390FE}"/>
              </a:ext>
            </a:extLst>
          </p:cNvPr>
          <p:cNvSpPr/>
          <p:nvPr/>
        </p:nvSpPr>
        <p:spPr>
          <a:xfrm>
            <a:off x="2694066" y="475315"/>
            <a:ext cx="2582118" cy="863322"/>
          </a:xfrm>
          <a:prstGeom prst="rect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9" name="Connecteur droit 58">
            <a:extLst>
              <a:ext uri="{FF2B5EF4-FFF2-40B4-BE49-F238E27FC236}">
                <a16:creationId xmlns:a16="http://schemas.microsoft.com/office/drawing/2014/main" id="{269B975A-B926-F3EF-7251-A5897FAFFCDD}"/>
              </a:ext>
            </a:extLst>
          </p:cNvPr>
          <p:cNvCxnSpPr>
            <a:cxnSpLocks/>
          </p:cNvCxnSpPr>
          <p:nvPr/>
        </p:nvCxnSpPr>
        <p:spPr>
          <a:xfrm>
            <a:off x="601980" y="379107"/>
            <a:ext cx="0" cy="1026247"/>
          </a:xfrm>
          <a:prstGeom prst="line">
            <a:avLst/>
          </a:prstGeom>
          <a:ln w="762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60">
            <a:extLst>
              <a:ext uri="{FF2B5EF4-FFF2-40B4-BE49-F238E27FC236}">
                <a16:creationId xmlns:a16="http://schemas.microsoft.com/office/drawing/2014/main" id="{8894CACB-A21A-B63C-AF03-0A4150B2E3E9}"/>
              </a:ext>
            </a:extLst>
          </p:cNvPr>
          <p:cNvCxnSpPr>
            <a:cxnSpLocks/>
          </p:cNvCxnSpPr>
          <p:nvPr/>
        </p:nvCxnSpPr>
        <p:spPr>
          <a:xfrm>
            <a:off x="2125980" y="372400"/>
            <a:ext cx="0" cy="1026247"/>
          </a:xfrm>
          <a:prstGeom prst="line">
            <a:avLst/>
          </a:prstGeom>
          <a:ln w="762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 2">
            <a:extLst>
              <a:ext uri="{FF2B5EF4-FFF2-40B4-BE49-F238E27FC236}">
                <a16:creationId xmlns:a16="http://schemas.microsoft.com/office/drawing/2014/main" id="{693FBA25-1916-7285-A8E1-76ACAAD8AB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141" y="5184558"/>
            <a:ext cx="6923949" cy="1376412"/>
          </a:xfrm>
          <a:prstGeom prst="rect">
            <a:avLst/>
          </a:prstGeom>
        </p:spPr>
      </p:pic>
      <p:cxnSp>
        <p:nvCxnSpPr>
          <p:cNvPr id="56" name="Connecteur droit 55">
            <a:extLst>
              <a:ext uri="{FF2B5EF4-FFF2-40B4-BE49-F238E27FC236}">
                <a16:creationId xmlns:a16="http://schemas.microsoft.com/office/drawing/2014/main" id="{9E97D13B-CC86-4CC7-9162-66B2B4DB72B1}"/>
              </a:ext>
            </a:extLst>
          </p:cNvPr>
          <p:cNvCxnSpPr>
            <a:cxnSpLocks/>
          </p:cNvCxnSpPr>
          <p:nvPr/>
        </p:nvCxnSpPr>
        <p:spPr>
          <a:xfrm flipV="1">
            <a:off x="6345707" y="-8542"/>
            <a:ext cx="0" cy="3552076"/>
          </a:xfrm>
          <a:prstGeom prst="line">
            <a:avLst/>
          </a:prstGeom>
          <a:ln w="508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:a16="http://schemas.microsoft.com/office/drawing/2014/main" id="{9A62B410-7D96-4D47-860B-1CBABBB8051C}"/>
              </a:ext>
            </a:extLst>
          </p:cNvPr>
          <p:cNvSpPr/>
          <p:nvPr/>
        </p:nvSpPr>
        <p:spPr>
          <a:xfrm>
            <a:off x="8766769" y="-48460"/>
            <a:ext cx="14141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b="1" dirty="0">
                <a:solidFill>
                  <a:schemeClr val="accent1"/>
                </a:solidFill>
              </a:rPr>
              <a:t>Tranche 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C55CD5-9CD6-4209-9055-E3747AD6E9DC}"/>
              </a:ext>
            </a:extLst>
          </p:cNvPr>
          <p:cNvSpPr/>
          <p:nvPr/>
        </p:nvSpPr>
        <p:spPr>
          <a:xfrm>
            <a:off x="3474974" y="0"/>
            <a:ext cx="14141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b="1" dirty="0">
                <a:solidFill>
                  <a:schemeClr val="accent1"/>
                </a:solidFill>
              </a:rPr>
              <a:t>Tranche 2</a:t>
            </a:r>
          </a:p>
        </p:txBody>
      </p:sp>
      <p:grpSp>
        <p:nvGrpSpPr>
          <p:cNvPr id="58" name="Groupe 57">
            <a:extLst>
              <a:ext uri="{FF2B5EF4-FFF2-40B4-BE49-F238E27FC236}">
                <a16:creationId xmlns:a16="http://schemas.microsoft.com/office/drawing/2014/main" id="{5546F809-E118-4B54-8937-B288AF33C887}"/>
              </a:ext>
            </a:extLst>
          </p:cNvPr>
          <p:cNvGrpSpPr/>
          <p:nvPr/>
        </p:nvGrpSpPr>
        <p:grpSpPr>
          <a:xfrm>
            <a:off x="7718909" y="5359073"/>
            <a:ext cx="4347589" cy="400110"/>
            <a:chOff x="7580707" y="5446721"/>
            <a:chExt cx="4347589" cy="400110"/>
          </a:xfrm>
        </p:grpSpPr>
        <p:sp>
          <p:nvSpPr>
            <p:cNvPr id="60" name="ZoneTexte 59">
              <a:extLst>
                <a:ext uri="{FF2B5EF4-FFF2-40B4-BE49-F238E27FC236}">
                  <a16:creationId xmlns:a16="http://schemas.microsoft.com/office/drawing/2014/main" id="{A215CD53-4EA3-41B0-B4EC-46400AB9F2EB}"/>
                </a:ext>
              </a:extLst>
            </p:cNvPr>
            <p:cNvSpPr txBox="1"/>
            <p:nvPr/>
          </p:nvSpPr>
          <p:spPr>
            <a:xfrm>
              <a:off x="7978995" y="5446721"/>
              <a:ext cx="394930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b="1" dirty="0">
                  <a:solidFill>
                    <a:srgbClr val="FF0000"/>
                  </a:solidFill>
                </a:rPr>
                <a:t> Désamiantage des murs et plinthes </a:t>
              </a:r>
            </a:p>
          </p:txBody>
        </p:sp>
        <p:sp>
          <p:nvSpPr>
            <p:cNvPr id="62" name="Flèche : droite à entaille 61">
              <a:extLst>
                <a:ext uri="{FF2B5EF4-FFF2-40B4-BE49-F238E27FC236}">
                  <a16:creationId xmlns:a16="http://schemas.microsoft.com/office/drawing/2014/main" id="{2E0DBCFB-5FAE-4B63-800B-A779DC7C68CA}"/>
                </a:ext>
              </a:extLst>
            </p:cNvPr>
            <p:cNvSpPr/>
            <p:nvPr/>
          </p:nvSpPr>
          <p:spPr>
            <a:xfrm>
              <a:off x="7580707" y="5482779"/>
              <a:ext cx="418886" cy="327993"/>
            </a:xfrm>
            <a:prstGeom prst="notched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6866001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87F6DD-93D4-DB85-6EC2-440594A0DF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/>
              <a:t>Périmètre Désamiantage Tranche 1 et Tranche 2: Niveau 3 </a:t>
            </a:r>
            <a:br>
              <a:rPr lang="fr-FR" dirty="0"/>
            </a:b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90903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5C53786C-95C8-09CF-581D-5A287E7EFD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39643"/>
            <a:ext cx="12192000" cy="365760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7D20CB9C-B35D-AFAC-F203-B08BE03AF419}"/>
              </a:ext>
            </a:extLst>
          </p:cNvPr>
          <p:cNvSpPr txBox="1"/>
          <p:nvPr/>
        </p:nvSpPr>
        <p:spPr>
          <a:xfrm>
            <a:off x="1340510" y="5505688"/>
            <a:ext cx="34144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Conduits en fibrociment amianté</a:t>
            </a: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B9113018-6C3D-8E70-C4A9-4A85D091F8AE}"/>
              </a:ext>
            </a:extLst>
          </p:cNvPr>
          <p:cNvSpPr/>
          <p:nvPr/>
        </p:nvSpPr>
        <p:spPr>
          <a:xfrm>
            <a:off x="771854" y="5505688"/>
            <a:ext cx="361100" cy="369332"/>
          </a:xfrm>
          <a:prstGeom prst="ellipse">
            <a:avLst/>
          </a:prstGeom>
          <a:noFill/>
          <a:ln w="920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17E7484E-4A81-448B-B424-6611EF2E3CD0}"/>
              </a:ext>
            </a:extLst>
          </p:cNvPr>
          <p:cNvCxnSpPr>
            <a:cxnSpLocks/>
          </p:cNvCxnSpPr>
          <p:nvPr/>
        </p:nvCxnSpPr>
        <p:spPr>
          <a:xfrm flipV="1">
            <a:off x="6383547" y="500333"/>
            <a:ext cx="0" cy="5175848"/>
          </a:xfrm>
          <a:prstGeom prst="line">
            <a:avLst/>
          </a:prstGeom>
          <a:ln w="508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C7EE72A7-F746-4257-9C34-8190DD82861E}"/>
              </a:ext>
            </a:extLst>
          </p:cNvPr>
          <p:cNvSpPr/>
          <p:nvPr/>
        </p:nvSpPr>
        <p:spPr>
          <a:xfrm>
            <a:off x="6578480" y="345624"/>
            <a:ext cx="16235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>
                <a:solidFill>
                  <a:schemeClr val="accent1"/>
                </a:solidFill>
              </a:rPr>
              <a:t>Tranche 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FD4F6A-DB1B-42C5-8960-F44DF2909900}"/>
              </a:ext>
            </a:extLst>
          </p:cNvPr>
          <p:cNvSpPr/>
          <p:nvPr/>
        </p:nvSpPr>
        <p:spPr>
          <a:xfrm>
            <a:off x="4394349" y="345624"/>
            <a:ext cx="16235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>
                <a:solidFill>
                  <a:schemeClr val="accent1"/>
                </a:solidFill>
              </a:rPr>
              <a:t>Tranche 2</a:t>
            </a:r>
          </a:p>
        </p:txBody>
      </p:sp>
    </p:spTree>
    <p:extLst>
      <p:ext uri="{BB962C8B-B14F-4D97-AF65-F5344CB8AC3E}">
        <p14:creationId xmlns:p14="http://schemas.microsoft.com/office/powerpoint/2010/main" val="8065313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1C4AD6DB-C939-2325-6BBF-6012AFC9BB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793"/>
            <a:ext cx="12192000" cy="3657600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31F868E6-8272-1301-370E-32B2B8875FB4}"/>
              </a:ext>
            </a:extLst>
          </p:cNvPr>
          <p:cNvSpPr/>
          <p:nvPr/>
        </p:nvSpPr>
        <p:spPr>
          <a:xfrm>
            <a:off x="673361" y="3244334"/>
            <a:ext cx="655153" cy="318374"/>
          </a:xfrm>
          <a:prstGeom prst="rect">
            <a:avLst/>
          </a:prstGeom>
          <a:pattFill prst="wdDnDiag">
            <a:fgClr>
              <a:srgbClr val="00B0F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BD3E8A4-1AE1-5B1E-7C1E-C45EAE00D959}"/>
              </a:ext>
            </a:extLst>
          </p:cNvPr>
          <p:cNvSpPr/>
          <p:nvPr/>
        </p:nvSpPr>
        <p:spPr>
          <a:xfrm>
            <a:off x="672808" y="3855966"/>
            <a:ext cx="655153" cy="318374"/>
          </a:xfrm>
          <a:prstGeom prst="rect">
            <a:avLst/>
          </a:prstGeom>
          <a:pattFill prst="wdDnDiag">
            <a:fgClr>
              <a:srgbClr val="FF000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B972F461-3007-E28A-F107-E5A22165A23D}"/>
              </a:ext>
            </a:extLst>
          </p:cNvPr>
          <p:cNvSpPr txBox="1"/>
          <p:nvPr/>
        </p:nvSpPr>
        <p:spPr>
          <a:xfrm>
            <a:off x="1523827" y="3244334"/>
            <a:ext cx="56282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Echantillon « LINO + COLLE » ne contenant pas d’amiante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B93A32D5-61F4-ADC3-D704-743599CFC9D8}"/>
              </a:ext>
            </a:extLst>
          </p:cNvPr>
          <p:cNvSpPr txBox="1"/>
          <p:nvPr/>
        </p:nvSpPr>
        <p:spPr>
          <a:xfrm>
            <a:off x="1523826" y="3846061"/>
            <a:ext cx="51887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Echantillon « LINO + COLLE » contenant de l’amiante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00616FF-D480-0E86-96A7-C9F91F52236F}"/>
              </a:ext>
            </a:extLst>
          </p:cNvPr>
          <p:cNvSpPr/>
          <p:nvPr/>
        </p:nvSpPr>
        <p:spPr>
          <a:xfrm>
            <a:off x="672808" y="4467598"/>
            <a:ext cx="655153" cy="318374"/>
          </a:xfrm>
          <a:prstGeom prst="rect">
            <a:avLst/>
          </a:prstGeom>
          <a:pattFill prst="lgCheck">
            <a:fgClr>
              <a:srgbClr val="00B0F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B128851B-B9EE-4722-7D5C-E1080BC3868A}"/>
              </a:ext>
            </a:extLst>
          </p:cNvPr>
          <p:cNvSpPr txBox="1"/>
          <p:nvPr/>
        </p:nvSpPr>
        <p:spPr>
          <a:xfrm>
            <a:off x="1523826" y="4447788"/>
            <a:ext cx="7513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Echantillon « DALLES DE MOQUETTE + COLLE » ne contenant pas d’amiante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CF237A8-91F9-B2AE-D53E-0280A6AB8920}"/>
              </a:ext>
            </a:extLst>
          </p:cNvPr>
          <p:cNvSpPr/>
          <p:nvPr/>
        </p:nvSpPr>
        <p:spPr>
          <a:xfrm>
            <a:off x="672808" y="5079230"/>
            <a:ext cx="655153" cy="318374"/>
          </a:xfrm>
          <a:prstGeom prst="rect">
            <a:avLst/>
          </a:prstGeom>
          <a:pattFill prst="lgCheck">
            <a:fgClr>
              <a:srgbClr val="FF000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E0D6C799-FEFF-4DF3-A55C-F5FD24BF6FA5}"/>
              </a:ext>
            </a:extLst>
          </p:cNvPr>
          <p:cNvSpPr txBox="1"/>
          <p:nvPr/>
        </p:nvSpPr>
        <p:spPr>
          <a:xfrm>
            <a:off x="1523826" y="5049515"/>
            <a:ext cx="68929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Echantillon « DALLES DE MOQUETTE + COLLE » contenant de l’amiante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08B7C55-1767-AA16-8F9E-59B72D87C903}"/>
              </a:ext>
            </a:extLst>
          </p:cNvPr>
          <p:cNvSpPr/>
          <p:nvPr/>
        </p:nvSpPr>
        <p:spPr>
          <a:xfrm>
            <a:off x="672808" y="5690862"/>
            <a:ext cx="655153" cy="318374"/>
          </a:xfrm>
          <a:prstGeom prst="rect">
            <a:avLst/>
          </a:prstGeom>
          <a:pattFill prst="horzBrick">
            <a:fgClr>
              <a:srgbClr val="00B0F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90B10BDF-428A-8F3E-FEF4-46B1AFE5728A}"/>
              </a:ext>
            </a:extLst>
          </p:cNvPr>
          <p:cNvSpPr/>
          <p:nvPr/>
        </p:nvSpPr>
        <p:spPr>
          <a:xfrm>
            <a:off x="672808" y="6302496"/>
            <a:ext cx="655153" cy="318374"/>
          </a:xfrm>
          <a:prstGeom prst="rect">
            <a:avLst/>
          </a:prstGeom>
          <a:pattFill prst="horzBrick">
            <a:fgClr>
              <a:srgbClr val="FF000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F7DF9DB3-D4AD-A0DC-4FB3-4557EBB2A8CF}"/>
              </a:ext>
            </a:extLst>
          </p:cNvPr>
          <p:cNvSpPr txBox="1"/>
          <p:nvPr/>
        </p:nvSpPr>
        <p:spPr>
          <a:xfrm>
            <a:off x="1523826" y="6252967"/>
            <a:ext cx="58346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Echantillon « MOQUETTE + COLLE » contenant de l’amiante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3B3A441-D330-66C3-3667-22C8BE509B9C}"/>
              </a:ext>
            </a:extLst>
          </p:cNvPr>
          <p:cNvSpPr txBox="1"/>
          <p:nvPr/>
        </p:nvSpPr>
        <p:spPr>
          <a:xfrm>
            <a:off x="1523826" y="5690862"/>
            <a:ext cx="6283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Echantillon « MOQUETTE + COLLE » ne contenant pas d’amiante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0A9D8FD-8D10-59AA-AFE2-E221D3CC1F7F}"/>
              </a:ext>
            </a:extLst>
          </p:cNvPr>
          <p:cNvSpPr/>
          <p:nvPr/>
        </p:nvSpPr>
        <p:spPr>
          <a:xfrm>
            <a:off x="3231419" y="1843864"/>
            <a:ext cx="1035782" cy="891716"/>
          </a:xfrm>
          <a:prstGeom prst="rect">
            <a:avLst/>
          </a:prstGeom>
          <a:pattFill prst="wdDnDiag">
            <a:fgClr>
              <a:srgbClr val="00B0F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408180F-DD9F-4259-32A9-2EE1752D1A4C}"/>
              </a:ext>
            </a:extLst>
          </p:cNvPr>
          <p:cNvSpPr/>
          <p:nvPr/>
        </p:nvSpPr>
        <p:spPr>
          <a:xfrm>
            <a:off x="617341" y="1580534"/>
            <a:ext cx="5750976" cy="263329"/>
          </a:xfrm>
          <a:prstGeom prst="rect">
            <a:avLst/>
          </a:prstGeom>
          <a:pattFill prst="lgCheck">
            <a:fgClr>
              <a:srgbClr val="00B0F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55A058C-E64B-2EC8-08C0-0AA307602D0E}"/>
              </a:ext>
            </a:extLst>
          </p:cNvPr>
          <p:cNvSpPr/>
          <p:nvPr/>
        </p:nvSpPr>
        <p:spPr>
          <a:xfrm>
            <a:off x="6368317" y="1489093"/>
            <a:ext cx="1035782" cy="369332"/>
          </a:xfrm>
          <a:prstGeom prst="rect">
            <a:avLst/>
          </a:prstGeom>
          <a:pattFill prst="wdDnDiag">
            <a:fgClr>
              <a:srgbClr val="00B0F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06CFF57-10C1-3245-4837-5E62DCD9527B}"/>
              </a:ext>
            </a:extLst>
          </p:cNvPr>
          <p:cNvSpPr/>
          <p:nvPr/>
        </p:nvSpPr>
        <p:spPr>
          <a:xfrm>
            <a:off x="6553702" y="1764488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33C750E3-CAE5-31A1-4C7A-AD5C474F51B9}"/>
              </a:ext>
            </a:extLst>
          </p:cNvPr>
          <p:cNvCxnSpPr>
            <a:cxnSpLocks/>
            <a:endCxn id="8" idx="2"/>
          </p:cNvCxnSpPr>
          <p:nvPr/>
        </p:nvCxnSpPr>
        <p:spPr>
          <a:xfrm flipV="1">
            <a:off x="6553200" y="1843863"/>
            <a:ext cx="41777" cy="349864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FEAAD323-3BD7-90EA-3A25-B63AE4D4F5DA}"/>
              </a:ext>
            </a:extLst>
          </p:cNvPr>
          <p:cNvSpPr/>
          <p:nvPr/>
        </p:nvSpPr>
        <p:spPr>
          <a:xfrm>
            <a:off x="3612382" y="2019102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CF6F27BD-33E8-D597-C5D9-399826DB26FA}"/>
              </a:ext>
            </a:extLst>
          </p:cNvPr>
          <p:cNvCxnSpPr>
            <a:cxnSpLocks/>
            <a:endCxn id="12" idx="2"/>
          </p:cNvCxnSpPr>
          <p:nvPr/>
        </p:nvCxnSpPr>
        <p:spPr>
          <a:xfrm flipV="1">
            <a:off x="3611880" y="2098477"/>
            <a:ext cx="41777" cy="349864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>
            <a:extLst>
              <a:ext uri="{FF2B5EF4-FFF2-40B4-BE49-F238E27FC236}">
                <a16:creationId xmlns:a16="http://schemas.microsoft.com/office/drawing/2014/main" id="{D167FD37-D4CA-E7B7-70CA-2F883B0FFE66}"/>
              </a:ext>
            </a:extLst>
          </p:cNvPr>
          <p:cNvSpPr txBox="1"/>
          <p:nvPr/>
        </p:nvSpPr>
        <p:spPr>
          <a:xfrm>
            <a:off x="3284806" y="2368403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M178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6C636018-8C63-8C9C-EB24-D5F703459732}"/>
              </a:ext>
            </a:extLst>
          </p:cNvPr>
          <p:cNvSpPr txBox="1"/>
          <p:nvPr/>
        </p:nvSpPr>
        <p:spPr>
          <a:xfrm>
            <a:off x="6226126" y="2096410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M177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151D17C-DEED-3856-6FE9-8CDA7151F69D}"/>
              </a:ext>
            </a:extLst>
          </p:cNvPr>
          <p:cNvSpPr/>
          <p:nvPr/>
        </p:nvSpPr>
        <p:spPr>
          <a:xfrm>
            <a:off x="1679609" y="1859608"/>
            <a:ext cx="1094071" cy="862330"/>
          </a:xfrm>
          <a:prstGeom prst="rect">
            <a:avLst/>
          </a:prstGeom>
          <a:pattFill prst="horzBrick">
            <a:fgClr>
              <a:srgbClr val="FF000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8C30CE5-C557-067B-A3B1-97260AF8CCC6}"/>
              </a:ext>
            </a:extLst>
          </p:cNvPr>
          <p:cNvSpPr/>
          <p:nvPr/>
        </p:nvSpPr>
        <p:spPr>
          <a:xfrm>
            <a:off x="2225638" y="1935304"/>
            <a:ext cx="82550" cy="7937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EF487ED9-90FA-8B54-0B4F-FD5B03D6DE55}"/>
              </a:ext>
            </a:extLst>
          </p:cNvPr>
          <p:cNvCxnSpPr>
            <a:cxnSpLocks/>
            <a:stCxn id="58" idx="0"/>
            <a:endCxn id="17" idx="2"/>
          </p:cNvCxnSpPr>
          <p:nvPr/>
        </p:nvCxnSpPr>
        <p:spPr>
          <a:xfrm flipV="1">
            <a:off x="2103319" y="2014679"/>
            <a:ext cx="163594" cy="241076"/>
          </a:xfrm>
          <a:prstGeom prst="straightConnector1">
            <a:avLst/>
          </a:prstGeom>
          <a:ln w="19050">
            <a:solidFill>
              <a:srgbClr val="FF0000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76FCD0BD-D5AE-825D-DBF3-D6B6E91F7741}"/>
              </a:ext>
            </a:extLst>
          </p:cNvPr>
          <p:cNvSpPr/>
          <p:nvPr/>
        </p:nvSpPr>
        <p:spPr>
          <a:xfrm>
            <a:off x="1378807" y="1685113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D561071D-6B3D-E48F-3DDC-D482BE83AD97}"/>
              </a:ext>
            </a:extLst>
          </p:cNvPr>
          <p:cNvCxnSpPr>
            <a:cxnSpLocks/>
          </p:cNvCxnSpPr>
          <p:nvPr/>
        </p:nvCxnSpPr>
        <p:spPr>
          <a:xfrm flipV="1">
            <a:off x="1031909" y="1718933"/>
            <a:ext cx="327803" cy="17655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F02E242B-F620-1632-757B-88C4F4E90E24}"/>
              </a:ext>
            </a:extLst>
          </p:cNvPr>
          <p:cNvSpPr/>
          <p:nvPr/>
        </p:nvSpPr>
        <p:spPr>
          <a:xfrm>
            <a:off x="2461901" y="1673928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5" name="Connecteur droit avec flèche 34">
            <a:extLst>
              <a:ext uri="{FF2B5EF4-FFF2-40B4-BE49-F238E27FC236}">
                <a16:creationId xmlns:a16="http://schemas.microsoft.com/office/drawing/2014/main" id="{B29D161D-17AE-1BED-2916-52389412E7D3}"/>
              </a:ext>
            </a:extLst>
          </p:cNvPr>
          <p:cNvCxnSpPr>
            <a:cxnSpLocks/>
            <a:stCxn id="36" idx="1"/>
          </p:cNvCxnSpPr>
          <p:nvPr/>
        </p:nvCxnSpPr>
        <p:spPr>
          <a:xfrm flipH="1" flipV="1">
            <a:off x="2544451" y="1708839"/>
            <a:ext cx="329727" cy="5797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ZoneTexte 35">
            <a:extLst>
              <a:ext uri="{FF2B5EF4-FFF2-40B4-BE49-F238E27FC236}">
                <a16:creationId xmlns:a16="http://schemas.microsoft.com/office/drawing/2014/main" id="{E9A558CC-D506-A24F-D751-2835FD32641C}"/>
              </a:ext>
            </a:extLst>
          </p:cNvPr>
          <p:cNvSpPr txBox="1"/>
          <p:nvPr/>
        </p:nvSpPr>
        <p:spPr>
          <a:xfrm>
            <a:off x="2874178" y="1529970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M173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F46A8642-E94F-7238-36A7-A7F32E5F7C6D}"/>
              </a:ext>
            </a:extLst>
          </p:cNvPr>
          <p:cNvSpPr txBox="1"/>
          <p:nvPr/>
        </p:nvSpPr>
        <p:spPr>
          <a:xfrm>
            <a:off x="402443" y="1529970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M171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F02F8122-269B-3BFF-292B-3CCEB3B8D452}"/>
              </a:ext>
            </a:extLst>
          </p:cNvPr>
          <p:cNvSpPr/>
          <p:nvPr/>
        </p:nvSpPr>
        <p:spPr>
          <a:xfrm>
            <a:off x="2766074" y="1863090"/>
            <a:ext cx="465346" cy="862330"/>
          </a:xfrm>
          <a:prstGeom prst="rect">
            <a:avLst/>
          </a:prstGeom>
          <a:pattFill prst="lgCheck">
            <a:fgClr>
              <a:srgbClr val="00B0F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7257F91-7C5A-6D7D-3CB1-61CC75D55B41}"/>
              </a:ext>
            </a:extLst>
          </p:cNvPr>
          <p:cNvSpPr/>
          <p:nvPr/>
        </p:nvSpPr>
        <p:spPr>
          <a:xfrm>
            <a:off x="2957061" y="2068918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8" name="Connecteur droit avec flèche 47">
            <a:extLst>
              <a:ext uri="{FF2B5EF4-FFF2-40B4-BE49-F238E27FC236}">
                <a16:creationId xmlns:a16="http://schemas.microsoft.com/office/drawing/2014/main" id="{D902E385-22AA-7D7D-9257-1406659080AB}"/>
              </a:ext>
            </a:extLst>
          </p:cNvPr>
          <p:cNvCxnSpPr>
            <a:cxnSpLocks/>
            <a:endCxn id="47" idx="2"/>
          </p:cNvCxnSpPr>
          <p:nvPr/>
        </p:nvCxnSpPr>
        <p:spPr>
          <a:xfrm flipV="1">
            <a:off x="2977974" y="2148293"/>
            <a:ext cx="20362" cy="257608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ZoneTexte 50">
            <a:extLst>
              <a:ext uri="{FF2B5EF4-FFF2-40B4-BE49-F238E27FC236}">
                <a16:creationId xmlns:a16="http://schemas.microsoft.com/office/drawing/2014/main" id="{5A539692-661A-92AA-1E43-436AF8E738CE}"/>
              </a:ext>
            </a:extLst>
          </p:cNvPr>
          <p:cNvSpPr txBox="1"/>
          <p:nvPr/>
        </p:nvSpPr>
        <p:spPr>
          <a:xfrm>
            <a:off x="2589255" y="2353684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M175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9FE91A87-0D24-4DFD-181B-FDD8D49F6778}"/>
              </a:ext>
            </a:extLst>
          </p:cNvPr>
          <p:cNvSpPr/>
          <p:nvPr/>
        </p:nvSpPr>
        <p:spPr>
          <a:xfrm>
            <a:off x="9273540" y="667640"/>
            <a:ext cx="1249680" cy="862330"/>
          </a:xfrm>
          <a:prstGeom prst="rect">
            <a:avLst/>
          </a:prstGeom>
          <a:pattFill prst="lgCheck">
            <a:fgClr>
              <a:srgbClr val="00B0F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747D574-55D3-F9B7-EF38-1C2AB9FF0FDB}"/>
              </a:ext>
            </a:extLst>
          </p:cNvPr>
          <p:cNvSpPr/>
          <p:nvPr/>
        </p:nvSpPr>
        <p:spPr>
          <a:xfrm>
            <a:off x="9567412" y="1423537"/>
            <a:ext cx="82550" cy="79375"/>
          </a:xfrm>
          <a:prstGeom prst="rect">
            <a:avLst/>
          </a:prstGeom>
          <a:solidFill>
            <a:schemeClr val="tx1">
              <a:alpha val="99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ED0DF65-C2CC-4B89-D367-A43415AD8D5B}"/>
              </a:ext>
            </a:extLst>
          </p:cNvPr>
          <p:cNvSpPr/>
          <p:nvPr/>
        </p:nvSpPr>
        <p:spPr>
          <a:xfrm>
            <a:off x="1679049" y="660035"/>
            <a:ext cx="793121" cy="904754"/>
          </a:xfrm>
          <a:prstGeom prst="rect">
            <a:avLst/>
          </a:prstGeom>
          <a:pattFill prst="lgCheck">
            <a:fgClr>
              <a:srgbClr val="00B0F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4" name="Connecteur droit avec flèche 53">
            <a:extLst>
              <a:ext uri="{FF2B5EF4-FFF2-40B4-BE49-F238E27FC236}">
                <a16:creationId xmlns:a16="http://schemas.microsoft.com/office/drawing/2014/main" id="{F60245A8-DEC0-E521-A441-6B0DF5DFBF4E}"/>
              </a:ext>
            </a:extLst>
          </p:cNvPr>
          <p:cNvCxnSpPr>
            <a:cxnSpLocks/>
          </p:cNvCxnSpPr>
          <p:nvPr/>
        </p:nvCxnSpPr>
        <p:spPr>
          <a:xfrm flipV="1">
            <a:off x="9246870" y="1473479"/>
            <a:ext cx="322733" cy="170649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ZoneTexte 55">
            <a:extLst>
              <a:ext uri="{FF2B5EF4-FFF2-40B4-BE49-F238E27FC236}">
                <a16:creationId xmlns:a16="http://schemas.microsoft.com/office/drawing/2014/main" id="{070CC1EC-DF4A-B3EB-B91C-E1375B058C51}"/>
              </a:ext>
            </a:extLst>
          </p:cNvPr>
          <p:cNvSpPr txBox="1"/>
          <p:nvPr/>
        </p:nvSpPr>
        <p:spPr>
          <a:xfrm>
            <a:off x="8535838" y="1459462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M174</a:t>
            </a:r>
          </a:p>
        </p:txBody>
      </p:sp>
      <p:sp>
        <p:nvSpPr>
          <p:cNvPr id="58" name="ZoneTexte 57">
            <a:extLst>
              <a:ext uri="{FF2B5EF4-FFF2-40B4-BE49-F238E27FC236}">
                <a16:creationId xmlns:a16="http://schemas.microsoft.com/office/drawing/2014/main" id="{57AE193C-76F0-FB2C-C748-7E8FE82ACAE6}"/>
              </a:ext>
            </a:extLst>
          </p:cNvPr>
          <p:cNvSpPr txBox="1"/>
          <p:nvPr/>
        </p:nvSpPr>
        <p:spPr>
          <a:xfrm>
            <a:off x="1734468" y="2255755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M179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C83A921C-9FC7-24EB-FC21-CFED3981AD27}"/>
              </a:ext>
            </a:extLst>
          </p:cNvPr>
          <p:cNvSpPr/>
          <p:nvPr/>
        </p:nvSpPr>
        <p:spPr>
          <a:xfrm>
            <a:off x="8470207" y="1894999"/>
            <a:ext cx="494724" cy="842735"/>
          </a:xfrm>
          <a:prstGeom prst="rect">
            <a:avLst/>
          </a:prstGeom>
          <a:pattFill prst="horzBrick">
            <a:fgClr>
              <a:srgbClr val="FF000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7741D261-B579-4CDD-AB50-2BF9F4BD95BF}"/>
              </a:ext>
            </a:extLst>
          </p:cNvPr>
          <p:cNvSpPr/>
          <p:nvPr/>
        </p:nvSpPr>
        <p:spPr>
          <a:xfrm>
            <a:off x="8585347" y="2007615"/>
            <a:ext cx="82550" cy="7937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2" name="Connecteur droit avec flèche 61">
            <a:extLst>
              <a:ext uri="{FF2B5EF4-FFF2-40B4-BE49-F238E27FC236}">
                <a16:creationId xmlns:a16="http://schemas.microsoft.com/office/drawing/2014/main" id="{9AADA5A2-4993-E217-9C22-E199F3EEBA08}"/>
              </a:ext>
            </a:extLst>
          </p:cNvPr>
          <p:cNvCxnSpPr>
            <a:cxnSpLocks/>
            <a:stCxn id="63" idx="0"/>
            <a:endCxn id="61" idx="2"/>
          </p:cNvCxnSpPr>
          <p:nvPr/>
        </p:nvCxnSpPr>
        <p:spPr>
          <a:xfrm flipH="1" flipV="1">
            <a:off x="8626622" y="2086990"/>
            <a:ext cx="114609" cy="698473"/>
          </a:xfrm>
          <a:prstGeom prst="straightConnector1">
            <a:avLst/>
          </a:prstGeom>
          <a:ln w="19050">
            <a:solidFill>
              <a:srgbClr val="FF0000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ZoneTexte 62">
            <a:extLst>
              <a:ext uri="{FF2B5EF4-FFF2-40B4-BE49-F238E27FC236}">
                <a16:creationId xmlns:a16="http://schemas.microsoft.com/office/drawing/2014/main" id="{CE2C59C9-2ADE-7458-8C17-99B1CDEF16B8}"/>
              </a:ext>
            </a:extLst>
          </p:cNvPr>
          <p:cNvSpPr txBox="1"/>
          <p:nvPr/>
        </p:nvSpPr>
        <p:spPr>
          <a:xfrm>
            <a:off x="8372380" y="2785463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M176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8F0672A-B5EF-F3B4-EDED-D37979FD02F6}"/>
              </a:ext>
            </a:extLst>
          </p:cNvPr>
          <p:cNvSpPr/>
          <p:nvPr/>
        </p:nvSpPr>
        <p:spPr>
          <a:xfrm>
            <a:off x="2000891" y="1459195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35B940A2-0F5F-F3D9-D324-F169E34C3489}"/>
              </a:ext>
            </a:extLst>
          </p:cNvPr>
          <p:cNvCxnSpPr>
            <a:cxnSpLocks/>
          </p:cNvCxnSpPr>
          <p:nvPr/>
        </p:nvCxnSpPr>
        <p:spPr>
          <a:xfrm>
            <a:off x="1935480" y="1156474"/>
            <a:ext cx="106686" cy="273148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>
            <a:extLst>
              <a:ext uri="{FF2B5EF4-FFF2-40B4-BE49-F238E27FC236}">
                <a16:creationId xmlns:a16="http://schemas.microsoft.com/office/drawing/2014/main" id="{8AEB6090-BE44-4BF4-A752-6E261B683424}"/>
              </a:ext>
            </a:extLst>
          </p:cNvPr>
          <p:cNvSpPr txBox="1"/>
          <p:nvPr/>
        </p:nvSpPr>
        <p:spPr>
          <a:xfrm>
            <a:off x="1542903" y="835801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M172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128EDEB-D754-6527-1996-3A9D0718BD6F}"/>
              </a:ext>
            </a:extLst>
          </p:cNvPr>
          <p:cNvSpPr/>
          <p:nvPr/>
        </p:nvSpPr>
        <p:spPr>
          <a:xfrm>
            <a:off x="7439507" y="1899084"/>
            <a:ext cx="494724" cy="842735"/>
          </a:xfrm>
          <a:prstGeom prst="rect">
            <a:avLst/>
          </a:prstGeom>
          <a:pattFill prst="horzBrick">
            <a:fgClr>
              <a:srgbClr val="FF000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58E0FC23-82FF-8B59-ADB8-55D6A3672373}"/>
              </a:ext>
            </a:extLst>
          </p:cNvPr>
          <p:cNvSpPr/>
          <p:nvPr/>
        </p:nvSpPr>
        <p:spPr>
          <a:xfrm>
            <a:off x="7954857" y="1898997"/>
            <a:ext cx="494724" cy="842735"/>
          </a:xfrm>
          <a:prstGeom prst="rect">
            <a:avLst/>
          </a:prstGeom>
          <a:pattFill prst="horzBrick">
            <a:fgClr>
              <a:srgbClr val="FF000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5FF4AB56-EDF6-BE04-E1F6-D3A425005F61}"/>
              </a:ext>
            </a:extLst>
          </p:cNvPr>
          <p:cNvSpPr/>
          <p:nvPr/>
        </p:nvSpPr>
        <p:spPr>
          <a:xfrm>
            <a:off x="7630640" y="2235986"/>
            <a:ext cx="82550" cy="7937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4" name="Connecteur droit avec flèche 43">
            <a:extLst>
              <a:ext uri="{FF2B5EF4-FFF2-40B4-BE49-F238E27FC236}">
                <a16:creationId xmlns:a16="http://schemas.microsoft.com/office/drawing/2014/main" id="{60DF4EE7-FAEF-F63F-5BBC-A55F2B41EEAC}"/>
              </a:ext>
            </a:extLst>
          </p:cNvPr>
          <p:cNvCxnSpPr>
            <a:cxnSpLocks/>
            <a:stCxn id="45" idx="0"/>
            <a:endCxn id="43" idx="2"/>
          </p:cNvCxnSpPr>
          <p:nvPr/>
        </p:nvCxnSpPr>
        <p:spPr>
          <a:xfrm flipV="1">
            <a:off x="7546158" y="2315361"/>
            <a:ext cx="125757" cy="463872"/>
          </a:xfrm>
          <a:prstGeom prst="straightConnector1">
            <a:avLst/>
          </a:prstGeom>
          <a:ln w="19050">
            <a:solidFill>
              <a:srgbClr val="FF0000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ZoneTexte 44">
            <a:extLst>
              <a:ext uri="{FF2B5EF4-FFF2-40B4-BE49-F238E27FC236}">
                <a16:creationId xmlns:a16="http://schemas.microsoft.com/office/drawing/2014/main" id="{EBD01569-F019-B6E0-40BB-BD491D6F182F}"/>
              </a:ext>
            </a:extLst>
          </p:cNvPr>
          <p:cNvSpPr txBox="1"/>
          <p:nvPr/>
        </p:nvSpPr>
        <p:spPr>
          <a:xfrm>
            <a:off x="7177307" y="2779233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M388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620C1536-0AAF-92FF-0243-2961C86F6550}"/>
              </a:ext>
            </a:extLst>
          </p:cNvPr>
          <p:cNvSpPr/>
          <p:nvPr/>
        </p:nvSpPr>
        <p:spPr>
          <a:xfrm>
            <a:off x="8178901" y="2235986"/>
            <a:ext cx="82550" cy="7937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0" name="Connecteur droit avec flèche 49">
            <a:extLst>
              <a:ext uri="{FF2B5EF4-FFF2-40B4-BE49-F238E27FC236}">
                <a16:creationId xmlns:a16="http://schemas.microsoft.com/office/drawing/2014/main" id="{40FCC1AA-4C8E-C322-BAC0-57F524100EFC}"/>
              </a:ext>
            </a:extLst>
          </p:cNvPr>
          <p:cNvCxnSpPr>
            <a:cxnSpLocks/>
            <a:stCxn id="55" idx="2"/>
            <a:endCxn id="49" idx="0"/>
          </p:cNvCxnSpPr>
          <p:nvPr/>
        </p:nvCxnSpPr>
        <p:spPr>
          <a:xfrm>
            <a:off x="8136842" y="1921254"/>
            <a:ext cx="83334" cy="314732"/>
          </a:xfrm>
          <a:prstGeom prst="straightConnector1">
            <a:avLst/>
          </a:prstGeom>
          <a:ln w="19050">
            <a:solidFill>
              <a:srgbClr val="FF0000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ZoneTexte 54">
            <a:extLst>
              <a:ext uri="{FF2B5EF4-FFF2-40B4-BE49-F238E27FC236}">
                <a16:creationId xmlns:a16="http://schemas.microsoft.com/office/drawing/2014/main" id="{08B3DBE6-35E6-E566-5AA5-281C6E8DEA5D}"/>
              </a:ext>
            </a:extLst>
          </p:cNvPr>
          <p:cNvSpPr txBox="1"/>
          <p:nvPr/>
        </p:nvSpPr>
        <p:spPr>
          <a:xfrm>
            <a:off x="7767991" y="1551922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M389</a:t>
            </a:r>
          </a:p>
        </p:txBody>
      </p:sp>
      <p:cxnSp>
        <p:nvCxnSpPr>
          <p:cNvPr id="59" name="Connecteur droit 58">
            <a:extLst>
              <a:ext uri="{FF2B5EF4-FFF2-40B4-BE49-F238E27FC236}">
                <a16:creationId xmlns:a16="http://schemas.microsoft.com/office/drawing/2014/main" id="{7A55CEC9-37CA-46BC-9247-4F0C9C8C3BFC}"/>
              </a:ext>
            </a:extLst>
          </p:cNvPr>
          <p:cNvCxnSpPr>
            <a:cxnSpLocks/>
          </p:cNvCxnSpPr>
          <p:nvPr/>
        </p:nvCxnSpPr>
        <p:spPr>
          <a:xfrm flipV="1">
            <a:off x="6368317" y="108135"/>
            <a:ext cx="0" cy="3136199"/>
          </a:xfrm>
          <a:prstGeom prst="line">
            <a:avLst/>
          </a:prstGeom>
          <a:ln w="508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0" name="Rectangle 59">
            <a:extLst>
              <a:ext uri="{FF2B5EF4-FFF2-40B4-BE49-F238E27FC236}">
                <a16:creationId xmlns:a16="http://schemas.microsoft.com/office/drawing/2014/main" id="{8E33962F-312E-4F41-B5B2-785D8E57FE6D}"/>
              </a:ext>
            </a:extLst>
          </p:cNvPr>
          <p:cNvSpPr/>
          <p:nvPr/>
        </p:nvSpPr>
        <p:spPr>
          <a:xfrm>
            <a:off x="6376779" y="61008"/>
            <a:ext cx="16235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>
                <a:solidFill>
                  <a:schemeClr val="accent1"/>
                </a:solidFill>
              </a:rPr>
              <a:t>Tranche 1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E1E366EB-C065-40F8-83AF-8EE289966C87}"/>
              </a:ext>
            </a:extLst>
          </p:cNvPr>
          <p:cNvSpPr/>
          <p:nvPr/>
        </p:nvSpPr>
        <p:spPr>
          <a:xfrm>
            <a:off x="4665551" y="95469"/>
            <a:ext cx="16235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>
                <a:solidFill>
                  <a:schemeClr val="accent1"/>
                </a:solidFill>
              </a:rPr>
              <a:t>Tranche 2</a:t>
            </a:r>
          </a:p>
        </p:txBody>
      </p:sp>
    </p:spTree>
    <p:extLst>
      <p:ext uri="{BB962C8B-B14F-4D97-AF65-F5344CB8AC3E}">
        <p14:creationId xmlns:p14="http://schemas.microsoft.com/office/powerpoint/2010/main" val="18984000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Image 78">
            <a:extLst>
              <a:ext uri="{FF2B5EF4-FFF2-40B4-BE49-F238E27FC236}">
                <a16:creationId xmlns:a16="http://schemas.microsoft.com/office/drawing/2014/main" id="{4C83955D-BFA5-54DB-F0B6-6AE2317A9D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6488"/>
            <a:ext cx="12192000" cy="36576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742BE3B-B853-9367-F2FE-7248C9915BB0}"/>
              </a:ext>
            </a:extLst>
          </p:cNvPr>
          <p:cNvSpPr/>
          <p:nvPr/>
        </p:nvSpPr>
        <p:spPr>
          <a:xfrm>
            <a:off x="3228442" y="759204"/>
            <a:ext cx="1029233" cy="873756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71AE2CE-F6D4-B9D6-95A0-2D6D60B2CA25}"/>
              </a:ext>
            </a:extLst>
          </p:cNvPr>
          <p:cNvSpPr/>
          <p:nvPr/>
        </p:nvSpPr>
        <p:spPr>
          <a:xfrm>
            <a:off x="651378" y="1955741"/>
            <a:ext cx="496386" cy="825937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A09E1F6-5F5C-D1E7-B5D1-8C82B9BA2071}"/>
              </a:ext>
            </a:extLst>
          </p:cNvPr>
          <p:cNvSpPr/>
          <p:nvPr/>
        </p:nvSpPr>
        <p:spPr>
          <a:xfrm>
            <a:off x="1031644" y="2702302"/>
            <a:ext cx="82550" cy="7937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11D117D8-A58C-A19F-6412-59ECC2803085}"/>
              </a:ext>
            </a:extLst>
          </p:cNvPr>
          <p:cNvCxnSpPr>
            <a:cxnSpLocks/>
            <a:stCxn id="18" idx="0"/>
            <a:endCxn id="12" idx="2"/>
          </p:cNvCxnSpPr>
          <p:nvPr/>
        </p:nvCxnSpPr>
        <p:spPr>
          <a:xfrm flipV="1">
            <a:off x="562178" y="2781677"/>
            <a:ext cx="510741" cy="271377"/>
          </a:xfrm>
          <a:prstGeom prst="straightConnector1">
            <a:avLst/>
          </a:prstGeom>
          <a:ln w="19050">
            <a:solidFill>
              <a:srgbClr val="FF0000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DB89B0B8-CD7E-93B7-A1AD-ACD154DBC883}"/>
              </a:ext>
            </a:extLst>
          </p:cNvPr>
          <p:cNvSpPr/>
          <p:nvPr/>
        </p:nvSpPr>
        <p:spPr>
          <a:xfrm>
            <a:off x="1163173" y="1955740"/>
            <a:ext cx="496386" cy="825937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6A69827-140A-B017-0A7A-A6A059248957}"/>
              </a:ext>
            </a:extLst>
          </p:cNvPr>
          <p:cNvSpPr/>
          <p:nvPr/>
        </p:nvSpPr>
        <p:spPr>
          <a:xfrm>
            <a:off x="5328704" y="772976"/>
            <a:ext cx="1029233" cy="832366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D68AB33-1493-659A-9D16-7C4F320C8F5A}"/>
              </a:ext>
            </a:extLst>
          </p:cNvPr>
          <p:cNvSpPr/>
          <p:nvPr/>
        </p:nvSpPr>
        <p:spPr>
          <a:xfrm>
            <a:off x="7428966" y="766368"/>
            <a:ext cx="753009" cy="838974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8E67C30-E74D-2397-A93B-FDA03522A363}"/>
              </a:ext>
            </a:extLst>
          </p:cNvPr>
          <p:cNvSpPr txBox="1"/>
          <p:nvPr/>
        </p:nvSpPr>
        <p:spPr>
          <a:xfrm>
            <a:off x="193327" y="3053054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M151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02BBE7F-4075-79D0-98D0-0267A8DAEBE5}"/>
              </a:ext>
            </a:extLst>
          </p:cNvPr>
          <p:cNvSpPr/>
          <p:nvPr/>
        </p:nvSpPr>
        <p:spPr>
          <a:xfrm>
            <a:off x="1251462" y="2688565"/>
            <a:ext cx="82550" cy="7937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6886DC6E-11CB-BFA7-489D-93F5D0BBB778}"/>
              </a:ext>
            </a:extLst>
          </p:cNvPr>
          <p:cNvCxnSpPr>
            <a:cxnSpLocks/>
            <a:stCxn id="21" idx="0"/>
            <a:endCxn id="19" idx="0"/>
          </p:cNvCxnSpPr>
          <p:nvPr/>
        </p:nvCxnSpPr>
        <p:spPr>
          <a:xfrm flipH="1" flipV="1">
            <a:off x="1292737" y="2688565"/>
            <a:ext cx="375994" cy="304869"/>
          </a:xfrm>
          <a:prstGeom prst="straightConnector1">
            <a:avLst/>
          </a:prstGeom>
          <a:ln w="19050">
            <a:solidFill>
              <a:srgbClr val="FF0000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>
            <a:extLst>
              <a:ext uri="{FF2B5EF4-FFF2-40B4-BE49-F238E27FC236}">
                <a16:creationId xmlns:a16="http://schemas.microsoft.com/office/drawing/2014/main" id="{AA2DF526-0234-8960-29B9-D813DB47423D}"/>
              </a:ext>
            </a:extLst>
          </p:cNvPr>
          <p:cNvSpPr txBox="1"/>
          <p:nvPr/>
        </p:nvSpPr>
        <p:spPr>
          <a:xfrm>
            <a:off x="1299880" y="2993434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M152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C911C93-3095-F1E6-3050-A82CA06069AD}"/>
              </a:ext>
            </a:extLst>
          </p:cNvPr>
          <p:cNvSpPr/>
          <p:nvPr/>
        </p:nvSpPr>
        <p:spPr>
          <a:xfrm>
            <a:off x="3527937" y="766368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4" name="Connecteur droit avec flèche 23">
            <a:extLst>
              <a:ext uri="{FF2B5EF4-FFF2-40B4-BE49-F238E27FC236}">
                <a16:creationId xmlns:a16="http://schemas.microsoft.com/office/drawing/2014/main" id="{7EA699BC-D98F-AF79-B114-76CE5CF699B0}"/>
              </a:ext>
            </a:extLst>
          </p:cNvPr>
          <p:cNvCxnSpPr>
            <a:cxnSpLocks/>
            <a:endCxn id="23" idx="0"/>
          </p:cNvCxnSpPr>
          <p:nvPr/>
        </p:nvCxnSpPr>
        <p:spPr>
          <a:xfrm>
            <a:off x="3527937" y="420896"/>
            <a:ext cx="41275" cy="345472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ZoneTexte 26">
            <a:extLst>
              <a:ext uri="{FF2B5EF4-FFF2-40B4-BE49-F238E27FC236}">
                <a16:creationId xmlns:a16="http://schemas.microsoft.com/office/drawing/2014/main" id="{CF9214D2-B1D2-40A8-48A2-93CCADC03B4C}"/>
              </a:ext>
            </a:extLst>
          </p:cNvPr>
          <p:cNvSpPr txBox="1"/>
          <p:nvPr/>
        </p:nvSpPr>
        <p:spPr>
          <a:xfrm>
            <a:off x="3287284" y="160740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M153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6987258-E016-4EFC-D565-9D1B87534154}"/>
              </a:ext>
            </a:extLst>
          </p:cNvPr>
          <p:cNvSpPr/>
          <p:nvPr/>
        </p:nvSpPr>
        <p:spPr>
          <a:xfrm>
            <a:off x="5890137" y="1385473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9" name="Connecteur droit avec flèche 28">
            <a:extLst>
              <a:ext uri="{FF2B5EF4-FFF2-40B4-BE49-F238E27FC236}">
                <a16:creationId xmlns:a16="http://schemas.microsoft.com/office/drawing/2014/main" id="{508D5383-3499-DC7E-EF64-6CD79B3B0F7E}"/>
              </a:ext>
            </a:extLst>
          </p:cNvPr>
          <p:cNvCxnSpPr>
            <a:cxnSpLocks/>
            <a:stCxn id="31" idx="2"/>
            <a:endCxn id="28" idx="0"/>
          </p:cNvCxnSpPr>
          <p:nvPr/>
        </p:nvCxnSpPr>
        <p:spPr>
          <a:xfrm>
            <a:off x="5603836" y="532936"/>
            <a:ext cx="327576" cy="852537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ZoneTexte 30">
            <a:extLst>
              <a:ext uri="{FF2B5EF4-FFF2-40B4-BE49-F238E27FC236}">
                <a16:creationId xmlns:a16="http://schemas.microsoft.com/office/drawing/2014/main" id="{27405E7A-9F99-F590-5A69-DC5F94DB5EFC}"/>
              </a:ext>
            </a:extLst>
          </p:cNvPr>
          <p:cNvSpPr txBox="1"/>
          <p:nvPr/>
        </p:nvSpPr>
        <p:spPr>
          <a:xfrm>
            <a:off x="5234985" y="163604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M154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E098674-6B67-83BB-A397-3058A5D694E4}"/>
              </a:ext>
            </a:extLst>
          </p:cNvPr>
          <p:cNvSpPr/>
          <p:nvPr/>
        </p:nvSpPr>
        <p:spPr>
          <a:xfrm>
            <a:off x="7444842" y="1385472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4" name="Connecteur droit avec flèche 33">
            <a:extLst>
              <a:ext uri="{FF2B5EF4-FFF2-40B4-BE49-F238E27FC236}">
                <a16:creationId xmlns:a16="http://schemas.microsoft.com/office/drawing/2014/main" id="{A9F203BE-5197-6406-EB44-F02AFDB456A3}"/>
              </a:ext>
            </a:extLst>
          </p:cNvPr>
          <p:cNvCxnSpPr>
            <a:cxnSpLocks/>
            <a:stCxn id="36" idx="2"/>
          </p:cNvCxnSpPr>
          <p:nvPr/>
        </p:nvCxnSpPr>
        <p:spPr>
          <a:xfrm flipH="1">
            <a:off x="7516473" y="584513"/>
            <a:ext cx="297220" cy="782148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ZoneTexte 35">
            <a:extLst>
              <a:ext uri="{FF2B5EF4-FFF2-40B4-BE49-F238E27FC236}">
                <a16:creationId xmlns:a16="http://schemas.microsoft.com/office/drawing/2014/main" id="{B19CF803-3684-2DEB-20F2-40F8D33B1C8E}"/>
              </a:ext>
            </a:extLst>
          </p:cNvPr>
          <p:cNvSpPr txBox="1"/>
          <p:nvPr/>
        </p:nvSpPr>
        <p:spPr>
          <a:xfrm>
            <a:off x="7444842" y="215181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M155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6A1E149-6D67-42A3-26D8-A491D7A84269}"/>
              </a:ext>
            </a:extLst>
          </p:cNvPr>
          <p:cNvSpPr/>
          <p:nvPr/>
        </p:nvSpPr>
        <p:spPr>
          <a:xfrm>
            <a:off x="630739" y="759203"/>
            <a:ext cx="517025" cy="873757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C58065B-A53D-5C2E-A732-B981243D6AB8}"/>
              </a:ext>
            </a:extLst>
          </p:cNvPr>
          <p:cNvSpPr/>
          <p:nvPr/>
        </p:nvSpPr>
        <p:spPr>
          <a:xfrm>
            <a:off x="1146560" y="759203"/>
            <a:ext cx="517025" cy="873757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92755DF-1229-E50A-DC96-F59D2BDDCC1D}"/>
              </a:ext>
            </a:extLst>
          </p:cNvPr>
          <p:cNvSpPr/>
          <p:nvPr/>
        </p:nvSpPr>
        <p:spPr>
          <a:xfrm>
            <a:off x="2442600" y="759203"/>
            <a:ext cx="765156" cy="873757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3C0BE11-B755-CC16-AD4D-C9400A98E0B6}"/>
              </a:ext>
            </a:extLst>
          </p:cNvPr>
          <p:cNvSpPr/>
          <p:nvPr/>
        </p:nvSpPr>
        <p:spPr>
          <a:xfrm>
            <a:off x="11045440" y="755900"/>
            <a:ext cx="515821" cy="873756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69D8040-F8B2-96BB-7355-432B230C82D4}"/>
              </a:ext>
            </a:extLst>
          </p:cNvPr>
          <p:cNvSpPr/>
          <p:nvPr/>
        </p:nvSpPr>
        <p:spPr>
          <a:xfrm>
            <a:off x="8467340" y="1931830"/>
            <a:ext cx="515821" cy="873756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5115120-4463-16FA-8801-AD6FE3B7CE9C}"/>
              </a:ext>
            </a:extLst>
          </p:cNvPr>
          <p:cNvSpPr/>
          <p:nvPr/>
        </p:nvSpPr>
        <p:spPr>
          <a:xfrm>
            <a:off x="8979135" y="1931830"/>
            <a:ext cx="1037990" cy="873756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D9E7B50-9A8F-8E2C-8B58-2BEBAA1ED5B1}"/>
              </a:ext>
            </a:extLst>
          </p:cNvPr>
          <p:cNvSpPr/>
          <p:nvPr/>
        </p:nvSpPr>
        <p:spPr>
          <a:xfrm>
            <a:off x="10017125" y="1931830"/>
            <a:ext cx="765175" cy="873756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920FF98-D77A-507D-938C-BCA72071EB97}"/>
              </a:ext>
            </a:extLst>
          </p:cNvPr>
          <p:cNvSpPr/>
          <p:nvPr/>
        </p:nvSpPr>
        <p:spPr>
          <a:xfrm>
            <a:off x="10796086" y="1931830"/>
            <a:ext cx="765175" cy="873756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A2982C2-1A4D-F109-C8A8-4217228CC36A}"/>
              </a:ext>
            </a:extLst>
          </p:cNvPr>
          <p:cNvSpPr/>
          <p:nvPr/>
        </p:nvSpPr>
        <p:spPr>
          <a:xfrm>
            <a:off x="648953" y="1087346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81A9D46-0851-B996-5D4E-39FFD3BA8893}"/>
              </a:ext>
            </a:extLst>
          </p:cNvPr>
          <p:cNvSpPr/>
          <p:nvPr/>
        </p:nvSpPr>
        <p:spPr>
          <a:xfrm>
            <a:off x="1564020" y="1193439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69782D4-991C-8312-310B-D767B36E74A4}"/>
              </a:ext>
            </a:extLst>
          </p:cNvPr>
          <p:cNvSpPr/>
          <p:nvPr/>
        </p:nvSpPr>
        <p:spPr>
          <a:xfrm>
            <a:off x="2438853" y="969524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8" name="Connecteur droit avec flèche 37">
            <a:extLst>
              <a:ext uri="{FF2B5EF4-FFF2-40B4-BE49-F238E27FC236}">
                <a16:creationId xmlns:a16="http://schemas.microsoft.com/office/drawing/2014/main" id="{F223FD9F-1A92-3064-452A-801D9B763B4A}"/>
              </a:ext>
            </a:extLst>
          </p:cNvPr>
          <p:cNvCxnSpPr>
            <a:cxnSpLocks/>
            <a:stCxn id="45" idx="2"/>
          </p:cNvCxnSpPr>
          <p:nvPr/>
        </p:nvCxnSpPr>
        <p:spPr>
          <a:xfrm>
            <a:off x="677585" y="597813"/>
            <a:ext cx="37219" cy="564140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eur droit avec flèche 39">
            <a:extLst>
              <a:ext uri="{FF2B5EF4-FFF2-40B4-BE49-F238E27FC236}">
                <a16:creationId xmlns:a16="http://schemas.microsoft.com/office/drawing/2014/main" id="{F4892FBE-FBC2-14D2-5D18-3017AD5B3CBB}"/>
              </a:ext>
            </a:extLst>
          </p:cNvPr>
          <p:cNvCxnSpPr>
            <a:cxnSpLocks/>
          </p:cNvCxnSpPr>
          <p:nvPr/>
        </p:nvCxnSpPr>
        <p:spPr>
          <a:xfrm>
            <a:off x="1367824" y="452949"/>
            <a:ext cx="202715" cy="733008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eur droit avec flèche 41">
            <a:extLst>
              <a:ext uri="{FF2B5EF4-FFF2-40B4-BE49-F238E27FC236}">
                <a16:creationId xmlns:a16="http://schemas.microsoft.com/office/drawing/2014/main" id="{D130CDF0-A987-B987-028F-5F392A3D7D40}"/>
              </a:ext>
            </a:extLst>
          </p:cNvPr>
          <p:cNvCxnSpPr>
            <a:cxnSpLocks/>
            <a:stCxn id="47" idx="2"/>
          </p:cNvCxnSpPr>
          <p:nvPr/>
        </p:nvCxnSpPr>
        <p:spPr>
          <a:xfrm flipH="1">
            <a:off x="2521403" y="584513"/>
            <a:ext cx="212605" cy="470760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ZoneTexte 44">
            <a:extLst>
              <a:ext uri="{FF2B5EF4-FFF2-40B4-BE49-F238E27FC236}">
                <a16:creationId xmlns:a16="http://schemas.microsoft.com/office/drawing/2014/main" id="{8222903E-FE51-B0F7-B2CA-8197C3EA2E8B}"/>
              </a:ext>
            </a:extLst>
          </p:cNvPr>
          <p:cNvSpPr txBox="1"/>
          <p:nvPr/>
        </p:nvSpPr>
        <p:spPr>
          <a:xfrm>
            <a:off x="308734" y="228481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M400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A176CE02-9963-1FD3-F3C8-56F12A827054}"/>
              </a:ext>
            </a:extLst>
          </p:cNvPr>
          <p:cNvSpPr txBox="1"/>
          <p:nvPr/>
        </p:nvSpPr>
        <p:spPr>
          <a:xfrm>
            <a:off x="1047030" y="222010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M401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3BAE642E-2C26-E46A-3BDE-20DE578166E1}"/>
              </a:ext>
            </a:extLst>
          </p:cNvPr>
          <p:cNvSpPr txBox="1"/>
          <p:nvPr/>
        </p:nvSpPr>
        <p:spPr>
          <a:xfrm>
            <a:off x="2365157" y="215181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M402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C06A203-1936-6387-42C8-FFD049E24AAE}"/>
              </a:ext>
            </a:extLst>
          </p:cNvPr>
          <p:cNvSpPr/>
          <p:nvPr/>
        </p:nvSpPr>
        <p:spPr>
          <a:xfrm>
            <a:off x="8479736" y="2160248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1A08F2E4-9C7E-A512-B938-51EC43993C9D}"/>
              </a:ext>
            </a:extLst>
          </p:cNvPr>
          <p:cNvSpPr/>
          <p:nvPr/>
        </p:nvSpPr>
        <p:spPr>
          <a:xfrm>
            <a:off x="8982737" y="2329020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9E33F411-7A57-0023-22AA-3DF55868C41C}"/>
              </a:ext>
            </a:extLst>
          </p:cNvPr>
          <p:cNvSpPr/>
          <p:nvPr/>
        </p:nvSpPr>
        <p:spPr>
          <a:xfrm>
            <a:off x="10027367" y="2114929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3F5D509E-EF09-578E-F9BD-31EABB5DE05F}"/>
              </a:ext>
            </a:extLst>
          </p:cNvPr>
          <p:cNvSpPr/>
          <p:nvPr/>
        </p:nvSpPr>
        <p:spPr>
          <a:xfrm>
            <a:off x="10796086" y="2289208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800C3C61-79AE-C668-75C3-F0A93270DC1F}"/>
              </a:ext>
            </a:extLst>
          </p:cNvPr>
          <p:cNvSpPr/>
          <p:nvPr/>
        </p:nvSpPr>
        <p:spPr>
          <a:xfrm>
            <a:off x="11477196" y="1345784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3" name="Connecteur droit avec flèche 52">
            <a:extLst>
              <a:ext uri="{FF2B5EF4-FFF2-40B4-BE49-F238E27FC236}">
                <a16:creationId xmlns:a16="http://schemas.microsoft.com/office/drawing/2014/main" id="{42708210-FC85-6548-D485-650A53210F59}"/>
              </a:ext>
            </a:extLst>
          </p:cNvPr>
          <p:cNvCxnSpPr>
            <a:cxnSpLocks/>
            <a:stCxn id="67" idx="0"/>
            <a:endCxn id="48" idx="2"/>
          </p:cNvCxnSpPr>
          <p:nvPr/>
        </p:nvCxnSpPr>
        <p:spPr>
          <a:xfrm flipV="1">
            <a:off x="8081427" y="2239623"/>
            <a:ext cx="439584" cy="706131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avec flèche 56">
            <a:extLst>
              <a:ext uri="{FF2B5EF4-FFF2-40B4-BE49-F238E27FC236}">
                <a16:creationId xmlns:a16="http://schemas.microsoft.com/office/drawing/2014/main" id="{70A95944-484A-DA80-1592-500D3349D590}"/>
              </a:ext>
            </a:extLst>
          </p:cNvPr>
          <p:cNvCxnSpPr>
            <a:cxnSpLocks/>
            <a:stCxn id="68" idx="0"/>
            <a:endCxn id="49" idx="2"/>
          </p:cNvCxnSpPr>
          <p:nvPr/>
        </p:nvCxnSpPr>
        <p:spPr>
          <a:xfrm flipH="1" flipV="1">
            <a:off x="9024012" y="2408395"/>
            <a:ext cx="107939" cy="792923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eur droit avec flèche 59">
            <a:extLst>
              <a:ext uri="{FF2B5EF4-FFF2-40B4-BE49-F238E27FC236}">
                <a16:creationId xmlns:a16="http://schemas.microsoft.com/office/drawing/2014/main" id="{A7BCEEB2-EF4D-B1D1-BD51-80DDE72B3675}"/>
              </a:ext>
            </a:extLst>
          </p:cNvPr>
          <p:cNvCxnSpPr>
            <a:cxnSpLocks/>
            <a:stCxn id="69" idx="0"/>
          </p:cNvCxnSpPr>
          <p:nvPr/>
        </p:nvCxnSpPr>
        <p:spPr>
          <a:xfrm flipH="1" flipV="1">
            <a:off x="10071600" y="2203046"/>
            <a:ext cx="266709" cy="721071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cteur droit avec flèche 61">
            <a:extLst>
              <a:ext uri="{FF2B5EF4-FFF2-40B4-BE49-F238E27FC236}">
                <a16:creationId xmlns:a16="http://schemas.microsoft.com/office/drawing/2014/main" id="{D76CB95E-C629-7690-8EFA-00B9C8ABDA64}"/>
              </a:ext>
            </a:extLst>
          </p:cNvPr>
          <p:cNvCxnSpPr>
            <a:cxnSpLocks/>
          </p:cNvCxnSpPr>
          <p:nvPr/>
        </p:nvCxnSpPr>
        <p:spPr>
          <a:xfrm flipH="1" flipV="1">
            <a:off x="10875754" y="2338058"/>
            <a:ext cx="237941" cy="607099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eur droit avec flèche 63">
            <a:extLst>
              <a:ext uri="{FF2B5EF4-FFF2-40B4-BE49-F238E27FC236}">
                <a16:creationId xmlns:a16="http://schemas.microsoft.com/office/drawing/2014/main" id="{6F85DB84-5F9B-CC08-0335-97D523ABBC20}"/>
              </a:ext>
            </a:extLst>
          </p:cNvPr>
          <p:cNvCxnSpPr>
            <a:cxnSpLocks/>
            <a:stCxn id="71" idx="2"/>
          </p:cNvCxnSpPr>
          <p:nvPr/>
        </p:nvCxnSpPr>
        <p:spPr>
          <a:xfrm>
            <a:off x="11106830" y="507041"/>
            <a:ext cx="368851" cy="836971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ZoneTexte 66">
            <a:extLst>
              <a:ext uri="{FF2B5EF4-FFF2-40B4-BE49-F238E27FC236}">
                <a16:creationId xmlns:a16="http://schemas.microsoft.com/office/drawing/2014/main" id="{E68C5D61-2584-5D8A-A0A2-825AA15F0823}"/>
              </a:ext>
            </a:extLst>
          </p:cNvPr>
          <p:cNvSpPr txBox="1"/>
          <p:nvPr/>
        </p:nvSpPr>
        <p:spPr>
          <a:xfrm>
            <a:off x="7712576" y="2945754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M404</a:t>
            </a:r>
          </a:p>
        </p:txBody>
      </p:sp>
      <p:sp>
        <p:nvSpPr>
          <p:cNvPr id="68" name="ZoneTexte 67">
            <a:extLst>
              <a:ext uri="{FF2B5EF4-FFF2-40B4-BE49-F238E27FC236}">
                <a16:creationId xmlns:a16="http://schemas.microsoft.com/office/drawing/2014/main" id="{E671CB3D-E312-158E-2E11-827BA9DD8165}"/>
              </a:ext>
            </a:extLst>
          </p:cNvPr>
          <p:cNvSpPr txBox="1"/>
          <p:nvPr/>
        </p:nvSpPr>
        <p:spPr>
          <a:xfrm>
            <a:off x="8763100" y="3201318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M405</a:t>
            </a:r>
          </a:p>
        </p:txBody>
      </p:sp>
      <p:sp>
        <p:nvSpPr>
          <p:cNvPr id="69" name="ZoneTexte 68">
            <a:extLst>
              <a:ext uri="{FF2B5EF4-FFF2-40B4-BE49-F238E27FC236}">
                <a16:creationId xmlns:a16="http://schemas.microsoft.com/office/drawing/2014/main" id="{31DD9DF6-38F7-DE56-15CE-586D3E3E448D}"/>
              </a:ext>
            </a:extLst>
          </p:cNvPr>
          <p:cNvSpPr txBox="1"/>
          <p:nvPr/>
        </p:nvSpPr>
        <p:spPr>
          <a:xfrm>
            <a:off x="9969458" y="2924117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M406</a:t>
            </a:r>
          </a:p>
        </p:txBody>
      </p:sp>
      <p:sp>
        <p:nvSpPr>
          <p:cNvPr id="70" name="ZoneTexte 69">
            <a:extLst>
              <a:ext uri="{FF2B5EF4-FFF2-40B4-BE49-F238E27FC236}">
                <a16:creationId xmlns:a16="http://schemas.microsoft.com/office/drawing/2014/main" id="{950B3C4E-6ACB-64B1-862C-0DBDA59D6D4D}"/>
              </a:ext>
            </a:extLst>
          </p:cNvPr>
          <p:cNvSpPr txBox="1"/>
          <p:nvPr/>
        </p:nvSpPr>
        <p:spPr>
          <a:xfrm>
            <a:off x="10782300" y="2962662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M407</a:t>
            </a:r>
          </a:p>
        </p:txBody>
      </p:sp>
      <p:sp>
        <p:nvSpPr>
          <p:cNvPr id="71" name="ZoneTexte 70">
            <a:extLst>
              <a:ext uri="{FF2B5EF4-FFF2-40B4-BE49-F238E27FC236}">
                <a16:creationId xmlns:a16="http://schemas.microsoft.com/office/drawing/2014/main" id="{AC780EB5-12BE-CB35-2137-D36690FFC566}"/>
              </a:ext>
            </a:extLst>
          </p:cNvPr>
          <p:cNvSpPr txBox="1"/>
          <p:nvPr/>
        </p:nvSpPr>
        <p:spPr>
          <a:xfrm>
            <a:off x="10737979" y="137709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M403</a:t>
            </a:r>
          </a:p>
        </p:txBody>
      </p:sp>
      <p:grpSp>
        <p:nvGrpSpPr>
          <p:cNvPr id="39" name="Groupe 38">
            <a:extLst>
              <a:ext uri="{FF2B5EF4-FFF2-40B4-BE49-F238E27FC236}">
                <a16:creationId xmlns:a16="http://schemas.microsoft.com/office/drawing/2014/main" id="{783BC090-AD1F-5CCE-7511-404D95892EB2}"/>
              </a:ext>
            </a:extLst>
          </p:cNvPr>
          <p:cNvGrpSpPr/>
          <p:nvPr/>
        </p:nvGrpSpPr>
        <p:grpSpPr>
          <a:xfrm>
            <a:off x="827981" y="3586462"/>
            <a:ext cx="7999257" cy="1517348"/>
            <a:chOff x="794252" y="4770953"/>
            <a:chExt cx="7999257" cy="1517348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D0559067-5CB4-C69C-F98B-CC3D2D667104}"/>
                </a:ext>
              </a:extLst>
            </p:cNvPr>
            <p:cNvSpPr/>
            <p:nvPr/>
          </p:nvSpPr>
          <p:spPr>
            <a:xfrm>
              <a:off x="794805" y="4780240"/>
              <a:ext cx="655153" cy="318374"/>
            </a:xfrm>
            <a:prstGeom prst="rect">
              <a:avLst/>
            </a:prstGeom>
            <a:noFill/>
            <a:ln w="66675" cmpd="sng">
              <a:solidFill>
                <a:srgbClr val="00B0F0"/>
              </a:solidFill>
              <a:extLst>
                <a:ext uri="{C807C97D-BFC1-408E-A445-0C87EB9F89A2}">
                  <ask:lineSketchStyleProps xmlns:ask="http://schemas.microsoft.com/office/drawing/2018/sketchyshapes" xmlns=""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2DF124B-4800-A212-9FDD-FA7BB44D2CBA}"/>
                </a:ext>
              </a:extLst>
            </p:cNvPr>
            <p:cNvSpPr/>
            <p:nvPr/>
          </p:nvSpPr>
          <p:spPr>
            <a:xfrm>
              <a:off x="794252" y="5374369"/>
              <a:ext cx="655153" cy="318374"/>
            </a:xfrm>
            <a:prstGeom prst="rect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4" name="ZoneTexte 43">
              <a:extLst>
                <a:ext uri="{FF2B5EF4-FFF2-40B4-BE49-F238E27FC236}">
                  <a16:creationId xmlns:a16="http://schemas.microsoft.com/office/drawing/2014/main" id="{64F67131-C4BE-7A26-8AEE-B22E4F0134A1}"/>
                </a:ext>
              </a:extLst>
            </p:cNvPr>
            <p:cNvSpPr txBox="1"/>
            <p:nvPr/>
          </p:nvSpPr>
          <p:spPr>
            <a:xfrm>
              <a:off x="1645270" y="4770953"/>
              <a:ext cx="71482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/>
                <a:t>Echantillon « PLINTHE CARRELAGE + COLLE » ne contenant pas d’amiante</a:t>
              </a:r>
            </a:p>
          </p:txBody>
        </p:sp>
        <p:sp>
          <p:nvSpPr>
            <p:cNvPr id="54" name="ZoneTexte 53">
              <a:extLst>
                <a:ext uri="{FF2B5EF4-FFF2-40B4-BE49-F238E27FC236}">
                  <a16:creationId xmlns:a16="http://schemas.microsoft.com/office/drawing/2014/main" id="{E797E1EE-623F-4EEB-ED4E-477779336CCC}"/>
                </a:ext>
              </a:extLst>
            </p:cNvPr>
            <p:cNvSpPr txBox="1"/>
            <p:nvPr/>
          </p:nvSpPr>
          <p:spPr>
            <a:xfrm>
              <a:off x="1645270" y="5344961"/>
              <a:ext cx="68645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/>
                <a:t>Echantillon « PLINTHE CARRELAGE + COLLE  » contenant de l’amiante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7FA8C8FF-312A-F6C6-E167-C38CA57589DB}"/>
                </a:ext>
              </a:extLst>
            </p:cNvPr>
            <p:cNvSpPr/>
            <p:nvPr/>
          </p:nvSpPr>
          <p:spPr>
            <a:xfrm>
              <a:off x="794252" y="5968498"/>
              <a:ext cx="655153" cy="318374"/>
            </a:xfrm>
            <a:prstGeom prst="rect">
              <a:avLst/>
            </a:prstGeom>
            <a:noFill/>
            <a:ln w="76200">
              <a:solidFill>
                <a:srgbClr val="92D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ZoneTexte 55">
              <a:extLst>
                <a:ext uri="{FF2B5EF4-FFF2-40B4-BE49-F238E27FC236}">
                  <a16:creationId xmlns:a16="http://schemas.microsoft.com/office/drawing/2014/main" id="{8813EBD6-8C51-9BFB-02FF-C5F15C8CFB97}"/>
                </a:ext>
              </a:extLst>
            </p:cNvPr>
            <p:cNvSpPr txBox="1"/>
            <p:nvPr/>
          </p:nvSpPr>
          <p:spPr>
            <a:xfrm>
              <a:off x="1645270" y="5918969"/>
              <a:ext cx="183672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/>
                <a:t>PLINTHES en bois</a:t>
              </a:r>
            </a:p>
          </p:txBody>
        </p:sp>
      </p:grpSp>
      <p:sp>
        <p:nvSpPr>
          <p:cNvPr id="61" name="Rectangle 60">
            <a:extLst>
              <a:ext uri="{FF2B5EF4-FFF2-40B4-BE49-F238E27FC236}">
                <a16:creationId xmlns:a16="http://schemas.microsoft.com/office/drawing/2014/main" id="{AF2CF6B4-57E4-9E26-3632-E3DA75C9CAC9}"/>
              </a:ext>
            </a:extLst>
          </p:cNvPr>
          <p:cNvSpPr/>
          <p:nvPr/>
        </p:nvSpPr>
        <p:spPr>
          <a:xfrm>
            <a:off x="7413480" y="1931830"/>
            <a:ext cx="515821" cy="873756"/>
          </a:xfrm>
          <a:prstGeom prst="rect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BA296BC1-BCB0-9912-E79B-CBBE806C2C52}"/>
              </a:ext>
            </a:extLst>
          </p:cNvPr>
          <p:cNvSpPr/>
          <p:nvPr/>
        </p:nvSpPr>
        <p:spPr>
          <a:xfrm>
            <a:off x="1700410" y="1955740"/>
            <a:ext cx="988884" cy="873756"/>
          </a:xfrm>
          <a:prstGeom prst="rect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7" name="Image 76">
            <a:extLst>
              <a:ext uri="{FF2B5EF4-FFF2-40B4-BE49-F238E27FC236}">
                <a16:creationId xmlns:a16="http://schemas.microsoft.com/office/drawing/2014/main" id="{9D4771E1-C48B-FCD8-5CD9-A678DD0691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141" y="5184558"/>
            <a:ext cx="6923949" cy="1376412"/>
          </a:xfrm>
          <a:prstGeom prst="rect">
            <a:avLst/>
          </a:prstGeom>
        </p:spPr>
      </p:pic>
      <p:cxnSp>
        <p:nvCxnSpPr>
          <p:cNvPr id="65" name="Connecteur droit 64">
            <a:extLst>
              <a:ext uri="{FF2B5EF4-FFF2-40B4-BE49-F238E27FC236}">
                <a16:creationId xmlns:a16="http://schemas.microsoft.com/office/drawing/2014/main" id="{87049BEE-6007-4E70-A27D-065988D1E017}"/>
              </a:ext>
            </a:extLst>
          </p:cNvPr>
          <p:cNvCxnSpPr>
            <a:cxnSpLocks/>
          </p:cNvCxnSpPr>
          <p:nvPr/>
        </p:nvCxnSpPr>
        <p:spPr>
          <a:xfrm flipV="1">
            <a:off x="6357937" y="34575"/>
            <a:ext cx="0" cy="3536075"/>
          </a:xfrm>
          <a:prstGeom prst="line">
            <a:avLst/>
          </a:prstGeom>
          <a:ln w="508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2" name="Rectangle 71">
            <a:extLst>
              <a:ext uri="{FF2B5EF4-FFF2-40B4-BE49-F238E27FC236}">
                <a16:creationId xmlns:a16="http://schemas.microsoft.com/office/drawing/2014/main" id="{CBF0DE04-F0E1-4980-950D-10A21F8D37BD}"/>
              </a:ext>
            </a:extLst>
          </p:cNvPr>
          <p:cNvSpPr/>
          <p:nvPr/>
        </p:nvSpPr>
        <p:spPr>
          <a:xfrm>
            <a:off x="8423398" y="-25194"/>
            <a:ext cx="16235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>
                <a:solidFill>
                  <a:schemeClr val="accent1"/>
                </a:solidFill>
              </a:rPr>
              <a:t>Tranche 1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11FE2950-8DBD-4BB0-97A0-92DD363F7B26}"/>
              </a:ext>
            </a:extLst>
          </p:cNvPr>
          <p:cNvSpPr/>
          <p:nvPr/>
        </p:nvSpPr>
        <p:spPr>
          <a:xfrm>
            <a:off x="3879773" y="534"/>
            <a:ext cx="14141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b="1" dirty="0">
                <a:solidFill>
                  <a:schemeClr val="accent1"/>
                </a:solidFill>
              </a:rPr>
              <a:t>Tranche 2</a:t>
            </a:r>
          </a:p>
        </p:txBody>
      </p:sp>
      <p:grpSp>
        <p:nvGrpSpPr>
          <p:cNvPr id="74" name="Groupe 73">
            <a:extLst>
              <a:ext uri="{FF2B5EF4-FFF2-40B4-BE49-F238E27FC236}">
                <a16:creationId xmlns:a16="http://schemas.microsoft.com/office/drawing/2014/main" id="{1C10CCC1-1CB5-40BA-8588-D2B9376119E7}"/>
              </a:ext>
            </a:extLst>
          </p:cNvPr>
          <p:cNvGrpSpPr/>
          <p:nvPr/>
        </p:nvGrpSpPr>
        <p:grpSpPr>
          <a:xfrm>
            <a:off x="7665083" y="5351715"/>
            <a:ext cx="4347589" cy="400110"/>
            <a:chOff x="7580707" y="5446721"/>
            <a:chExt cx="4347589" cy="400110"/>
          </a:xfrm>
        </p:grpSpPr>
        <p:sp>
          <p:nvSpPr>
            <p:cNvPr id="75" name="ZoneTexte 74">
              <a:extLst>
                <a:ext uri="{FF2B5EF4-FFF2-40B4-BE49-F238E27FC236}">
                  <a16:creationId xmlns:a16="http://schemas.microsoft.com/office/drawing/2014/main" id="{8DD2A7C7-0DEC-4FBC-86EC-669A7D9C390E}"/>
                </a:ext>
              </a:extLst>
            </p:cNvPr>
            <p:cNvSpPr txBox="1"/>
            <p:nvPr/>
          </p:nvSpPr>
          <p:spPr>
            <a:xfrm>
              <a:off x="7978995" y="5446721"/>
              <a:ext cx="394930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b="1" dirty="0">
                  <a:solidFill>
                    <a:srgbClr val="FF0000"/>
                  </a:solidFill>
                </a:rPr>
                <a:t> Désamiantage des murs et plinthes </a:t>
              </a:r>
            </a:p>
          </p:txBody>
        </p:sp>
        <p:sp>
          <p:nvSpPr>
            <p:cNvPr id="76" name="Flèche : droite à entaille 75">
              <a:extLst>
                <a:ext uri="{FF2B5EF4-FFF2-40B4-BE49-F238E27FC236}">
                  <a16:creationId xmlns:a16="http://schemas.microsoft.com/office/drawing/2014/main" id="{D7CFE2A9-4D03-4D51-B2D8-E8ABB000EA30}"/>
                </a:ext>
              </a:extLst>
            </p:cNvPr>
            <p:cNvSpPr/>
            <p:nvPr/>
          </p:nvSpPr>
          <p:spPr>
            <a:xfrm>
              <a:off x="7580707" y="5482779"/>
              <a:ext cx="418886" cy="327993"/>
            </a:xfrm>
            <a:prstGeom prst="notched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7120982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87F6DD-93D4-DB85-6EC2-440594A0DF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/>
              <a:t>Périmètre Désamiantage Tranche 1 et Tranche 2: </a:t>
            </a:r>
            <a:br>
              <a:rPr lang="fr-FR" dirty="0"/>
            </a:br>
            <a:r>
              <a:rPr lang="fr-FR" dirty="0"/>
              <a:t>Niveau TE -TT </a:t>
            </a:r>
            <a:br>
              <a:rPr lang="fr-FR" dirty="0"/>
            </a:b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656735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 18">
            <a:extLst>
              <a:ext uri="{FF2B5EF4-FFF2-40B4-BE49-F238E27FC236}">
                <a16:creationId xmlns:a16="http://schemas.microsoft.com/office/drawing/2014/main" id="{92184136-950F-9620-BD6C-E21EA90E11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25" y="1905000"/>
            <a:ext cx="12192000" cy="304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74813B0-4565-41CD-B755-1122B1A2B21E}"/>
              </a:ext>
            </a:extLst>
          </p:cNvPr>
          <p:cNvSpPr/>
          <p:nvPr/>
        </p:nvSpPr>
        <p:spPr>
          <a:xfrm>
            <a:off x="7302034" y="776936"/>
            <a:ext cx="14141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b="1" dirty="0">
                <a:solidFill>
                  <a:schemeClr val="accent1"/>
                </a:solidFill>
              </a:rPr>
              <a:t>Tranche 1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2DF6ED97-51B2-4BCB-AD80-E538E7473AC2}"/>
              </a:ext>
            </a:extLst>
          </p:cNvPr>
          <p:cNvCxnSpPr>
            <a:cxnSpLocks/>
          </p:cNvCxnSpPr>
          <p:nvPr/>
        </p:nvCxnSpPr>
        <p:spPr>
          <a:xfrm flipV="1">
            <a:off x="6222607" y="1038546"/>
            <a:ext cx="0" cy="3914454"/>
          </a:xfrm>
          <a:prstGeom prst="line">
            <a:avLst/>
          </a:prstGeom>
          <a:ln w="508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4E6A1A08-20F8-4659-97E0-A9CC5BE1DE2B}"/>
              </a:ext>
            </a:extLst>
          </p:cNvPr>
          <p:cNvSpPr/>
          <p:nvPr/>
        </p:nvSpPr>
        <p:spPr>
          <a:xfrm>
            <a:off x="4003063" y="766662"/>
            <a:ext cx="14141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b="1" dirty="0">
                <a:solidFill>
                  <a:schemeClr val="accent1"/>
                </a:solidFill>
              </a:rPr>
              <a:t>Tranche 2</a:t>
            </a:r>
          </a:p>
        </p:txBody>
      </p:sp>
    </p:spTree>
    <p:extLst>
      <p:ext uri="{BB962C8B-B14F-4D97-AF65-F5344CB8AC3E}">
        <p14:creationId xmlns:p14="http://schemas.microsoft.com/office/powerpoint/2010/main" val="36614517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87F6DD-93D4-DB85-6EC2-440594A0DF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/>
              <a:t>Périmètre Désamiantage Tranche 1 et Tranche 2: Niveau 0 </a:t>
            </a:r>
            <a:br>
              <a:rPr lang="fr-FR" dirty="0"/>
            </a:b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801059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3919846-F08D-370C-0345-2F6DD0FF8D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00"/>
            <a:ext cx="12192000" cy="304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0E33337-D81B-4355-9D0B-F424AF205325}"/>
              </a:ext>
            </a:extLst>
          </p:cNvPr>
          <p:cNvSpPr/>
          <p:nvPr/>
        </p:nvSpPr>
        <p:spPr>
          <a:xfrm>
            <a:off x="6096000" y="1263722"/>
            <a:ext cx="16235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>
                <a:solidFill>
                  <a:schemeClr val="accent1"/>
                </a:solidFill>
              </a:rPr>
              <a:t>Tranche 1</a:t>
            </a:r>
          </a:p>
        </p:txBody>
      </p:sp>
    </p:spTree>
    <p:extLst>
      <p:ext uri="{BB962C8B-B14F-4D97-AF65-F5344CB8AC3E}">
        <p14:creationId xmlns:p14="http://schemas.microsoft.com/office/powerpoint/2010/main" val="22368339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3CBC0C8E-C0F1-83E0-36F9-E3625D1369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0200"/>
            <a:ext cx="12192000" cy="3657600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7CB5BA6C-1362-2F2A-E99E-C9DE9121D96F}"/>
              </a:ext>
            </a:extLst>
          </p:cNvPr>
          <p:cNvSpPr txBox="1"/>
          <p:nvPr/>
        </p:nvSpPr>
        <p:spPr>
          <a:xfrm>
            <a:off x="1340510" y="5505688"/>
            <a:ext cx="34144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Conduits en fibrociment amianté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6C46C187-8789-B28F-C1F4-D88B4C153F58}"/>
              </a:ext>
            </a:extLst>
          </p:cNvPr>
          <p:cNvSpPr/>
          <p:nvPr/>
        </p:nvSpPr>
        <p:spPr>
          <a:xfrm>
            <a:off x="771854" y="5505688"/>
            <a:ext cx="361100" cy="369332"/>
          </a:xfrm>
          <a:prstGeom prst="ellipse">
            <a:avLst/>
          </a:prstGeom>
          <a:noFill/>
          <a:ln w="920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7D765D3A-CBD5-4624-9B6D-5440C4660119}"/>
              </a:ext>
            </a:extLst>
          </p:cNvPr>
          <p:cNvCxnSpPr>
            <a:cxnSpLocks/>
          </p:cNvCxnSpPr>
          <p:nvPr/>
        </p:nvCxnSpPr>
        <p:spPr>
          <a:xfrm flipV="1">
            <a:off x="6443932" y="543465"/>
            <a:ext cx="0" cy="5175848"/>
          </a:xfrm>
          <a:prstGeom prst="line">
            <a:avLst/>
          </a:prstGeom>
          <a:ln w="508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7D3D713F-C377-4BE5-8304-B337B45AC36D}"/>
              </a:ext>
            </a:extLst>
          </p:cNvPr>
          <p:cNvSpPr/>
          <p:nvPr/>
        </p:nvSpPr>
        <p:spPr>
          <a:xfrm>
            <a:off x="6575187" y="440570"/>
            <a:ext cx="16235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>
                <a:solidFill>
                  <a:schemeClr val="accent1"/>
                </a:solidFill>
              </a:rPr>
              <a:t>Tranche 1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0163DCB-9F2A-4B16-8C31-535304D99CB7}"/>
              </a:ext>
            </a:extLst>
          </p:cNvPr>
          <p:cNvSpPr/>
          <p:nvPr/>
        </p:nvSpPr>
        <p:spPr>
          <a:xfrm>
            <a:off x="4228802" y="459760"/>
            <a:ext cx="16235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>
                <a:solidFill>
                  <a:schemeClr val="accent1"/>
                </a:solidFill>
              </a:rPr>
              <a:t>Tranche 2</a:t>
            </a:r>
          </a:p>
        </p:txBody>
      </p:sp>
    </p:spTree>
    <p:extLst>
      <p:ext uri="{BB962C8B-B14F-4D97-AF65-F5344CB8AC3E}">
        <p14:creationId xmlns:p14="http://schemas.microsoft.com/office/powerpoint/2010/main" val="27478962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F0C28680-34CB-CA7F-F049-4B8EF40D51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0200"/>
            <a:ext cx="12192000" cy="3657600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C57905D6-E0C8-EE6D-E977-0788A7B83D6F}"/>
              </a:ext>
            </a:extLst>
          </p:cNvPr>
          <p:cNvSpPr txBox="1"/>
          <p:nvPr/>
        </p:nvSpPr>
        <p:spPr>
          <a:xfrm>
            <a:off x="6305550" y="3328987"/>
            <a:ext cx="732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M032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5B8CBA0-C523-C60E-5C8F-184D4DFF21CE}"/>
              </a:ext>
            </a:extLst>
          </p:cNvPr>
          <p:cNvSpPr/>
          <p:nvPr/>
        </p:nvSpPr>
        <p:spPr>
          <a:xfrm>
            <a:off x="6423027" y="2794000"/>
            <a:ext cx="981072" cy="369332"/>
          </a:xfrm>
          <a:prstGeom prst="rect">
            <a:avLst/>
          </a:prstGeom>
          <a:pattFill prst="wdDnDiag">
            <a:fgClr>
              <a:srgbClr val="FF000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98F89DED-9513-4C79-FBC6-928F47C9BDB3}"/>
              </a:ext>
            </a:extLst>
          </p:cNvPr>
          <p:cNvCxnSpPr>
            <a:cxnSpLocks/>
            <a:stCxn id="7" idx="0"/>
          </p:cNvCxnSpPr>
          <p:nvPr/>
        </p:nvCxnSpPr>
        <p:spPr>
          <a:xfrm flipH="1" flipV="1">
            <a:off x="6546586" y="2932748"/>
            <a:ext cx="125411" cy="396239"/>
          </a:xfrm>
          <a:prstGeom prst="straightConnector1">
            <a:avLst/>
          </a:prstGeom>
          <a:ln w="19050">
            <a:solidFill>
              <a:srgbClr val="FF0000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BA498848-3581-819E-C276-B758C3A8DCBE}"/>
              </a:ext>
            </a:extLst>
          </p:cNvPr>
          <p:cNvSpPr/>
          <p:nvPr/>
        </p:nvSpPr>
        <p:spPr>
          <a:xfrm>
            <a:off x="6480175" y="2844800"/>
            <a:ext cx="82550" cy="7937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DB7A409-86F3-8330-8A53-7510A68720F9}"/>
              </a:ext>
            </a:extLst>
          </p:cNvPr>
          <p:cNvSpPr/>
          <p:nvPr/>
        </p:nvSpPr>
        <p:spPr>
          <a:xfrm>
            <a:off x="673105" y="2875001"/>
            <a:ext cx="457194" cy="435729"/>
          </a:xfrm>
          <a:prstGeom prst="rect">
            <a:avLst/>
          </a:prstGeom>
          <a:pattFill prst="wdDnDiag">
            <a:fgClr>
              <a:srgbClr val="00B0F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1CA0120-F0B5-9858-9CF6-9E14FB080255}"/>
              </a:ext>
            </a:extLst>
          </p:cNvPr>
          <p:cNvSpPr/>
          <p:nvPr/>
        </p:nvSpPr>
        <p:spPr>
          <a:xfrm>
            <a:off x="985308" y="3231356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7F9BB48B-4452-EB81-2A54-61304BCF67FA}"/>
              </a:ext>
            </a:extLst>
          </p:cNvPr>
          <p:cNvSpPr txBox="1"/>
          <p:nvPr/>
        </p:nvSpPr>
        <p:spPr>
          <a:xfrm>
            <a:off x="1175945" y="3495397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M030</a:t>
            </a:r>
          </a:p>
        </p:txBody>
      </p: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AFC5B750-7FDA-E44A-230E-2D09200FAB0A}"/>
              </a:ext>
            </a:extLst>
          </p:cNvPr>
          <p:cNvCxnSpPr>
            <a:cxnSpLocks/>
            <a:endCxn id="16" idx="2"/>
          </p:cNvCxnSpPr>
          <p:nvPr/>
        </p:nvCxnSpPr>
        <p:spPr>
          <a:xfrm flipH="1" flipV="1">
            <a:off x="1026583" y="3310731"/>
            <a:ext cx="339725" cy="236538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B618B028-4B43-EC38-F1F6-0F839DA53CA7}"/>
              </a:ext>
            </a:extLst>
          </p:cNvPr>
          <p:cNvSpPr/>
          <p:nvPr/>
        </p:nvSpPr>
        <p:spPr>
          <a:xfrm>
            <a:off x="1121829" y="2875677"/>
            <a:ext cx="5301195" cy="318374"/>
          </a:xfrm>
          <a:prstGeom prst="rect">
            <a:avLst/>
          </a:prstGeom>
          <a:pattFill prst="wdDnDiag">
            <a:fgClr>
              <a:srgbClr val="00B0F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FA0CF26-BA77-F00E-C797-AC593AE8B19D}"/>
              </a:ext>
            </a:extLst>
          </p:cNvPr>
          <p:cNvSpPr/>
          <p:nvPr/>
        </p:nvSpPr>
        <p:spPr>
          <a:xfrm>
            <a:off x="4071499" y="2899291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0FE82D20-545B-0B1A-3710-14D9F8C3768A}"/>
              </a:ext>
            </a:extLst>
          </p:cNvPr>
          <p:cNvSpPr txBox="1"/>
          <p:nvPr/>
        </p:nvSpPr>
        <p:spPr>
          <a:xfrm>
            <a:off x="3743152" y="3194051"/>
            <a:ext cx="732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M031</a:t>
            </a:r>
          </a:p>
        </p:txBody>
      </p:sp>
      <p:cxnSp>
        <p:nvCxnSpPr>
          <p:cNvPr id="22" name="Connecteur droit avec flèche 21">
            <a:extLst>
              <a:ext uri="{FF2B5EF4-FFF2-40B4-BE49-F238E27FC236}">
                <a16:creationId xmlns:a16="http://schemas.microsoft.com/office/drawing/2014/main" id="{E8D159E7-EF53-C146-9A80-72DB5827731A}"/>
              </a:ext>
            </a:extLst>
          </p:cNvPr>
          <p:cNvCxnSpPr>
            <a:cxnSpLocks/>
          </p:cNvCxnSpPr>
          <p:nvPr/>
        </p:nvCxnSpPr>
        <p:spPr>
          <a:xfrm flipV="1">
            <a:off x="4109598" y="3002280"/>
            <a:ext cx="0" cy="247850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4D4E30E2-624E-5C4E-B9CF-B29C8B67223D}"/>
              </a:ext>
            </a:extLst>
          </p:cNvPr>
          <p:cNvSpPr/>
          <p:nvPr/>
        </p:nvSpPr>
        <p:spPr>
          <a:xfrm>
            <a:off x="794805" y="4780240"/>
            <a:ext cx="655153" cy="318374"/>
          </a:xfrm>
          <a:prstGeom prst="rect">
            <a:avLst/>
          </a:prstGeom>
          <a:pattFill prst="wdDnDiag">
            <a:fgClr>
              <a:srgbClr val="00B0F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33818F7-E8BB-345E-FB97-EB28C0716B92}"/>
              </a:ext>
            </a:extLst>
          </p:cNvPr>
          <p:cNvSpPr/>
          <p:nvPr/>
        </p:nvSpPr>
        <p:spPr>
          <a:xfrm>
            <a:off x="794252" y="5373010"/>
            <a:ext cx="655153" cy="318374"/>
          </a:xfrm>
          <a:prstGeom prst="rect">
            <a:avLst/>
          </a:prstGeom>
          <a:pattFill prst="wdDnDiag">
            <a:fgClr>
              <a:srgbClr val="FF000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9C5D531C-5984-ACB1-CA0E-5B642E4E7033}"/>
              </a:ext>
            </a:extLst>
          </p:cNvPr>
          <p:cNvSpPr txBox="1"/>
          <p:nvPr/>
        </p:nvSpPr>
        <p:spPr>
          <a:xfrm>
            <a:off x="1645271" y="4770953"/>
            <a:ext cx="56282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Echantillon « LINO + COLLE » ne contenant pas d’amiante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5D8A0D89-869D-D3AF-ED60-708B18FFD646}"/>
              </a:ext>
            </a:extLst>
          </p:cNvPr>
          <p:cNvSpPr txBox="1"/>
          <p:nvPr/>
        </p:nvSpPr>
        <p:spPr>
          <a:xfrm>
            <a:off x="1645270" y="5323481"/>
            <a:ext cx="51887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Echantillon « LINO + COLLE » contenant de l’amiante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DEEA7B9-FBA2-D7FC-29DD-6FF2275EB3CE}"/>
              </a:ext>
            </a:extLst>
          </p:cNvPr>
          <p:cNvSpPr/>
          <p:nvPr/>
        </p:nvSpPr>
        <p:spPr>
          <a:xfrm>
            <a:off x="7404098" y="2041366"/>
            <a:ext cx="742157" cy="857925"/>
          </a:xfrm>
          <a:prstGeom prst="rect">
            <a:avLst/>
          </a:prstGeom>
          <a:pattFill prst="wdDnDiag">
            <a:fgClr>
              <a:srgbClr val="00B0F0"/>
            </a:fgClr>
            <a:bgClr>
              <a:schemeClr val="bg1"/>
            </a:bgClr>
          </a:pattFill>
          <a:ln>
            <a:solidFill>
              <a:schemeClr val="accent1">
                <a:shade val="15000"/>
                <a:alpha val="34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" name="Connecteur droit avec flèche 2">
            <a:extLst>
              <a:ext uri="{FF2B5EF4-FFF2-40B4-BE49-F238E27FC236}">
                <a16:creationId xmlns:a16="http://schemas.microsoft.com/office/drawing/2014/main" id="{AD9536B2-C541-12CD-E973-A42D66512E4A}"/>
              </a:ext>
            </a:extLst>
          </p:cNvPr>
          <p:cNvCxnSpPr>
            <a:cxnSpLocks/>
          </p:cNvCxnSpPr>
          <p:nvPr/>
        </p:nvCxnSpPr>
        <p:spPr>
          <a:xfrm flipH="1" flipV="1">
            <a:off x="7921232" y="2582427"/>
            <a:ext cx="125411" cy="396239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1B43D3E7-DB45-83CF-5E54-F55A30A5A710}"/>
              </a:ext>
            </a:extLst>
          </p:cNvPr>
          <p:cNvSpPr/>
          <p:nvPr/>
        </p:nvSpPr>
        <p:spPr>
          <a:xfrm>
            <a:off x="7854821" y="2494479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F7D0AFD-12BD-608B-7F82-C944E62D8746}"/>
              </a:ext>
            </a:extLst>
          </p:cNvPr>
          <p:cNvSpPr txBox="1"/>
          <p:nvPr/>
        </p:nvSpPr>
        <p:spPr>
          <a:xfrm>
            <a:off x="7724243" y="2908199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M346</a:t>
            </a:r>
          </a:p>
        </p:txBody>
      </p:sp>
      <p:cxnSp>
        <p:nvCxnSpPr>
          <p:cNvPr id="27" name="Connecteur droit 26">
            <a:extLst>
              <a:ext uri="{FF2B5EF4-FFF2-40B4-BE49-F238E27FC236}">
                <a16:creationId xmlns:a16="http://schemas.microsoft.com/office/drawing/2014/main" id="{BE71F3BE-68CC-4813-803A-62375E4A7CDC}"/>
              </a:ext>
            </a:extLst>
          </p:cNvPr>
          <p:cNvCxnSpPr>
            <a:cxnSpLocks/>
          </p:cNvCxnSpPr>
          <p:nvPr/>
        </p:nvCxnSpPr>
        <p:spPr>
          <a:xfrm flipV="1">
            <a:off x="6443932" y="569343"/>
            <a:ext cx="0" cy="4045789"/>
          </a:xfrm>
          <a:prstGeom prst="line">
            <a:avLst/>
          </a:prstGeom>
          <a:ln w="508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F9FD49B0-BCB3-4AEA-BC30-58D2D91BEE98}"/>
              </a:ext>
            </a:extLst>
          </p:cNvPr>
          <p:cNvSpPr/>
          <p:nvPr/>
        </p:nvSpPr>
        <p:spPr>
          <a:xfrm>
            <a:off x="6671996" y="462452"/>
            <a:ext cx="16235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>
                <a:solidFill>
                  <a:schemeClr val="accent1"/>
                </a:solidFill>
              </a:rPr>
              <a:t>Tranche 1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3BCC313-15C0-4B66-9CC2-6D010025C539}"/>
              </a:ext>
            </a:extLst>
          </p:cNvPr>
          <p:cNvSpPr/>
          <p:nvPr/>
        </p:nvSpPr>
        <p:spPr>
          <a:xfrm>
            <a:off x="4305907" y="439242"/>
            <a:ext cx="16235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>
                <a:solidFill>
                  <a:schemeClr val="accent1"/>
                </a:solidFill>
              </a:rPr>
              <a:t>Tranche 2</a:t>
            </a:r>
          </a:p>
        </p:txBody>
      </p:sp>
    </p:spTree>
    <p:extLst>
      <p:ext uri="{BB962C8B-B14F-4D97-AF65-F5344CB8AC3E}">
        <p14:creationId xmlns:p14="http://schemas.microsoft.com/office/powerpoint/2010/main" val="33364850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Image 59">
            <a:extLst>
              <a:ext uri="{FF2B5EF4-FFF2-40B4-BE49-F238E27FC236}">
                <a16:creationId xmlns:a16="http://schemas.microsoft.com/office/drawing/2014/main" id="{702C2530-59F6-602A-7B57-C783377279C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702"/>
          <a:stretch/>
        </p:blipFill>
        <p:spPr>
          <a:xfrm>
            <a:off x="0" y="362114"/>
            <a:ext cx="12192000" cy="278372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985A6C8-3DAE-DE7F-0BF1-C661B27A8C7F}"/>
              </a:ext>
            </a:extLst>
          </p:cNvPr>
          <p:cNvSpPr/>
          <p:nvPr/>
        </p:nvSpPr>
        <p:spPr>
          <a:xfrm>
            <a:off x="2094967" y="1936048"/>
            <a:ext cx="933449" cy="825223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700937A-D1F1-05C7-BFB0-CDF14C732B91}"/>
              </a:ext>
            </a:extLst>
          </p:cNvPr>
          <p:cNvSpPr/>
          <p:nvPr/>
        </p:nvSpPr>
        <p:spPr>
          <a:xfrm>
            <a:off x="3557587" y="1936048"/>
            <a:ext cx="933449" cy="825223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38772C2-7BE8-55AD-1D49-3255D7E1F96F}"/>
              </a:ext>
            </a:extLst>
          </p:cNvPr>
          <p:cNvSpPr/>
          <p:nvPr/>
        </p:nvSpPr>
        <p:spPr>
          <a:xfrm>
            <a:off x="5006975" y="815789"/>
            <a:ext cx="955141" cy="825223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25AFB23-D0F4-14EC-C621-E8274201E3DA}"/>
              </a:ext>
            </a:extLst>
          </p:cNvPr>
          <p:cNvSpPr/>
          <p:nvPr/>
        </p:nvSpPr>
        <p:spPr>
          <a:xfrm>
            <a:off x="8867063" y="832739"/>
            <a:ext cx="448208" cy="807932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795F48E-4CC7-C62C-A4C8-3E819ABF87A9}"/>
              </a:ext>
            </a:extLst>
          </p:cNvPr>
          <p:cNvSpPr/>
          <p:nvPr/>
        </p:nvSpPr>
        <p:spPr>
          <a:xfrm>
            <a:off x="7910512" y="1936048"/>
            <a:ext cx="2338388" cy="825223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7A21398-0211-F55C-93CE-F270136AAB6D}"/>
              </a:ext>
            </a:extLst>
          </p:cNvPr>
          <p:cNvSpPr/>
          <p:nvPr/>
        </p:nvSpPr>
        <p:spPr>
          <a:xfrm>
            <a:off x="2091284" y="2483697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DD7438D8-367F-6392-0457-F1B4B5AAC662}"/>
              </a:ext>
            </a:extLst>
          </p:cNvPr>
          <p:cNvCxnSpPr>
            <a:cxnSpLocks/>
            <a:endCxn id="12" idx="2"/>
          </p:cNvCxnSpPr>
          <p:nvPr/>
        </p:nvCxnSpPr>
        <p:spPr>
          <a:xfrm flipH="1" flipV="1">
            <a:off x="2132559" y="2563072"/>
            <a:ext cx="370963" cy="474975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>
            <a:extLst>
              <a:ext uri="{FF2B5EF4-FFF2-40B4-BE49-F238E27FC236}">
                <a16:creationId xmlns:a16="http://schemas.microsoft.com/office/drawing/2014/main" id="{86D2F4DA-8F86-FC99-D581-9C958C48B01F}"/>
              </a:ext>
            </a:extLst>
          </p:cNvPr>
          <p:cNvSpPr txBox="1"/>
          <p:nvPr/>
        </p:nvSpPr>
        <p:spPr>
          <a:xfrm>
            <a:off x="2240908" y="2961748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M018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01C2C32-6670-A8CA-C892-988092FF9998}"/>
              </a:ext>
            </a:extLst>
          </p:cNvPr>
          <p:cNvSpPr/>
          <p:nvPr/>
        </p:nvSpPr>
        <p:spPr>
          <a:xfrm>
            <a:off x="3917416" y="1941067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23B1FA12-6645-2883-F791-1B92B99B983F}"/>
              </a:ext>
            </a:extLst>
          </p:cNvPr>
          <p:cNvCxnSpPr>
            <a:cxnSpLocks/>
            <a:stCxn id="18" idx="0"/>
            <a:endCxn id="16" idx="2"/>
          </p:cNvCxnSpPr>
          <p:nvPr/>
        </p:nvCxnSpPr>
        <p:spPr>
          <a:xfrm flipH="1" flipV="1">
            <a:off x="3958691" y="2020442"/>
            <a:ext cx="60133" cy="801023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ZoneTexte 17">
            <a:extLst>
              <a:ext uri="{FF2B5EF4-FFF2-40B4-BE49-F238E27FC236}">
                <a16:creationId xmlns:a16="http://schemas.microsoft.com/office/drawing/2014/main" id="{AE11ED36-7165-A36D-51CD-E6A93A602469}"/>
              </a:ext>
            </a:extLst>
          </p:cNvPr>
          <p:cNvSpPr txBox="1"/>
          <p:nvPr/>
        </p:nvSpPr>
        <p:spPr>
          <a:xfrm>
            <a:off x="3649973" y="2821465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M019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1849F8F-B714-3E28-DEBC-78809E953023}"/>
              </a:ext>
            </a:extLst>
          </p:cNvPr>
          <p:cNvSpPr/>
          <p:nvPr/>
        </p:nvSpPr>
        <p:spPr>
          <a:xfrm>
            <a:off x="5454116" y="1554790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6C0D6CF8-60ED-77FF-E946-1D7BDBA63290}"/>
              </a:ext>
            </a:extLst>
          </p:cNvPr>
          <p:cNvSpPr txBox="1"/>
          <p:nvPr/>
        </p:nvSpPr>
        <p:spPr>
          <a:xfrm>
            <a:off x="5383037" y="277718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M020</a:t>
            </a:r>
          </a:p>
        </p:txBody>
      </p:sp>
      <p:cxnSp>
        <p:nvCxnSpPr>
          <p:cNvPr id="23" name="Connecteur droit avec flèche 22">
            <a:extLst>
              <a:ext uri="{FF2B5EF4-FFF2-40B4-BE49-F238E27FC236}">
                <a16:creationId xmlns:a16="http://schemas.microsoft.com/office/drawing/2014/main" id="{9D3AB652-57BA-0AFC-9E3F-1370D495F8B6}"/>
              </a:ext>
            </a:extLst>
          </p:cNvPr>
          <p:cNvCxnSpPr>
            <a:cxnSpLocks/>
            <a:stCxn id="22" idx="2"/>
            <a:endCxn id="21" idx="0"/>
          </p:cNvCxnSpPr>
          <p:nvPr/>
        </p:nvCxnSpPr>
        <p:spPr>
          <a:xfrm flipH="1">
            <a:off x="5495391" y="647050"/>
            <a:ext cx="256497" cy="907740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A512CD26-F3BB-0BAE-4FA8-8724BFC16FF7}"/>
              </a:ext>
            </a:extLst>
          </p:cNvPr>
          <p:cNvSpPr/>
          <p:nvPr/>
        </p:nvSpPr>
        <p:spPr>
          <a:xfrm>
            <a:off x="9064360" y="1475415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1F51A34A-31A6-52F3-FEDE-0E796FAC60D7}"/>
              </a:ext>
            </a:extLst>
          </p:cNvPr>
          <p:cNvSpPr txBox="1"/>
          <p:nvPr/>
        </p:nvSpPr>
        <p:spPr>
          <a:xfrm>
            <a:off x="8784523" y="426628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M021</a:t>
            </a:r>
          </a:p>
        </p:txBody>
      </p:sp>
      <p:cxnSp>
        <p:nvCxnSpPr>
          <p:cNvPr id="27" name="Connecteur droit avec flèche 26">
            <a:extLst>
              <a:ext uri="{FF2B5EF4-FFF2-40B4-BE49-F238E27FC236}">
                <a16:creationId xmlns:a16="http://schemas.microsoft.com/office/drawing/2014/main" id="{D67EBBDA-4EDD-FD99-AE88-2E7D48D17B16}"/>
              </a:ext>
            </a:extLst>
          </p:cNvPr>
          <p:cNvCxnSpPr>
            <a:cxnSpLocks/>
            <a:stCxn id="26" idx="2"/>
          </p:cNvCxnSpPr>
          <p:nvPr/>
        </p:nvCxnSpPr>
        <p:spPr>
          <a:xfrm flipH="1">
            <a:off x="9105635" y="795960"/>
            <a:ext cx="47739" cy="694615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19082AD2-84B4-AB01-74AC-AA2777EB32A1}"/>
              </a:ext>
            </a:extLst>
          </p:cNvPr>
          <p:cNvSpPr/>
          <p:nvPr/>
        </p:nvSpPr>
        <p:spPr>
          <a:xfrm>
            <a:off x="8570444" y="2595378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9433F3C3-3F4A-A79C-18BD-A51F108E00CD}"/>
              </a:ext>
            </a:extLst>
          </p:cNvPr>
          <p:cNvSpPr txBox="1"/>
          <p:nvPr/>
        </p:nvSpPr>
        <p:spPr>
          <a:xfrm>
            <a:off x="8399014" y="1928446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M022</a:t>
            </a:r>
          </a:p>
        </p:txBody>
      </p:sp>
      <p:cxnSp>
        <p:nvCxnSpPr>
          <p:cNvPr id="30" name="Connecteur droit avec flèche 29">
            <a:extLst>
              <a:ext uri="{FF2B5EF4-FFF2-40B4-BE49-F238E27FC236}">
                <a16:creationId xmlns:a16="http://schemas.microsoft.com/office/drawing/2014/main" id="{F08F5B1E-A854-0990-C546-844D71F2E5CA}"/>
              </a:ext>
            </a:extLst>
          </p:cNvPr>
          <p:cNvCxnSpPr>
            <a:cxnSpLocks/>
            <a:stCxn id="29" idx="2"/>
          </p:cNvCxnSpPr>
          <p:nvPr/>
        </p:nvCxnSpPr>
        <p:spPr>
          <a:xfrm flipH="1">
            <a:off x="8611719" y="2297778"/>
            <a:ext cx="156146" cy="276039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AB5A52AB-D83A-DEC9-67AB-C8CC108E7F46}"/>
              </a:ext>
            </a:extLst>
          </p:cNvPr>
          <p:cNvSpPr/>
          <p:nvPr/>
        </p:nvSpPr>
        <p:spPr>
          <a:xfrm>
            <a:off x="1482193" y="824245"/>
            <a:ext cx="609092" cy="825223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86011B2-9908-1928-A9FA-D564E332D4F2}"/>
              </a:ext>
            </a:extLst>
          </p:cNvPr>
          <p:cNvSpPr/>
          <p:nvPr/>
        </p:nvSpPr>
        <p:spPr>
          <a:xfrm>
            <a:off x="2095510" y="824244"/>
            <a:ext cx="977943" cy="825223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CC58111-2975-6BE5-AB63-DCFA542C81BF}"/>
              </a:ext>
            </a:extLst>
          </p:cNvPr>
          <p:cNvSpPr/>
          <p:nvPr/>
        </p:nvSpPr>
        <p:spPr>
          <a:xfrm>
            <a:off x="3540177" y="815448"/>
            <a:ext cx="977943" cy="825223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2D441F2-8C96-D024-DC6C-7C3F7BBCEB16}"/>
              </a:ext>
            </a:extLst>
          </p:cNvPr>
          <p:cNvSpPr/>
          <p:nvPr/>
        </p:nvSpPr>
        <p:spPr>
          <a:xfrm>
            <a:off x="5972961" y="815448"/>
            <a:ext cx="477571" cy="825223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7D57429C-82BF-9F97-D3C0-58E9E6B5E99E}"/>
              </a:ext>
            </a:extLst>
          </p:cNvPr>
          <p:cNvSpPr/>
          <p:nvPr/>
        </p:nvSpPr>
        <p:spPr>
          <a:xfrm>
            <a:off x="6352658" y="1173493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150D5FA-11B3-C260-8524-CB1BD1091107}"/>
              </a:ext>
            </a:extLst>
          </p:cNvPr>
          <p:cNvSpPr/>
          <p:nvPr/>
        </p:nvSpPr>
        <p:spPr>
          <a:xfrm>
            <a:off x="5023353" y="1212525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3" name="Connecteur droit avec flèche 32">
            <a:extLst>
              <a:ext uri="{FF2B5EF4-FFF2-40B4-BE49-F238E27FC236}">
                <a16:creationId xmlns:a16="http://schemas.microsoft.com/office/drawing/2014/main" id="{070801F2-4E5B-AA72-DA61-045B30D5D844}"/>
              </a:ext>
            </a:extLst>
          </p:cNvPr>
          <p:cNvCxnSpPr>
            <a:cxnSpLocks/>
            <a:stCxn id="37" idx="2"/>
          </p:cNvCxnSpPr>
          <p:nvPr/>
        </p:nvCxnSpPr>
        <p:spPr>
          <a:xfrm flipH="1">
            <a:off x="5072290" y="802411"/>
            <a:ext cx="62705" cy="416140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avec flèche 34">
            <a:extLst>
              <a:ext uri="{FF2B5EF4-FFF2-40B4-BE49-F238E27FC236}">
                <a16:creationId xmlns:a16="http://schemas.microsoft.com/office/drawing/2014/main" id="{56813DAA-5E1C-6AA0-1DFD-23C4EF377DC3}"/>
              </a:ext>
            </a:extLst>
          </p:cNvPr>
          <p:cNvCxnSpPr>
            <a:cxnSpLocks/>
          </p:cNvCxnSpPr>
          <p:nvPr/>
        </p:nvCxnSpPr>
        <p:spPr>
          <a:xfrm flipV="1">
            <a:off x="6182422" y="1252212"/>
            <a:ext cx="205583" cy="220516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ZoneTexte 36">
            <a:extLst>
              <a:ext uri="{FF2B5EF4-FFF2-40B4-BE49-F238E27FC236}">
                <a16:creationId xmlns:a16="http://schemas.microsoft.com/office/drawing/2014/main" id="{BBF9EFDA-99B4-EDF7-75F0-ACD53CCA37A8}"/>
              </a:ext>
            </a:extLst>
          </p:cNvPr>
          <p:cNvSpPr txBox="1"/>
          <p:nvPr/>
        </p:nvSpPr>
        <p:spPr>
          <a:xfrm>
            <a:off x="4766144" y="433079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M350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36228142-1E25-054D-CC9C-E7D481460572}"/>
              </a:ext>
            </a:extLst>
          </p:cNvPr>
          <p:cNvSpPr txBox="1"/>
          <p:nvPr/>
        </p:nvSpPr>
        <p:spPr>
          <a:xfrm>
            <a:off x="5813571" y="1426247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M351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9DF2B08-7970-AE13-7F26-2A563D9A71B2}"/>
              </a:ext>
            </a:extLst>
          </p:cNvPr>
          <p:cNvSpPr/>
          <p:nvPr/>
        </p:nvSpPr>
        <p:spPr>
          <a:xfrm>
            <a:off x="2008734" y="1283095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9D8A3F3-A583-4371-42C8-DA3E3C9A8E88}"/>
              </a:ext>
            </a:extLst>
          </p:cNvPr>
          <p:cNvSpPr/>
          <p:nvPr/>
        </p:nvSpPr>
        <p:spPr>
          <a:xfrm>
            <a:off x="2970942" y="1433040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2" name="Connecteur droit avec flèche 41">
            <a:extLst>
              <a:ext uri="{FF2B5EF4-FFF2-40B4-BE49-F238E27FC236}">
                <a16:creationId xmlns:a16="http://schemas.microsoft.com/office/drawing/2014/main" id="{96BAB7AD-FCDA-5CD7-D840-B6D8409F40F6}"/>
              </a:ext>
            </a:extLst>
          </p:cNvPr>
          <p:cNvCxnSpPr>
            <a:cxnSpLocks/>
          </p:cNvCxnSpPr>
          <p:nvPr/>
        </p:nvCxnSpPr>
        <p:spPr>
          <a:xfrm>
            <a:off x="1668395" y="480153"/>
            <a:ext cx="358528" cy="863498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eur droit avec flèche 43">
            <a:extLst>
              <a:ext uri="{FF2B5EF4-FFF2-40B4-BE49-F238E27FC236}">
                <a16:creationId xmlns:a16="http://schemas.microsoft.com/office/drawing/2014/main" id="{5CE950FF-C208-A66D-05C8-5C3BF6DACC13}"/>
              </a:ext>
            </a:extLst>
          </p:cNvPr>
          <p:cNvCxnSpPr>
            <a:cxnSpLocks/>
          </p:cNvCxnSpPr>
          <p:nvPr/>
        </p:nvCxnSpPr>
        <p:spPr>
          <a:xfrm>
            <a:off x="2692224" y="641203"/>
            <a:ext cx="286386" cy="804012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>
            <a:extLst>
              <a:ext uri="{FF2B5EF4-FFF2-40B4-BE49-F238E27FC236}">
                <a16:creationId xmlns:a16="http://schemas.microsoft.com/office/drawing/2014/main" id="{A5493CDB-A471-A348-F318-B738CC388BDD}"/>
              </a:ext>
            </a:extLst>
          </p:cNvPr>
          <p:cNvSpPr txBox="1"/>
          <p:nvPr/>
        </p:nvSpPr>
        <p:spPr>
          <a:xfrm>
            <a:off x="2233240" y="339486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M348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A89A3A43-0437-1505-CA67-01292526A5E5}"/>
              </a:ext>
            </a:extLst>
          </p:cNvPr>
          <p:cNvSpPr txBox="1"/>
          <p:nvPr/>
        </p:nvSpPr>
        <p:spPr>
          <a:xfrm>
            <a:off x="1179871" y="182345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M347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271743BF-4707-2DB1-63C7-CF98A60B6571}"/>
              </a:ext>
            </a:extLst>
          </p:cNvPr>
          <p:cNvSpPr/>
          <p:nvPr/>
        </p:nvSpPr>
        <p:spPr>
          <a:xfrm>
            <a:off x="7442525" y="829003"/>
            <a:ext cx="703218" cy="811668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389A44E6-1810-0269-EC3A-B8D9677C7933}"/>
              </a:ext>
            </a:extLst>
          </p:cNvPr>
          <p:cNvSpPr/>
          <p:nvPr/>
        </p:nvSpPr>
        <p:spPr>
          <a:xfrm>
            <a:off x="8150915" y="826780"/>
            <a:ext cx="703218" cy="811668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3A7F7F4-A931-E417-2F91-A6EEBCC8FA6E}"/>
              </a:ext>
            </a:extLst>
          </p:cNvPr>
          <p:cNvSpPr/>
          <p:nvPr/>
        </p:nvSpPr>
        <p:spPr>
          <a:xfrm>
            <a:off x="1596349" y="1937203"/>
            <a:ext cx="506069" cy="825223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41ED9615-B1A8-6A80-5C8E-E73CB38478D8}"/>
              </a:ext>
            </a:extLst>
          </p:cNvPr>
          <p:cNvSpPr/>
          <p:nvPr/>
        </p:nvSpPr>
        <p:spPr>
          <a:xfrm>
            <a:off x="4529136" y="1936048"/>
            <a:ext cx="955141" cy="825223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446208D7-70D0-6F50-7086-A19D888CF39D}"/>
              </a:ext>
            </a:extLst>
          </p:cNvPr>
          <p:cNvSpPr/>
          <p:nvPr/>
        </p:nvSpPr>
        <p:spPr>
          <a:xfrm>
            <a:off x="6450532" y="1930174"/>
            <a:ext cx="466739" cy="825223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789929B4-E63F-6911-2440-86033F8468BE}"/>
              </a:ext>
            </a:extLst>
          </p:cNvPr>
          <p:cNvSpPr/>
          <p:nvPr/>
        </p:nvSpPr>
        <p:spPr>
          <a:xfrm>
            <a:off x="6932747" y="1930175"/>
            <a:ext cx="466739" cy="326568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BD5337AA-6952-4362-A07E-2CB2F35B7E7F}"/>
              </a:ext>
            </a:extLst>
          </p:cNvPr>
          <p:cNvSpPr/>
          <p:nvPr/>
        </p:nvSpPr>
        <p:spPr>
          <a:xfrm>
            <a:off x="6932747" y="2268606"/>
            <a:ext cx="466739" cy="493820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2056928-5B4D-1C10-65A3-7581E82B50DD}"/>
              </a:ext>
            </a:extLst>
          </p:cNvPr>
          <p:cNvSpPr/>
          <p:nvPr/>
        </p:nvSpPr>
        <p:spPr>
          <a:xfrm>
            <a:off x="7422081" y="1937203"/>
            <a:ext cx="466739" cy="825223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CEA6CDF7-FF97-6A4E-BA77-157A8A297215}"/>
              </a:ext>
            </a:extLst>
          </p:cNvPr>
          <p:cNvSpPr/>
          <p:nvPr/>
        </p:nvSpPr>
        <p:spPr>
          <a:xfrm>
            <a:off x="10270592" y="1941501"/>
            <a:ext cx="955141" cy="825223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7B125651-A351-DCBF-0933-BB0076A31804}"/>
              </a:ext>
            </a:extLst>
          </p:cNvPr>
          <p:cNvSpPr/>
          <p:nvPr/>
        </p:nvSpPr>
        <p:spPr>
          <a:xfrm>
            <a:off x="7428297" y="1648479"/>
            <a:ext cx="3797436" cy="281695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04CF9096-E7A9-A4DB-2F8D-D982E5382DDC}"/>
              </a:ext>
            </a:extLst>
          </p:cNvPr>
          <p:cNvSpPr/>
          <p:nvPr/>
        </p:nvSpPr>
        <p:spPr>
          <a:xfrm>
            <a:off x="10270592" y="2332354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1" name="Connecteur droit avec flèche 60">
            <a:extLst>
              <a:ext uri="{FF2B5EF4-FFF2-40B4-BE49-F238E27FC236}">
                <a16:creationId xmlns:a16="http://schemas.microsoft.com/office/drawing/2014/main" id="{957D8350-821D-F0E6-3560-1CC86AB6CE91}"/>
              </a:ext>
            </a:extLst>
          </p:cNvPr>
          <p:cNvCxnSpPr>
            <a:cxnSpLocks/>
            <a:stCxn id="63" idx="0"/>
          </p:cNvCxnSpPr>
          <p:nvPr/>
        </p:nvCxnSpPr>
        <p:spPr>
          <a:xfrm flipH="1" flipV="1">
            <a:off x="10353142" y="2374439"/>
            <a:ext cx="318812" cy="453909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ZoneTexte 62">
            <a:extLst>
              <a:ext uri="{FF2B5EF4-FFF2-40B4-BE49-F238E27FC236}">
                <a16:creationId xmlns:a16="http://schemas.microsoft.com/office/drawing/2014/main" id="{A0B42C6E-788D-1D06-CF78-56A31913CEE9}"/>
              </a:ext>
            </a:extLst>
          </p:cNvPr>
          <p:cNvSpPr txBox="1"/>
          <p:nvPr/>
        </p:nvSpPr>
        <p:spPr>
          <a:xfrm>
            <a:off x="10303103" y="2828348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M360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A18A71CB-E555-DB0D-5968-F12EEF0CD4B7}"/>
              </a:ext>
            </a:extLst>
          </p:cNvPr>
          <p:cNvSpPr/>
          <p:nvPr/>
        </p:nvSpPr>
        <p:spPr>
          <a:xfrm>
            <a:off x="9327015" y="1853736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68BB2468-8AD1-5939-2695-6F92D3AECB83}"/>
              </a:ext>
            </a:extLst>
          </p:cNvPr>
          <p:cNvSpPr txBox="1"/>
          <p:nvPr/>
        </p:nvSpPr>
        <p:spPr>
          <a:xfrm>
            <a:off x="9593989" y="1593350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M361</a:t>
            </a:r>
          </a:p>
        </p:txBody>
      </p:sp>
      <p:cxnSp>
        <p:nvCxnSpPr>
          <p:cNvPr id="67" name="Connecteur droit avec flèche 66">
            <a:extLst>
              <a:ext uri="{FF2B5EF4-FFF2-40B4-BE49-F238E27FC236}">
                <a16:creationId xmlns:a16="http://schemas.microsoft.com/office/drawing/2014/main" id="{88276FB2-5577-8AAB-E831-2C62BEE20909}"/>
              </a:ext>
            </a:extLst>
          </p:cNvPr>
          <p:cNvCxnSpPr>
            <a:cxnSpLocks/>
            <a:stCxn id="65" idx="1"/>
          </p:cNvCxnSpPr>
          <p:nvPr/>
        </p:nvCxnSpPr>
        <p:spPr>
          <a:xfrm flipH="1">
            <a:off x="9417145" y="1778016"/>
            <a:ext cx="176844" cy="75720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ctangle 69">
            <a:extLst>
              <a:ext uri="{FF2B5EF4-FFF2-40B4-BE49-F238E27FC236}">
                <a16:creationId xmlns:a16="http://schemas.microsoft.com/office/drawing/2014/main" id="{4B32C801-40B1-6093-D4DF-E3287E28F6EE}"/>
              </a:ext>
            </a:extLst>
          </p:cNvPr>
          <p:cNvSpPr/>
          <p:nvPr/>
        </p:nvSpPr>
        <p:spPr>
          <a:xfrm>
            <a:off x="8050606" y="1050084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F8243ED5-D929-5ABC-EA44-7E21D389B171}"/>
              </a:ext>
            </a:extLst>
          </p:cNvPr>
          <p:cNvSpPr/>
          <p:nvPr/>
        </p:nvSpPr>
        <p:spPr>
          <a:xfrm>
            <a:off x="8771583" y="1050084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2" name="ZoneTexte 71">
            <a:extLst>
              <a:ext uri="{FF2B5EF4-FFF2-40B4-BE49-F238E27FC236}">
                <a16:creationId xmlns:a16="http://schemas.microsoft.com/office/drawing/2014/main" id="{F2DA9C47-F983-1D9F-C4C9-6DDF0752DDB0}"/>
              </a:ext>
            </a:extLst>
          </p:cNvPr>
          <p:cNvSpPr txBox="1"/>
          <p:nvPr/>
        </p:nvSpPr>
        <p:spPr>
          <a:xfrm>
            <a:off x="8158683" y="381028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M353</a:t>
            </a:r>
          </a:p>
        </p:txBody>
      </p:sp>
      <p:sp>
        <p:nvSpPr>
          <p:cNvPr id="73" name="ZoneTexte 72">
            <a:extLst>
              <a:ext uri="{FF2B5EF4-FFF2-40B4-BE49-F238E27FC236}">
                <a16:creationId xmlns:a16="http://schemas.microsoft.com/office/drawing/2014/main" id="{8DDEA4BA-7E45-4735-3A58-8B2810FCC2CD}"/>
              </a:ext>
            </a:extLst>
          </p:cNvPr>
          <p:cNvSpPr txBox="1"/>
          <p:nvPr/>
        </p:nvSpPr>
        <p:spPr>
          <a:xfrm>
            <a:off x="7375139" y="244734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M352</a:t>
            </a:r>
          </a:p>
        </p:txBody>
      </p:sp>
      <p:cxnSp>
        <p:nvCxnSpPr>
          <p:cNvPr id="74" name="Connecteur droit avec flèche 73">
            <a:extLst>
              <a:ext uri="{FF2B5EF4-FFF2-40B4-BE49-F238E27FC236}">
                <a16:creationId xmlns:a16="http://schemas.microsoft.com/office/drawing/2014/main" id="{0B8E30F5-C3F0-F75C-0CF1-24208AE0F9DE}"/>
              </a:ext>
            </a:extLst>
          </p:cNvPr>
          <p:cNvCxnSpPr>
            <a:cxnSpLocks/>
            <a:stCxn id="72" idx="2"/>
            <a:endCxn id="71" idx="1"/>
          </p:cNvCxnSpPr>
          <p:nvPr/>
        </p:nvCxnSpPr>
        <p:spPr>
          <a:xfrm>
            <a:off x="8527534" y="750360"/>
            <a:ext cx="244049" cy="339412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Connecteur droit avec flèche 75">
            <a:extLst>
              <a:ext uri="{FF2B5EF4-FFF2-40B4-BE49-F238E27FC236}">
                <a16:creationId xmlns:a16="http://schemas.microsoft.com/office/drawing/2014/main" id="{E53DCE36-11F8-1567-03DD-6B8FDCB23D03}"/>
              </a:ext>
            </a:extLst>
          </p:cNvPr>
          <p:cNvCxnSpPr>
            <a:cxnSpLocks/>
          </p:cNvCxnSpPr>
          <p:nvPr/>
        </p:nvCxnSpPr>
        <p:spPr>
          <a:xfrm>
            <a:off x="7838150" y="551677"/>
            <a:ext cx="199526" cy="548325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ectangle 76">
            <a:extLst>
              <a:ext uri="{FF2B5EF4-FFF2-40B4-BE49-F238E27FC236}">
                <a16:creationId xmlns:a16="http://schemas.microsoft.com/office/drawing/2014/main" id="{FE652B02-4AAF-6F98-2CE5-A8FACD826592}"/>
              </a:ext>
            </a:extLst>
          </p:cNvPr>
          <p:cNvSpPr/>
          <p:nvPr/>
        </p:nvSpPr>
        <p:spPr>
          <a:xfrm>
            <a:off x="7125293" y="2676026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61C20AE7-0345-B52E-9FE5-D9B1B87052B4}"/>
              </a:ext>
            </a:extLst>
          </p:cNvPr>
          <p:cNvSpPr/>
          <p:nvPr/>
        </p:nvSpPr>
        <p:spPr>
          <a:xfrm>
            <a:off x="7332412" y="2020442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D9297208-FA0F-3B96-BCC2-3274687857A3}"/>
              </a:ext>
            </a:extLst>
          </p:cNvPr>
          <p:cNvSpPr/>
          <p:nvPr/>
        </p:nvSpPr>
        <p:spPr>
          <a:xfrm>
            <a:off x="7811781" y="2060129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C8020221-2690-E03E-82CC-F1DA58C5FF39}"/>
              </a:ext>
            </a:extLst>
          </p:cNvPr>
          <p:cNvSpPr/>
          <p:nvPr/>
        </p:nvSpPr>
        <p:spPr>
          <a:xfrm>
            <a:off x="6462820" y="2251154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81" name="Connecteur droit avec flèche 80">
            <a:extLst>
              <a:ext uri="{FF2B5EF4-FFF2-40B4-BE49-F238E27FC236}">
                <a16:creationId xmlns:a16="http://schemas.microsoft.com/office/drawing/2014/main" id="{CFA16E02-9B1E-F45A-8166-37139498AC16}"/>
              </a:ext>
            </a:extLst>
          </p:cNvPr>
          <p:cNvCxnSpPr>
            <a:cxnSpLocks/>
          </p:cNvCxnSpPr>
          <p:nvPr/>
        </p:nvCxnSpPr>
        <p:spPr>
          <a:xfrm flipH="1" flipV="1">
            <a:off x="7827721" y="2139504"/>
            <a:ext cx="143649" cy="621767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onnecteur droit avec flèche 83">
            <a:extLst>
              <a:ext uri="{FF2B5EF4-FFF2-40B4-BE49-F238E27FC236}">
                <a16:creationId xmlns:a16="http://schemas.microsoft.com/office/drawing/2014/main" id="{FA9FD619-8E68-2977-5127-85BDEA3F685C}"/>
              </a:ext>
            </a:extLst>
          </p:cNvPr>
          <p:cNvCxnSpPr>
            <a:cxnSpLocks/>
            <a:endCxn id="77" idx="1"/>
          </p:cNvCxnSpPr>
          <p:nvPr/>
        </p:nvCxnSpPr>
        <p:spPr>
          <a:xfrm flipV="1">
            <a:off x="6588689" y="2715714"/>
            <a:ext cx="536604" cy="154114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Connecteur droit avec flèche 84">
            <a:extLst>
              <a:ext uri="{FF2B5EF4-FFF2-40B4-BE49-F238E27FC236}">
                <a16:creationId xmlns:a16="http://schemas.microsoft.com/office/drawing/2014/main" id="{85C1CFD9-428B-4C51-C231-9FC0205E45BF}"/>
              </a:ext>
            </a:extLst>
          </p:cNvPr>
          <p:cNvCxnSpPr>
            <a:cxnSpLocks/>
            <a:stCxn id="91" idx="1"/>
          </p:cNvCxnSpPr>
          <p:nvPr/>
        </p:nvCxnSpPr>
        <p:spPr>
          <a:xfrm flipH="1">
            <a:off x="7330301" y="1814921"/>
            <a:ext cx="189575" cy="182160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Connecteur droit avec flèche 86">
            <a:extLst>
              <a:ext uri="{FF2B5EF4-FFF2-40B4-BE49-F238E27FC236}">
                <a16:creationId xmlns:a16="http://schemas.microsoft.com/office/drawing/2014/main" id="{F3B49B99-1B62-87F1-45E1-76B380F314D1}"/>
              </a:ext>
            </a:extLst>
          </p:cNvPr>
          <p:cNvCxnSpPr>
            <a:cxnSpLocks/>
          </p:cNvCxnSpPr>
          <p:nvPr/>
        </p:nvCxnSpPr>
        <p:spPr>
          <a:xfrm flipV="1">
            <a:off x="6260000" y="2313804"/>
            <a:ext cx="187344" cy="146724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ZoneTexte 88">
            <a:extLst>
              <a:ext uri="{FF2B5EF4-FFF2-40B4-BE49-F238E27FC236}">
                <a16:creationId xmlns:a16="http://schemas.microsoft.com/office/drawing/2014/main" id="{D565E599-8360-25EB-E625-94FE3C68CD34}"/>
              </a:ext>
            </a:extLst>
          </p:cNvPr>
          <p:cNvSpPr txBox="1"/>
          <p:nvPr/>
        </p:nvSpPr>
        <p:spPr>
          <a:xfrm>
            <a:off x="5802956" y="2375091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M356</a:t>
            </a:r>
          </a:p>
        </p:txBody>
      </p:sp>
      <p:sp>
        <p:nvSpPr>
          <p:cNvPr id="90" name="ZoneTexte 89">
            <a:extLst>
              <a:ext uri="{FF2B5EF4-FFF2-40B4-BE49-F238E27FC236}">
                <a16:creationId xmlns:a16="http://schemas.microsoft.com/office/drawing/2014/main" id="{D5C1EE7C-D3C4-B7AA-1115-56455FD141FF}"/>
              </a:ext>
            </a:extLst>
          </p:cNvPr>
          <p:cNvSpPr txBox="1"/>
          <p:nvPr/>
        </p:nvSpPr>
        <p:spPr>
          <a:xfrm>
            <a:off x="6135244" y="2871330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M358</a:t>
            </a:r>
          </a:p>
        </p:txBody>
      </p:sp>
      <p:sp>
        <p:nvSpPr>
          <p:cNvPr id="91" name="ZoneTexte 90">
            <a:extLst>
              <a:ext uri="{FF2B5EF4-FFF2-40B4-BE49-F238E27FC236}">
                <a16:creationId xmlns:a16="http://schemas.microsoft.com/office/drawing/2014/main" id="{3D5ECAB4-5767-DB4E-1651-7EA1599E00A2}"/>
              </a:ext>
            </a:extLst>
          </p:cNvPr>
          <p:cNvSpPr txBox="1"/>
          <p:nvPr/>
        </p:nvSpPr>
        <p:spPr>
          <a:xfrm>
            <a:off x="7519876" y="1630255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M357</a:t>
            </a:r>
          </a:p>
        </p:txBody>
      </p:sp>
      <p:sp>
        <p:nvSpPr>
          <p:cNvPr id="92" name="ZoneTexte 91">
            <a:extLst>
              <a:ext uri="{FF2B5EF4-FFF2-40B4-BE49-F238E27FC236}">
                <a16:creationId xmlns:a16="http://schemas.microsoft.com/office/drawing/2014/main" id="{2871F6BD-1317-0C69-E617-DA483180C495}"/>
              </a:ext>
            </a:extLst>
          </p:cNvPr>
          <p:cNvSpPr txBox="1"/>
          <p:nvPr/>
        </p:nvSpPr>
        <p:spPr>
          <a:xfrm>
            <a:off x="7580707" y="2765596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M359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DB6B3C8B-C9A6-C67D-4EE8-FFE7493891FA}"/>
              </a:ext>
            </a:extLst>
          </p:cNvPr>
          <p:cNvSpPr/>
          <p:nvPr/>
        </p:nvSpPr>
        <p:spPr>
          <a:xfrm>
            <a:off x="2001120" y="2665048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5C9105D0-5E24-9371-A295-2C06EAD7A5DF}"/>
              </a:ext>
            </a:extLst>
          </p:cNvPr>
          <p:cNvSpPr/>
          <p:nvPr/>
        </p:nvSpPr>
        <p:spPr>
          <a:xfrm>
            <a:off x="4422595" y="1136004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95" name="Connecteur droit avec flèche 94">
            <a:extLst>
              <a:ext uri="{FF2B5EF4-FFF2-40B4-BE49-F238E27FC236}">
                <a16:creationId xmlns:a16="http://schemas.microsoft.com/office/drawing/2014/main" id="{76D2C20A-1945-5E53-5DE1-072BBB6B7F93}"/>
              </a:ext>
            </a:extLst>
          </p:cNvPr>
          <p:cNvCxnSpPr>
            <a:cxnSpLocks/>
            <a:endCxn id="94" idx="1"/>
          </p:cNvCxnSpPr>
          <p:nvPr/>
        </p:nvCxnSpPr>
        <p:spPr>
          <a:xfrm>
            <a:off x="4045638" y="577020"/>
            <a:ext cx="376957" cy="598672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Connecteur droit avec flèche 96">
            <a:extLst>
              <a:ext uri="{FF2B5EF4-FFF2-40B4-BE49-F238E27FC236}">
                <a16:creationId xmlns:a16="http://schemas.microsoft.com/office/drawing/2014/main" id="{FD11AEF3-04F7-B2E1-F293-E1A063EFB954}"/>
              </a:ext>
            </a:extLst>
          </p:cNvPr>
          <p:cNvCxnSpPr>
            <a:cxnSpLocks/>
            <a:endCxn id="93" idx="0"/>
          </p:cNvCxnSpPr>
          <p:nvPr/>
        </p:nvCxnSpPr>
        <p:spPr>
          <a:xfrm flipV="1">
            <a:off x="1610600" y="2665048"/>
            <a:ext cx="431795" cy="214758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ZoneTexte 99">
            <a:extLst>
              <a:ext uri="{FF2B5EF4-FFF2-40B4-BE49-F238E27FC236}">
                <a16:creationId xmlns:a16="http://schemas.microsoft.com/office/drawing/2014/main" id="{5F7793A4-16F6-FD14-CCB5-CC1EF3A93CC6}"/>
              </a:ext>
            </a:extLst>
          </p:cNvPr>
          <p:cNvSpPr txBox="1"/>
          <p:nvPr/>
        </p:nvSpPr>
        <p:spPr>
          <a:xfrm>
            <a:off x="998273" y="2881638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M354</a:t>
            </a:r>
          </a:p>
        </p:txBody>
      </p:sp>
      <p:sp>
        <p:nvSpPr>
          <p:cNvPr id="101" name="ZoneTexte 100">
            <a:extLst>
              <a:ext uri="{FF2B5EF4-FFF2-40B4-BE49-F238E27FC236}">
                <a16:creationId xmlns:a16="http://schemas.microsoft.com/office/drawing/2014/main" id="{2BD65F51-340C-DC41-DFDB-61E62236B867}"/>
              </a:ext>
            </a:extLst>
          </p:cNvPr>
          <p:cNvSpPr txBox="1"/>
          <p:nvPr/>
        </p:nvSpPr>
        <p:spPr>
          <a:xfrm>
            <a:off x="3655460" y="310919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M349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841F4BC9-AB6B-7014-6627-950878FA6C42}"/>
              </a:ext>
            </a:extLst>
          </p:cNvPr>
          <p:cNvSpPr/>
          <p:nvPr/>
        </p:nvSpPr>
        <p:spPr>
          <a:xfrm>
            <a:off x="4534480" y="2123576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5" name="Connecteur droit avec flèche 104">
            <a:extLst>
              <a:ext uri="{FF2B5EF4-FFF2-40B4-BE49-F238E27FC236}">
                <a16:creationId xmlns:a16="http://schemas.microsoft.com/office/drawing/2014/main" id="{E9A056CA-2AA7-857F-FC74-88706D7671E2}"/>
              </a:ext>
            </a:extLst>
          </p:cNvPr>
          <p:cNvCxnSpPr>
            <a:cxnSpLocks/>
            <a:stCxn id="108" idx="0"/>
          </p:cNvCxnSpPr>
          <p:nvPr/>
        </p:nvCxnSpPr>
        <p:spPr>
          <a:xfrm flipH="1" flipV="1">
            <a:off x="4619629" y="2205429"/>
            <a:ext cx="254154" cy="228097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ZoneTexte 107">
            <a:extLst>
              <a:ext uri="{FF2B5EF4-FFF2-40B4-BE49-F238E27FC236}">
                <a16:creationId xmlns:a16="http://schemas.microsoft.com/office/drawing/2014/main" id="{F61862ED-7EF2-7D2D-9F8C-8B812587C809}"/>
              </a:ext>
            </a:extLst>
          </p:cNvPr>
          <p:cNvSpPr txBox="1"/>
          <p:nvPr/>
        </p:nvSpPr>
        <p:spPr>
          <a:xfrm>
            <a:off x="4504932" y="2433526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M355</a:t>
            </a:r>
          </a:p>
        </p:txBody>
      </p: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06DABC78-1183-E034-F651-CD24703946EA}"/>
              </a:ext>
            </a:extLst>
          </p:cNvPr>
          <p:cNvGrpSpPr/>
          <p:nvPr/>
        </p:nvGrpSpPr>
        <p:grpSpPr>
          <a:xfrm>
            <a:off x="854876" y="3517438"/>
            <a:ext cx="7999257" cy="1517348"/>
            <a:chOff x="794252" y="4770953"/>
            <a:chExt cx="7999257" cy="1517348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7C7273F-4C42-6FA3-D30C-A53085916707}"/>
                </a:ext>
              </a:extLst>
            </p:cNvPr>
            <p:cNvSpPr/>
            <p:nvPr/>
          </p:nvSpPr>
          <p:spPr>
            <a:xfrm>
              <a:off x="794805" y="4780240"/>
              <a:ext cx="655153" cy="318374"/>
            </a:xfrm>
            <a:prstGeom prst="rect">
              <a:avLst/>
            </a:prstGeom>
            <a:noFill/>
            <a:ln w="66675" cmpd="sng">
              <a:solidFill>
                <a:srgbClr val="00B0F0"/>
              </a:solidFill>
              <a:extLst>
                <a:ext uri="{C807C97D-BFC1-408E-A445-0C87EB9F89A2}">
                  <ask:lineSketchStyleProps xmlns:ask="http://schemas.microsoft.com/office/drawing/2018/sketchyshapes" xmlns=""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B2DED84-AEAA-1195-8FA6-A3032CF396E7}"/>
                </a:ext>
              </a:extLst>
            </p:cNvPr>
            <p:cNvSpPr/>
            <p:nvPr/>
          </p:nvSpPr>
          <p:spPr>
            <a:xfrm>
              <a:off x="794252" y="5374369"/>
              <a:ext cx="655153" cy="318374"/>
            </a:xfrm>
            <a:prstGeom prst="rect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625F8C92-76FB-2184-6898-9D219D1BB118}"/>
                </a:ext>
              </a:extLst>
            </p:cNvPr>
            <p:cNvSpPr txBox="1"/>
            <p:nvPr/>
          </p:nvSpPr>
          <p:spPr>
            <a:xfrm>
              <a:off x="1645270" y="4770953"/>
              <a:ext cx="71482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/>
                <a:t>Echantillon « PLINTHE CARRELAGE + COLLE » ne contenant pas d’amiante</a:t>
              </a: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77B106A6-539C-6782-3CCD-0660804F0F15}"/>
                </a:ext>
              </a:extLst>
            </p:cNvPr>
            <p:cNvSpPr txBox="1"/>
            <p:nvPr/>
          </p:nvSpPr>
          <p:spPr>
            <a:xfrm>
              <a:off x="1645270" y="5344961"/>
              <a:ext cx="68645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/>
                <a:t>Echantillon « PLINTHE CARRELAGE + COLLE  » contenant de l’amiante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3C96B66-C8AD-DE57-674D-039032282D9C}"/>
                </a:ext>
              </a:extLst>
            </p:cNvPr>
            <p:cNvSpPr/>
            <p:nvPr/>
          </p:nvSpPr>
          <p:spPr>
            <a:xfrm>
              <a:off x="794252" y="5968498"/>
              <a:ext cx="655153" cy="318374"/>
            </a:xfrm>
            <a:prstGeom prst="rect">
              <a:avLst/>
            </a:prstGeom>
            <a:noFill/>
            <a:ln w="76200">
              <a:solidFill>
                <a:srgbClr val="92D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id="{25123BED-0C26-A3D3-4486-B7782C4D3AFB}"/>
                </a:ext>
              </a:extLst>
            </p:cNvPr>
            <p:cNvSpPr txBox="1"/>
            <p:nvPr/>
          </p:nvSpPr>
          <p:spPr>
            <a:xfrm>
              <a:off x="1645270" y="5918969"/>
              <a:ext cx="183672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/>
                <a:t>PLINTHES </a:t>
              </a:r>
              <a:r>
                <a:rPr lang="fr-FR" b="1" dirty="0"/>
                <a:t>en bois</a:t>
              </a:r>
            </a:p>
          </p:txBody>
        </p:sp>
      </p:grpSp>
      <p:cxnSp>
        <p:nvCxnSpPr>
          <p:cNvPr id="43" name="Connecteur droit 42">
            <a:extLst>
              <a:ext uri="{FF2B5EF4-FFF2-40B4-BE49-F238E27FC236}">
                <a16:creationId xmlns:a16="http://schemas.microsoft.com/office/drawing/2014/main" id="{EE2ED301-2237-F48E-0242-A47613E99AE8}"/>
              </a:ext>
            </a:extLst>
          </p:cNvPr>
          <p:cNvCxnSpPr>
            <a:cxnSpLocks/>
          </p:cNvCxnSpPr>
          <p:nvPr/>
        </p:nvCxnSpPr>
        <p:spPr>
          <a:xfrm>
            <a:off x="1104900" y="1853736"/>
            <a:ext cx="0" cy="950527"/>
          </a:xfrm>
          <a:prstGeom prst="line">
            <a:avLst/>
          </a:prstGeom>
          <a:ln w="762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eur droit 47">
            <a:extLst>
              <a:ext uri="{FF2B5EF4-FFF2-40B4-BE49-F238E27FC236}">
                <a16:creationId xmlns:a16="http://schemas.microsoft.com/office/drawing/2014/main" id="{CF88C2EE-E67D-343F-1D5B-2DCAB82B5220}"/>
              </a:ext>
            </a:extLst>
          </p:cNvPr>
          <p:cNvCxnSpPr>
            <a:cxnSpLocks/>
          </p:cNvCxnSpPr>
          <p:nvPr/>
        </p:nvCxnSpPr>
        <p:spPr>
          <a:xfrm>
            <a:off x="1077440" y="1931578"/>
            <a:ext cx="5384590" cy="39060"/>
          </a:xfrm>
          <a:prstGeom prst="line">
            <a:avLst/>
          </a:prstGeom>
          <a:ln w="762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eur droit 65">
            <a:extLst>
              <a:ext uri="{FF2B5EF4-FFF2-40B4-BE49-F238E27FC236}">
                <a16:creationId xmlns:a16="http://schemas.microsoft.com/office/drawing/2014/main" id="{A6029C3B-253A-5E22-A1B4-6392DE72D7AB}"/>
              </a:ext>
            </a:extLst>
          </p:cNvPr>
          <p:cNvCxnSpPr>
            <a:cxnSpLocks/>
          </p:cNvCxnSpPr>
          <p:nvPr/>
        </p:nvCxnSpPr>
        <p:spPr>
          <a:xfrm>
            <a:off x="1448615" y="1651287"/>
            <a:ext cx="5013415" cy="36315"/>
          </a:xfrm>
          <a:prstGeom prst="line">
            <a:avLst/>
          </a:prstGeom>
          <a:ln w="762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" name="Image 111">
            <a:extLst>
              <a:ext uri="{FF2B5EF4-FFF2-40B4-BE49-F238E27FC236}">
                <a16:creationId xmlns:a16="http://schemas.microsoft.com/office/drawing/2014/main" id="{C4443A58-AB32-1ABE-6C7C-F5880937A1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527" y="5270170"/>
            <a:ext cx="6756350" cy="1343095"/>
          </a:xfrm>
          <a:prstGeom prst="rect">
            <a:avLst/>
          </a:prstGeom>
        </p:spPr>
      </p:pic>
      <p:cxnSp>
        <p:nvCxnSpPr>
          <p:cNvPr id="96" name="Connecteur droit 95">
            <a:extLst>
              <a:ext uri="{FF2B5EF4-FFF2-40B4-BE49-F238E27FC236}">
                <a16:creationId xmlns:a16="http://schemas.microsoft.com/office/drawing/2014/main" id="{8DBEFFDE-C2D5-4B59-BC07-E476628F80ED}"/>
              </a:ext>
            </a:extLst>
          </p:cNvPr>
          <p:cNvCxnSpPr>
            <a:cxnSpLocks/>
          </p:cNvCxnSpPr>
          <p:nvPr/>
        </p:nvCxnSpPr>
        <p:spPr>
          <a:xfrm flipV="1">
            <a:off x="6435208" y="10176"/>
            <a:ext cx="26822" cy="3507262"/>
          </a:xfrm>
          <a:prstGeom prst="line">
            <a:avLst/>
          </a:prstGeom>
          <a:ln w="508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8" name="Rectangle 97">
            <a:extLst>
              <a:ext uri="{FF2B5EF4-FFF2-40B4-BE49-F238E27FC236}">
                <a16:creationId xmlns:a16="http://schemas.microsoft.com/office/drawing/2014/main" id="{055E2D6A-6B1F-4F89-8C7C-F1FF61CD242E}"/>
              </a:ext>
            </a:extLst>
          </p:cNvPr>
          <p:cNvSpPr/>
          <p:nvPr/>
        </p:nvSpPr>
        <p:spPr>
          <a:xfrm>
            <a:off x="8649558" y="17073"/>
            <a:ext cx="16235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>
                <a:solidFill>
                  <a:schemeClr val="accent1"/>
                </a:solidFill>
              </a:rPr>
              <a:t>Tranche 1</a:t>
            </a: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8AB97420-FE19-4284-86F8-706A8A94EF9A}"/>
              </a:ext>
            </a:extLst>
          </p:cNvPr>
          <p:cNvSpPr/>
          <p:nvPr/>
        </p:nvSpPr>
        <p:spPr>
          <a:xfrm>
            <a:off x="3789119" y="-74482"/>
            <a:ext cx="16235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>
                <a:solidFill>
                  <a:schemeClr val="accent1"/>
                </a:solidFill>
              </a:rPr>
              <a:t>Tranche 2</a:t>
            </a: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03575EFE-B9A2-4EFA-9D8C-39DB845933B7}"/>
              </a:ext>
            </a:extLst>
          </p:cNvPr>
          <p:cNvSpPr/>
          <p:nvPr/>
        </p:nvSpPr>
        <p:spPr>
          <a:xfrm>
            <a:off x="2187730" y="2030271"/>
            <a:ext cx="737702" cy="65625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62" name="Groupe 61">
            <a:extLst>
              <a:ext uri="{FF2B5EF4-FFF2-40B4-BE49-F238E27FC236}">
                <a16:creationId xmlns:a16="http://schemas.microsoft.com/office/drawing/2014/main" id="{FAE6D907-9B4F-4F88-BD7B-1784F4193593}"/>
              </a:ext>
            </a:extLst>
          </p:cNvPr>
          <p:cNvGrpSpPr/>
          <p:nvPr/>
        </p:nvGrpSpPr>
        <p:grpSpPr>
          <a:xfrm>
            <a:off x="7580707" y="5446721"/>
            <a:ext cx="4347589" cy="400110"/>
            <a:chOff x="7580707" y="5446721"/>
            <a:chExt cx="4347589" cy="400110"/>
          </a:xfrm>
        </p:grpSpPr>
        <p:sp>
          <p:nvSpPr>
            <p:cNvPr id="2" name="ZoneTexte 1">
              <a:extLst>
                <a:ext uri="{FF2B5EF4-FFF2-40B4-BE49-F238E27FC236}">
                  <a16:creationId xmlns:a16="http://schemas.microsoft.com/office/drawing/2014/main" id="{8E3D54D3-B3B2-4AE2-851F-4426B5A10A39}"/>
                </a:ext>
              </a:extLst>
            </p:cNvPr>
            <p:cNvSpPr txBox="1"/>
            <p:nvPr/>
          </p:nvSpPr>
          <p:spPr>
            <a:xfrm>
              <a:off x="7978995" y="5446721"/>
              <a:ext cx="394930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b="1" dirty="0">
                  <a:solidFill>
                    <a:srgbClr val="FF0000"/>
                  </a:solidFill>
                </a:rPr>
                <a:t> Désamiantage des murs et plinthes </a:t>
              </a:r>
            </a:p>
          </p:txBody>
        </p:sp>
        <p:sp>
          <p:nvSpPr>
            <p:cNvPr id="45" name="Flèche : droite à entaille 44">
              <a:extLst>
                <a:ext uri="{FF2B5EF4-FFF2-40B4-BE49-F238E27FC236}">
                  <a16:creationId xmlns:a16="http://schemas.microsoft.com/office/drawing/2014/main" id="{3374E61B-15E4-4D17-A864-C90FBBE9620A}"/>
                </a:ext>
              </a:extLst>
            </p:cNvPr>
            <p:cNvSpPr/>
            <p:nvPr/>
          </p:nvSpPr>
          <p:spPr>
            <a:xfrm>
              <a:off x="7580707" y="5482779"/>
              <a:ext cx="418886" cy="327993"/>
            </a:xfrm>
            <a:prstGeom prst="notched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0238900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87F6DD-93D4-DB85-6EC2-440594A0DF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/>
              <a:t>Périmètre Désamiantage Tranche 1 et Tranche 2: Niveau 1 </a:t>
            </a:r>
            <a:br>
              <a:rPr lang="fr-FR" dirty="0"/>
            </a:b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296024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37F40551-31BE-56E6-7F55-6403595E2C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33784"/>
            <a:ext cx="12192000" cy="365760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3C503619-E0D8-8673-D017-58E26667C407}"/>
              </a:ext>
            </a:extLst>
          </p:cNvPr>
          <p:cNvSpPr txBox="1"/>
          <p:nvPr/>
        </p:nvSpPr>
        <p:spPr>
          <a:xfrm>
            <a:off x="1340510" y="5505688"/>
            <a:ext cx="34144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Conduits en fibrociment amianté</a:t>
            </a: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CA0EFF13-262B-CF5C-D100-6A336234B994}"/>
              </a:ext>
            </a:extLst>
          </p:cNvPr>
          <p:cNvSpPr/>
          <p:nvPr/>
        </p:nvSpPr>
        <p:spPr>
          <a:xfrm>
            <a:off x="771854" y="5505688"/>
            <a:ext cx="361100" cy="369332"/>
          </a:xfrm>
          <a:prstGeom prst="ellipse">
            <a:avLst/>
          </a:prstGeom>
          <a:noFill/>
          <a:ln w="920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045F546E-2530-4D00-93CE-F60CA2779B7A}"/>
              </a:ext>
            </a:extLst>
          </p:cNvPr>
          <p:cNvCxnSpPr>
            <a:cxnSpLocks/>
          </p:cNvCxnSpPr>
          <p:nvPr/>
        </p:nvCxnSpPr>
        <p:spPr>
          <a:xfrm flipV="1">
            <a:off x="6245525" y="0"/>
            <a:ext cx="0" cy="5175848"/>
          </a:xfrm>
          <a:prstGeom prst="line">
            <a:avLst/>
          </a:prstGeom>
          <a:ln w="508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9E19F676-B15F-49C9-86A9-763103B66BF2}"/>
              </a:ext>
            </a:extLst>
          </p:cNvPr>
          <p:cNvSpPr/>
          <p:nvPr/>
        </p:nvSpPr>
        <p:spPr>
          <a:xfrm>
            <a:off x="6376779" y="61008"/>
            <a:ext cx="16235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>
                <a:solidFill>
                  <a:schemeClr val="accent1"/>
                </a:solidFill>
              </a:rPr>
              <a:t>Tranche 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B3ED610-129A-43ED-8D63-6A34F1EA55DD}"/>
              </a:ext>
            </a:extLst>
          </p:cNvPr>
          <p:cNvSpPr/>
          <p:nvPr/>
        </p:nvSpPr>
        <p:spPr>
          <a:xfrm>
            <a:off x="4322955" y="61008"/>
            <a:ext cx="16235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>
                <a:solidFill>
                  <a:schemeClr val="accent1"/>
                </a:solidFill>
              </a:rPr>
              <a:t>Tranche 2</a:t>
            </a:r>
          </a:p>
        </p:txBody>
      </p:sp>
    </p:spTree>
    <p:extLst>
      <p:ext uri="{BB962C8B-B14F-4D97-AF65-F5344CB8AC3E}">
        <p14:creationId xmlns:p14="http://schemas.microsoft.com/office/powerpoint/2010/main" val="5317795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E1DBEE3A-149F-88D5-154A-BBB283F8A4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5846"/>
            <a:ext cx="12192000" cy="36576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A87C3CC-9EB6-990F-6F55-334378F5CF63}"/>
              </a:ext>
            </a:extLst>
          </p:cNvPr>
          <p:cNvSpPr/>
          <p:nvPr/>
        </p:nvSpPr>
        <p:spPr>
          <a:xfrm>
            <a:off x="673361" y="3244334"/>
            <a:ext cx="655153" cy="318374"/>
          </a:xfrm>
          <a:prstGeom prst="rect">
            <a:avLst/>
          </a:prstGeom>
          <a:pattFill prst="wdDnDiag">
            <a:fgClr>
              <a:srgbClr val="00B0F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CC5448F-8691-7DD0-05FB-0B2FC21A70DD}"/>
              </a:ext>
            </a:extLst>
          </p:cNvPr>
          <p:cNvSpPr/>
          <p:nvPr/>
        </p:nvSpPr>
        <p:spPr>
          <a:xfrm>
            <a:off x="672808" y="3855966"/>
            <a:ext cx="655153" cy="318374"/>
          </a:xfrm>
          <a:prstGeom prst="rect">
            <a:avLst/>
          </a:prstGeom>
          <a:pattFill prst="wdDnDiag">
            <a:fgClr>
              <a:srgbClr val="FF000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91D462D-5F32-1CFF-AB59-29489D3DD27E}"/>
              </a:ext>
            </a:extLst>
          </p:cNvPr>
          <p:cNvSpPr txBox="1"/>
          <p:nvPr/>
        </p:nvSpPr>
        <p:spPr>
          <a:xfrm>
            <a:off x="1523827" y="3244334"/>
            <a:ext cx="7147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Echantillon « LINO / DALLE DE SOL + COLLE » ne contenant pas d’amiante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3C485F94-A2A4-6453-8435-188DF3BB55EB}"/>
              </a:ext>
            </a:extLst>
          </p:cNvPr>
          <p:cNvSpPr txBox="1"/>
          <p:nvPr/>
        </p:nvSpPr>
        <p:spPr>
          <a:xfrm>
            <a:off x="1523826" y="3846061"/>
            <a:ext cx="6698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Echantillon « LINO / DALLE DE SOL + COLLE » contenant de l’amiante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2CAD95B-3652-14C2-A8ED-99D4665A3BA1}"/>
              </a:ext>
            </a:extLst>
          </p:cNvPr>
          <p:cNvSpPr/>
          <p:nvPr/>
        </p:nvSpPr>
        <p:spPr>
          <a:xfrm>
            <a:off x="672808" y="4467598"/>
            <a:ext cx="655153" cy="318374"/>
          </a:xfrm>
          <a:prstGeom prst="rect">
            <a:avLst/>
          </a:prstGeom>
          <a:pattFill prst="lgCheck">
            <a:fgClr>
              <a:srgbClr val="00B0F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22D2702-B943-D609-F518-B6E963AE7641}"/>
              </a:ext>
            </a:extLst>
          </p:cNvPr>
          <p:cNvSpPr txBox="1"/>
          <p:nvPr/>
        </p:nvSpPr>
        <p:spPr>
          <a:xfrm>
            <a:off x="1523826" y="4447788"/>
            <a:ext cx="728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Echantillon « DALLES DE MOQUETTE + COLLE » ne contenant pas d’amiante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2A169DC-3658-4320-FCAE-49E13966A393}"/>
              </a:ext>
            </a:extLst>
          </p:cNvPr>
          <p:cNvSpPr/>
          <p:nvPr/>
        </p:nvSpPr>
        <p:spPr>
          <a:xfrm>
            <a:off x="672808" y="5079230"/>
            <a:ext cx="655153" cy="318374"/>
          </a:xfrm>
          <a:prstGeom prst="rect">
            <a:avLst/>
          </a:prstGeom>
          <a:pattFill prst="lgCheck">
            <a:fgClr>
              <a:srgbClr val="FF000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D52D85E-73B2-767E-2A21-C6C62D622EE9}"/>
              </a:ext>
            </a:extLst>
          </p:cNvPr>
          <p:cNvSpPr txBox="1"/>
          <p:nvPr/>
        </p:nvSpPr>
        <p:spPr>
          <a:xfrm>
            <a:off x="1523826" y="5049515"/>
            <a:ext cx="68929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Echantillon « DALLES DE MOQUETTE + COLLE » contenant de l’amiante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7EB8643-74F4-32A3-7BC7-147B6E17D5EA}"/>
              </a:ext>
            </a:extLst>
          </p:cNvPr>
          <p:cNvSpPr/>
          <p:nvPr/>
        </p:nvSpPr>
        <p:spPr>
          <a:xfrm>
            <a:off x="672808" y="5690862"/>
            <a:ext cx="655153" cy="318374"/>
          </a:xfrm>
          <a:prstGeom prst="rect">
            <a:avLst/>
          </a:prstGeom>
          <a:pattFill prst="horzBrick">
            <a:fgClr>
              <a:srgbClr val="00B0F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84D6E65D-B6EA-8805-41D3-AA34B9AE9157}"/>
              </a:ext>
            </a:extLst>
          </p:cNvPr>
          <p:cNvSpPr txBox="1"/>
          <p:nvPr/>
        </p:nvSpPr>
        <p:spPr>
          <a:xfrm>
            <a:off x="1523826" y="5651242"/>
            <a:ext cx="6230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Echantillon « MOQUETTE + COLLE » ne contenant pas d’amiante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1864CCE-4C7A-7013-B0A5-6A766BE6EDE4}"/>
              </a:ext>
            </a:extLst>
          </p:cNvPr>
          <p:cNvSpPr/>
          <p:nvPr/>
        </p:nvSpPr>
        <p:spPr>
          <a:xfrm>
            <a:off x="672808" y="6302496"/>
            <a:ext cx="655153" cy="318374"/>
          </a:xfrm>
          <a:prstGeom prst="rect">
            <a:avLst/>
          </a:prstGeom>
          <a:pattFill prst="horzBrick">
            <a:fgClr>
              <a:srgbClr val="FF000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EFA917F6-FDF7-6A5F-BE59-AD0E72DAECD8}"/>
              </a:ext>
            </a:extLst>
          </p:cNvPr>
          <p:cNvSpPr txBox="1"/>
          <p:nvPr/>
        </p:nvSpPr>
        <p:spPr>
          <a:xfrm>
            <a:off x="1523826" y="6252967"/>
            <a:ext cx="58346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Echantillon « MOQUETTE + COLLE » contenant de l’amiante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6325240-959A-5D8F-690A-681634BB6999}"/>
              </a:ext>
            </a:extLst>
          </p:cNvPr>
          <p:cNvSpPr/>
          <p:nvPr/>
        </p:nvSpPr>
        <p:spPr>
          <a:xfrm>
            <a:off x="1577788" y="1530611"/>
            <a:ext cx="4649695" cy="289479"/>
          </a:xfrm>
          <a:prstGeom prst="rect">
            <a:avLst/>
          </a:prstGeom>
          <a:pattFill prst="wdDnDiag">
            <a:fgClr>
              <a:srgbClr val="00B0F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6925DE-EF69-BA57-05C6-2992C785433B}"/>
              </a:ext>
            </a:extLst>
          </p:cNvPr>
          <p:cNvSpPr/>
          <p:nvPr/>
        </p:nvSpPr>
        <p:spPr>
          <a:xfrm>
            <a:off x="6227483" y="1409717"/>
            <a:ext cx="1024966" cy="410373"/>
          </a:xfrm>
          <a:prstGeom prst="rect">
            <a:avLst/>
          </a:prstGeom>
          <a:pattFill prst="wdDnDiag">
            <a:fgClr>
              <a:srgbClr val="00B0F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ECC665F-C348-E869-2611-19E713279F3C}"/>
              </a:ext>
            </a:extLst>
          </p:cNvPr>
          <p:cNvSpPr/>
          <p:nvPr/>
        </p:nvSpPr>
        <p:spPr>
          <a:xfrm>
            <a:off x="8029389" y="1820090"/>
            <a:ext cx="779929" cy="875298"/>
          </a:xfrm>
          <a:prstGeom prst="rect">
            <a:avLst/>
          </a:prstGeom>
          <a:pattFill prst="wdDnDiag">
            <a:fgClr>
              <a:srgbClr val="00B0F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97C7499-1043-636D-A7C1-6E41BF0EE783}"/>
              </a:ext>
            </a:extLst>
          </p:cNvPr>
          <p:cNvSpPr/>
          <p:nvPr/>
        </p:nvSpPr>
        <p:spPr>
          <a:xfrm>
            <a:off x="4399856" y="1517636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D2093FBD-4668-DF6F-7CE3-80E86BC108CF}"/>
              </a:ext>
            </a:extLst>
          </p:cNvPr>
          <p:cNvSpPr txBox="1"/>
          <p:nvPr/>
        </p:nvSpPr>
        <p:spPr>
          <a:xfrm>
            <a:off x="4162612" y="1812396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M061</a:t>
            </a:r>
          </a:p>
        </p:txBody>
      </p:sp>
      <p:cxnSp>
        <p:nvCxnSpPr>
          <p:cNvPr id="21" name="Connecteur droit avec flèche 20">
            <a:extLst>
              <a:ext uri="{FF2B5EF4-FFF2-40B4-BE49-F238E27FC236}">
                <a16:creationId xmlns:a16="http://schemas.microsoft.com/office/drawing/2014/main" id="{A7995509-B779-9994-E984-E8B06E931BDF}"/>
              </a:ext>
            </a:extLst>
          </p:cNvPr>
          <p:cNvCxnSpPr>
            <a:cxnSpLocks/>
            <a:endCxn id="19" idx="2"/>
          </p:cNvCxnSpPr>
          <p:nvPr/>
        </p:nvCxnSpPr>
        <p:spPr>
          <a:xfrm flipH="1" flipV="1">
            <a:off x="4441131" y="1597011"/>
            <a:ext cx="87927" cy="271464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283DBC4C-CF01-B2EC-1824-88A4DA11393E}"/>
              </a:ext>
            </a:extLst>
          </p:cNvPr>
          <p:cNvSpPr/>
          <p:nvPr/>
        </p:nvSpPr>
        <p:spPr>
          <a:xfrm>
            <a:off x="6390609" y="1420944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DE5420B8-FF93-7A5A-7F12-7380A6FC28AC}"/>
              </a:ext>
            </a:extLst>
          </p:cNvPr>
          <p:cNvSpPr txBox="1"/>
          <p:nvPr/>
        </p:nvSpPr>
        <p:spPr>
          <a:xfrm>
            <a:off x="6595005" y="1463263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M062</a:t>
            </a:r>
          </a:p>
        </p:txBody>
      </p:sp>
      <p:cxnSp>
        <p:nvCxnSpPr>
          <p:cNvPr id="25" name="Connecteur droit avec flèche 24">
            <a:extLst>
              <a:ext uri="{FF2B5EF4-FFF2-40B4-BE49-F238E27FC236}">
                <a16:creationId xmlns:a16="http://schemas.microsoft.com/office/drawing/2014/main" id="{67303E78-AFF8-1EE1-F32B-9C71AB355F6D}"/>
              </a:ext>
            </a:extLst>
          </p:cNvPr>
          <p:cNvCxnSpPr>
            <a:cxnSpLocks/>
            <a:stCxn id="24" idx="1"/>
            <a:endCxn id="23" idx="2"/>
          </p:cNvCxnSpPr>
          <p:nvPr/>
        </p:nvCxnSpPr>
        <p:spPr>
          <a:xfrm flipH="1" flipV="1">
            <a:off x="6431884" y="1500319"/>
            <a:ext cx="163121" cy="147610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04C41E55-9C69-FE09-FA56-428DE8A58501}"/>
              </a:ext>
            </a:extLst>
          </p:cNvPr>
          <p:cNvSpPr/>
          <p:nvPr/>
        </p:nvSpPr>
        <p:spPr>
          <a:xfrm>
            <a:off x="8383767" y="1964890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7C76E272-405B-1B6D-832B-167D97AC5928}"/>
              </a:ext>
            </a:extLst>
          </p:cNvPr>
          <p:cNvSpPr txBox="1"/>
          <p:nvPr/>
        </p:nvSpPr>
        <p:spPr>
          <a:xfrm>
            <a:off x="8146523" y="2259650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M063</a:t>
            </a:r>
          </a:p>
        </p:txBody>
      </p:sp>
      <p:cxnSp>
        <p:nvCxnSpPr>
          <p:cNvPr id="28" name="Connecteur droit avec flèche 27">
            <a:extLst>
              <a:ext uri="{FF2B5EF4-FFF2-40B4-BE49-F238E27FC236}">
                <a16:creationId xmlns:a16="http://schemas.microsoft.com/office/drawing/2014/main" id="{62B4AA0A-54C4-679C-7C40-7E61670A933B}"/>
              </a:ext>
            </a:extLst>
          </p:cNvPr>
          <p:cNvCxnSpPr>
            <a:cxnSpLocks/>
            <a:endCxn id="26" idx="2"/>
          </p:cNvCxnSpPr>
          <p:nvPr/>
        </p:nvCxnSpPr>
        <p:spPr>
          <a:xfrm flipH="1" flipV="1">
            <a:off x="8425042" y="2044265"/>
            <a:ext cx="87927" cy="271464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ADF7E744-1576-9A61-6436-06C567010E91}"/>
              </a:ext>
            </a:extLst>
          </p:cNvPr>
          <p:cNvSpPr/>
          <p:nvPr/>
        </p:nvSpPr>
        <p:spPr>
          <a:xfrm>
            <a:off x="5690102" y="651562"/>
            <a:ext cx="537381" cy="866073"/>
          </a:xfrm>
          <a:prstGeom prst="rect">
            <a:avLst/>
          </a:prstGeom>
          <a:pattFill prst="lgCheck">
            <a:fgClr>
              <a:srgbClr val="00B0F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647A87C-877C-3AA5-D33E-6A484A695BAE}"/>
              </a:ext>
            </a:extLst>
          </p:cNvPr>
          <p:cNvSpPr/>
          <p:nvPr/>
        </p:nvSpPr>
        <p:spPr>
          <a:xfrm>
            <a:off x="2623051" y="659982"/>
            <a:ext cx="496388" cy="866073"/>
          </a:xfrm>
          <a:prstGeom prst="rect">
            <a:avLst/>
          </a:prstGeom>
          <a:pattFill prst="lgCheck">
            <a:fgClr>
              <a:srgbClr val="00B0F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1B0A3C7-0552-4C3B-E8AD-232840D0A3A4}"/>
              </a:ext>
            </a:extLst>
          </p:cNvPr>
          <p:cNvSpPr/>
          <p:nvPr/>
        </p:nvSpPr>
        <p:spPr>
          <a:xfrm>
            <a:off x="7766922" y="673709"/>
            <a:ext cx="262467" cy="150312"/>
          </a:xfrm>
          <a:prstGeom prst="rect">
            <a:avLst/>
          </a:prstGeom>
          <a:pattFill prst="lgCheck">
            <a:fgClr>
              <a:srgbClr val="00B0F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0E034AE-D4DE-13C7-4F59-BEE352895A2D}"/>
              </a:ext>
            </a:extLst>
          </p:cNvPr>
          <p:cNvSpPr/>
          <p:nvPr/>
        </p:nvSpPr>
        <p:spPr>
          <a:xfrm>
            <a:off x="7285961" y="661702"/>
            <a:ext cx="503869" cy="838618"/>
          </a:xfrm>
          <a:prstGeom prst="rect">
            <a:avLst/>
          </a:prstGeom>
          <a:pattFill prst="lgCheck">
            <a:fgClr>
              <a:srgbClr val="00B0F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D479B6C-57D9-B270-A8EB-8BD352133508}"/>
              </a:ext>
            </a:extLst>
          </p:cNvPr>
          <p:cNvSpPr/>
          <p:nvPr/>
        </p:nvSpPr>
        <p:spPr>
          <a:xfrm>
            <a:off x="3113962" y="1810722"/>
            <a:ext cx="1049251" cy="850098"/>
          </a:xfrm>
          <a:prstGeom prst="rect">
            <a:avLst/>
          </a:prstGeom>
          <a:pattFill prst="wdDnDiag">
            <a:fgClr>
              <a:srgbClr val="00B0F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B8D93EA-1707-758A-86E2-B0122CC66DE9}"/>
              </a:ext>
            </a:extLst>
          </p:cNvPr>
          <p:cNvSpPr/>
          <p:nvPr/>
        </p:nvSpPr>
        <p:spPr>
          <a:xfrm>
            <a:off x="2658056" y="858756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6" name="Connecteur droit avec flèche 35">
            <a:extLst>
              <a:ext uri="{FF2B5EF4-FFF2-40B4-BE49-F238E27FC236}">
                <a16:creationId xmlns:a16="http://schemas.microsoft.com/office/drawing/2014/main" id="{B4A84895-E4B3-EAF2-FB5E-A68D091B6C9D}"/>
              </a:ext>
            </a:extLst>
          </p:cNvPr>
          <p:cNvCxnSpPr>
            <a:cxnSpLocks/>
            <a:endCxn id="35" idx="2"/>
          </p:cNvCxnSpPr>
          <p:nvPr/>
        </p:nvCxnSpPr>
        <p:spPr>
          <a:xfrm flipH="1" flipV="1">
            <a:off x="2699331" y="938131"/>
            <a:ext cx="87927" cy="271464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0D306354-87D3-4B89-0B8A-BCD753CE39B3}"/>
              </a:ext>
            </a:extLst>
          </p:cNvPr>
          <p:cNvSpPr/>
          <p:nvPr/>
        </p:nvSpPr>
        <p:spPr>
          <a:xfrm>
            <a:off x="3737473" y="2168957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8" name="Connecteur droit avec flèche 37">
            <a:extLst>
              <a:ext uri="{FF2B5EF4-FFF2-40B4-BE49-F238E27FC236}">
                <a16:creationId xmlns:a16="http://schemas.microsoft.com/office/drawing/2014/main" id="{E0782CA3-2BCA-609C-30BA-3E240B27302C}"/>
              </a:ext>
            </a:extLst>
          </p:cNvPr>
          <p:cNvCxnSpPr>
            <a:cxnSpLocks/>
            <a:endCxn id="37" idx="2"/>
          </p:cNvCxnSpPr>
          <p:nvPr/>
        </p:nvCxnSpPr>
        <p:spPr>
          <a:xfrm flipH="1" flipV="1">
            <a:off x="3778748" y="2248332"/>
            <a:ext cx="102568" cy="148148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D890FB0D-897E-61CF-6EEF-58C7014FC7BF}"/>
              </a:ext>
            </a:extLst>
          </p:cNvPr>
          <p:cNvSpPr/>
          <p:nvPr/>
        </p:nvSpPr>
        <p:spPr>
          <a:xfrm>
            <a:off x="3532412" y="2168957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0" name="Connecteur droit avec flèche 39">
            <a:extLst>
              <a:ext uri="{FF2B5EF4-FFF2-40B4-BE49-F238E27FC236}">
                <a16:creationId xmlns:a16="http://schemas.microsoft.com/office/drawing/2014/main" id="{002AD48C-B957-F7F9-527B-7FE63BBE6CE8}"/>
              </a:ext>
            </a:extLst>
          </p:cNvPr>
          <p:cNvCxnSpPr>
            <a:cxnSpLocks/>
            <a:endCxn id="39" idx="2"/>
          </p:cNvCxnSpPr>
          <p:nvPr/>
        </p:nvCxnSpPr>
        <p:spPr>
          <a:xfrm flipV="1">
            <a:off x="3452797" y="2248332"/>
            <a:ext cx="120890" cy="114227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AA2EDE03-DDD1-6541-3BD2-8AE7A17F607D}"/>
              </a:ext>
            </a:extLst>
          </p:cNvPr>
          <p:cNvSpPr/>
          <p:nvPr/>
        </p:nvSpPr>
        <p:spPr>
          <a:xfrm>
            <a:off x="6037097" y="898443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2" name="Connecteur droit avec flèche 41">
            <a:extLst>
              <a:ext uri="{FF2B5EF4-FFF2-40B4-BE49-F238E27FC236}">
                <a16:creationId xmlns:a16="http://schemas.microsoft.com/office/drawing/2014/main" id="{59EDC0FD-7F04-3876-D428-F0864D33DF1C}"/>
              </a:ext>
            </a:extLst>
          </p:cNvPr>
          <p:cNvCxnSpPr>
            <a:cxnSpLocks/>
            <a:endCxn id="41" idx="2"/>
          </p:cNvCxnSpPr>
          <p:nvPr/>
        </p:nvCxnSpPr>
        <p:spPr>
          <a:xfrm flipH="1" flipV="1">
            <a:off x="6078372" y="977818"/>
            <a:ext cx="87927" cy="271464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E72D1642-F00C-57D8-3ECC-0C9A4B36ED57}"/>
              </a:ext>
            </a:extLst>
          </p:cNvPr>
          <p:cNvSpPr/>
          <p:nvPr/>
        </p:nvSpPr>
        <p:spPr>
          <a:xfrm>
            <a:off x="7675629" y="1420944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4" name="Connecteur droit avec flèche 43">
            <a:extLst>
              <a:ext uri="{FF2B5EF4-FFF2-40B4-BE49-F238E27FC236}">
                <a16:creationId xmlns:a16="http://schemas.microsoft.com/office/drawing/2014/main" id="{F065630B-BDC4-5676-D10B-1036909923AC}"/>
              </a:ext>
            </a:extLst>
          </p:cNvPr>
          <p:cNvCxnSpPr>
            <a:cxnSpLocks/>
            <a:stCxn id="52" idx="2"/>
            <a:endCxn id="43" idx="0"/>
          </p:cNvCxnSpPr>
          <p:nvPr/>
        </p:nvCxnSpPr>
        <p:spPr>
          <a:xfrm>
            <a:off x="7538903" y="1228856"/>
            <a:ext cx="178001" cy="192088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>
            <a:extLst>
              <a:ext uri="{FF2B5EF4-FFF2-40B4-BE49-F238E27FC236}">
                <a16:creationId xmlns:a16="http://schemas.microsoft.com/office/drawing/2014/main" id="{F4C74D04-7F0E-0C31-3281-BF9DF44AF3B6}"/>
              </a:ext>
            </a:extLst>
          </p:cNvPr>
          <p:cNvSpPr/>
          <p:nvPr/>
        </p:nvSpPr>
        <p:spPr>
          <a:xfrm>
            <a:off x="8820695" y="1820382"/>
            <a:ext cx="737702" cy="875006"/>
          </a:xfrm>
          <a:prstGeom prst="rect">
            <a:avLst/>
          </a:prstGeom>
          <a:pattFill prst="horzBrick">
            <a:fgClr>
              <a:srgbClr val="00B0F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4C6AC0E-712E-4972-A888-55A1E7E1BAA4}"/>
              </a:ext>
            </a:extLst>
          </p:cNvPr>
          <p:cNvSpPr/>
          <p:nvPr/>
        </p:nvSpPr>
        <p:spPr>
          <a:xfrm>
            <a:off x="9040528" y="2102353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7" name="Connecteur droit avec flèche 46">
            <a:extLst>
              <a:ext uri="{FF2B5EF4-FFF2-40B4-BE49-F238E27FC236}">
                <a16:creationId xmlns:a16="http://schemas.microsoft.com/office/drawing/2014/main" id="{5792A6B0-6B24-8651-2FF4-0CD1A119ABC4}"/>
              </a:ext>
            </a:extLst>
          </p:cNvPr>
          <p:cNvCxnSpPr>
            <a:cxnSpLocks/>
            <a:endCxn id="46" idx="2"/>
          </p:cNvCxnSpPr>
          <p:nvPr/>
        </p:nvCxnSpPr>
        <p:spPr>
          <a:xfrm flipH="1" flipV="1">
            <a:off x="9081803" y="2181728"/>
            <a:ext cx="87927" cy="271464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ZoneTexte 47">
            <a:extLst>
              <a:ext uri="{FF2B5EF4-FFF2-40B4-BE49-F238E27FC236}">
                <a16:creationId xmlns:a16="http://schemas.microsoft.com/office/drawing/2014/main" id="{77F336A1-2625-9407-5D67-40F796005E1B}"/>
              </a:ext>
            </a:extLst>
          </p:cNvPr>
          <p:cNvSpPr txBox="1"/>
          <p:nvPr/>
        </p:nvSpPr>
        <p:spPr>
          <a:xfrm>
            <a:off x="2502394" y="1130287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M065</a:t>
            </a:r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EC06FB0C-E9F4-EECB-2812-60E1BCF834FF}"/>
              </a:ext>
            </a:extLst>
          </p:cNvPr>
          <p:cNvSpPr txBox="1"/>
          <p:nvPr/>
        </p:nvSpPr>
        <p:spPr>
          <a:xfrm>
            <a:off x="3662154" y="2340148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M069</a:t>
            </a: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DFB5A175-7A46-20DC-E089-A9649C1D70B0}"/>
              </a:ext>
            </a:extLst>
          </p:cNvPr>
          <p:cNvSpPr txBox="1"/>
          <p:nvPr/>
        </p:nvSpPr>
        <p:spPr>
          <a:xfrm>
            <a:off x="3026480" y="2305445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M068</a:t>
            </a: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0B7099C0-028D-CC97-AA04-C19C32406F6D}"/>
              </a:ext>
            </a:extLst>
          </p:cNvPr>
          <p:cNvSpPr txBox="1"/>
          <p:nvPr/>
        </p:nvSpPr>
        <p:spPr>
          <a:xfrm>
            <a:off x="5573359" y="1174889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M066</a:t>
            </a:r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7AD288EE-BE0C-CF0C-A837-AA1E7D1BC20F}"/>
              </a:ext>
            </a:extLst>
          </p:cNvPr>
          <p:cNvSpPr txBox="1"/>
          <p:nvPr/>
        </p:nvSpPr>
        <p:spPr>
          <a:xfrm>
            <a:off x="7170052" y="859524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M064</a:t>
            </a:r>
          </a:p>
        </p:txBody>
      </p:sp>
      <p:sp>
        <p:nvSpPr>
          <p:cNvPr id="53" name="ZoneTexte 52">
            <a:extLst>
              <a:ext uri="{FF2B5EF4-FFF2-40B4-BE49-F238E27FC236}">
                <a16:creationId xmlns:a16="http://schemas.microsoft.com/office/drawing/2014/main" id="{890D6EF1-C550-B95D-3146-4CEDC3AD2050}"/>
              </a:ext>
            </a:extLst>
          </p:cNvPr>
          <p:cNvSpPr txBox="1"/>
          <p:nvPr/>
        </p:nvSpPr>
        <p:spPr>
          <a:xfrm>
            <a:off x="8853403" y="2384064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M067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0FE696A-1298-0629-5530-7E106DEF6FD3}"/>
              </a:ext>
            </a:extLst>
          </p:cNvPr>
          <p:cNvSpPr/>
          <p:nvPr/>
        </p:nvSpPr>
        <p:spPr>
          <a:xfrm>
            <a:off x="7243771" y="1823438"/>
            <a:ext cx="779929" cy="875298"/>
          </a:xfrm>
          <a:prstGeom prst="rect">
            <a:avLst/>
          </a:prstGeom>
          <a:pattFill prst="wdDnDiag">
            <a:fgClr>
              <a:srgbClr val="00B0F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56F9399-1ED0-DC61-66DB-B76EBF85403B}"/>
              </a:ext>
            </a:extLst>
          </p:cNvPr>
          <p:cNvSpPr/>
          <p:nvPr/>
        </p:nvSpPr>
        <p:spPr>
          <a:xfrm>
            <a:off x="7487246" y="1964890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0" name="Connecteur droit avec flèche 29">
            <a:extLst>
              <a:ext uri="{FF2B5EF4-FFF2-40B4-BE49-F238E27FC236}">
                <a16:creationId xmlns:a16="http://schemas.microsoft.com/office/drawing/2014/main" id="{436A13E3-45A2-E9FF-8FBB-BDD3B98514E1}"/>
              </a:ext>
            </a:extLst>
          </p:cNvPr>
          <p:cNvCxnSpPr>
            <a:cxnSpLocks/>
            <a:endCxn id="22" idx="2"/>
          </p:cNvCxnSpPr>
          <p:nvPr/>
        </p:nvCxnSpPr>
        <p:spPr>
          <a:xfrm flipH="1" flipV="1">
            <a:off x="7528521" y="2044265"/>
            <a:ext cx="87927" cy="271464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ZoneTexte 53">
            <a:extLst>
              <a:ext uri="{FF2B5EF4-FFF2-40B4-BE49-F238E27FC236}">
                <a16:creationId xmlns:a16="http://schemas.microsoft.com/office/drawing/2014/main" id="{03618367-D518-F5C4-2542-BE4F4FCBCFF4}"/>
              </a:ext>
            </a:extLst>
          </p:cNvPr>
          <p:cNvSpPr txBox="1"/>
          <p:nvPr/>
        </p:nvSpPr>
        <p:spPr>
          <a:xfrm>
            <a:off x="7269562" y="2262161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M362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D4AFDC83-CDBA-F556-9F28-B62F56F19C0A}"/>
              </a:ext>
            </a:extLst>
          </p:cNvPr>
          <p:cNvSpPr/>
          <p:nvPr/>
        </p:nvSpPr>
        <p:spPr>
          <a:xfrm>
            <a:off x="7256728" y="1503667"/>
            <a:ext cx="2334377" cy="316203"/>
          </a:xfrm>
          <a:prstGeom prst="rect">
            <a:avLst/>
          </a:prstGeom>
          <a:pattFill prst="wdDnDiag">
            <a:fgClr>
              <a:srgbClr val="00B0F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CD9AFE1F-A152-516E-3D80-D5447E26C665}"/>
              </a:ext>
            </a:extLst>
          </p:cNvPr>
          <p:cNvSpPr/>
          <p:nvPr/>
        </p:nvSpPr>
        <p:spPr>
          <a:xfrm>
            <a:off x="9055073" y="658680"/>
            <a:ext cx="767107" cy="844987"/>
          </a:xfrm>
          <a:prstGeom prst="rect">
            <a:avLst/>
          </a:prstGeom>
          <a:pattFill prst="wdDnDiag">
            <a:fgClr>
              <a:srgbClr val="00B0F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33A96E58-98CF-D815-FB13-079F8F417F14}"/>
              </a:ext>
            </a:extLst>
          </p:cNvPr>
          <p:cNvSpPr/>
          <p:nvPr/>
        </p:nvSpPr>
        <p:spPr>
          <a:xfrm>
            <a:off x="9261508" y="910069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A504C9D9-6B8C-1220-B5DD-67CACD7027F7}"/>
              </a:ext>
            </a:extLst>
          </p:cNvPr>
          <p:cNvSpPr/>
          <p:nvPr/>
        </p:nvSpPr>
        <p:spPr>
          <a:xfrm>
            <a:off x="8392643" y="1688344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2" name="Connecteur droit avec flèche 61">
            <a:extLst>
              <a:ext uri="{FF2B5EF4-FFF2-40B4-BE49-F238E27FC236}">
                <a16:creationId xmlns:a16="http://schemas.microsoft.com/office/drawing/2014/main" id="{03D208F3-1CCB-E48C-C4EC-8D9D49C0F45B}"/>
              </a:ext>
            </a:extLst>
          </p:cNvPr>
          <p:cNvCxnSpPr>
            <a:cxnSpLocks/>
          </p:cNvCxnSpPr>
          <p:nvPr/>
        </p:nvCxnSpPr>
        <p:spPr>
          <a:xfrm>
            <a:off x="8222263" y="1488024"/>
            <a:ext cx="178001" cy="192088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droit avec flèche 62">
            <a:extLst>
              <a:ext uri="{FF2B5EF4-FFF2-40B4-BE49-F238E27FC236}">
                <a16:creationId xmlns:a16="http://schemas.microsoft.com/office/drawing/2014/main" id="{3E10024F-252D-FC23-9CDD-95609AEA2D2F}"/>
              </a:ext>
            </a:extLst>
          </p:cNvPr>
          <p:cNvCxnSpPr>
            <a:cxnSpLocks/>
          </p:cNvCxnSpPr>
          <p:nvPr/>
        </p:nvCxnSpPr>
        <p:spPr>
          <a:xfrm flipH="1" flipV="1">
            <a:off x="9343456" y="981508"/>
            <a:ext cx="87927" cy="271464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ZoneTexte 63">
            <a:extLst>
              <a:ext uri="{FF2B5EF4-FFF2-40B4-BE49-F238E27FC236}">
                <a16:creationId xmlns:a16="http://schemas.microsoft.com/office/drawing/2014/main" id="{F231654B-1383-FEBF-624F-E1674F6EE667}"/>
              </a:ext>
            </a:extLst>
          </p:cNvPr>
          <p:cNvSpPr txBox="1"/>
          <p:nvPr/>
        </p:nvSpPr>
        <p:spPr>
          <a:xfrm>
            <a:off x="7906622" y="1174209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M364</a:t>
            </a: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4AB02C5C-119A-8336-2772-554AEB580632}"/>
              </a:ext>
            </a:extLst>
          </p:cNvPr>
          <p:cNvSpPr txBox="1"/>
          <p:nvPr/>
        </p:nvSpPr>
        <p:spPr>
          <a:xfrm>
            <a:off x="8900811" y="580425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M363</a:t>
            </a:r>
          </a:p>
        </p:txBody>
      </p:sp>
      <p:cxnSp>
        <p:nvCxnSpPr>
          <p:cNvPr id="66" name="Connecteur droit 65">
            <a:extLst>
              <a:ext uri="{FF2B5EF4-FFF2-40B4-BE49-F238E27FC236}">
                <a16:creationId xmlns:a16="http://schemas.microsoft.com/office/drawing/2014/main" id="{E0EA58F3-FEFB-40FB-BAFF-E1E75CF92BF6}"/>
              </a:ext>
            </a:extLst>
          </p:cNvPr>
          <p:cNvCxnSpPr>
            <a:cxnSpLocks/>
          </p:cNvCxnSpPr>
          <p:nvPr/>
        </p:nvCxnSpPr>
        <p:spPr>
          <a:xfrm flipV="1">
            <a:off x="6209431" y="-74604"/>
            <a:ext cx="0" cy="3318938"/>
          </a:xfrm>
          <a:prstGeom prst="line">
            <a:avLst/>
          </a:prstGeom>
          <a:ln w="508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5" name="Rectangle 54">
            <a:extLst>
              <a:ext uri="{FF2B5EF4-FFF2-40B4-BE49-F238E27FC236}">
                <a16:creationId xmlns:a16="http://schemas.microsoft.com/office/drawing/2014/main" id="{780CF05F-75D1-4545-A844-890574EAE6F9}"/>
              </a:ext>
            </a:extLst>
          </p:cNvPr>
          <p:cNvSpPr/>
          <p:nvPr/>
        </p:nvSpPr>
        <p:spPr>
          <a:xfrm>
            <a:off x="6311061" y="69579"/>
            <a:ext cx="16235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>
                <a:solidFill>
                  <a:schemeClr val="accent1"/>
                </a:solidFill>
              </a:rPr>
              <a:t>Tranche 1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4BC0AEFA-DB68-4FDC-A598-DF7F3DEB0010}"/>
              </a:ext>
            </a:extLst>
          </p:cNvPr>
          <p:cNvSpPr/>
          <p:nvPr/>
        </p:nvSpPr>
        <p:spPr>
          <a:xfrm>
            <a:off x="4326245" y="57205"/>
            <a:ext cx="16235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>
                <a:solidFill>
                  <a:schemeClr val="accent1"/>
                </a:solidFill>
              </a:rPr>
              <a:t>Tranche 2</a:t>
            </a:r>
          </a:p>
        </p:txBody>
      </p:sp>
    </p:spTree>
    <p:extLst>
      <p:ext uri="{BB962C8B-B14F-4D97-AF65-F5344CB8AC3E}">
        <p14:creationId xmlns:p14="http://schemas.microsoft.com/office/powerpoint/2010/main" val="23315903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Image 45">
            <a:extLst>
              <a:ext uri="{FF2B5EF4-FFF2-40B4-BE49-F238E27FC236}">
                <a16:creationId xmlns:a16="http://schemas.microsoft.com/office/drawing/2014/main" id="{3D8E9F2E-BD74-5A71-2F43-9F50D3145F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0050"/>
            <a:ext cx="12192000" cy="36576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0C8BBEA-66ED-7EFA-9E1F-CFBD64DF7F25}"/>
              </a:ext>
            </a:extLst>
          </p:cNvPr>
          <p:cNvSpPr/>
          <p:nvPr/>
        </p:nvSpPr>
        <p:spPr>
          <a:xfrm>
            <a:off x="4209518" y="660208"/>
            <a:ext cx="457732" cy="834429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A3D7AE-F2AC-8754-F066-F0ACA10C8E23}"/>
              </a:ext>
            </a:extLst>
          </p:cNvPr>
          <p:cNvSpPr/>
          <p:nvPr/>
        </p:nvSpPr>
        <p:spPr>
          <a:xfrm>
            <a:off x="4584700" y="1112002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969556C-6EA4-FA74-9539-CE8BA6EE692E}"/>
              </a:ext>
            </a:extLst>
          </p:cNvPr>
          <p:cNvSpPr/>
          <p:nvPr/>
        </p:nvSpPr>
        <p:spPr>
          <a:xfrm>
            <a:off x="3109908" y="658390"/>
            <a:ext cx="1024470" cy="834429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89942B3-49F9-6119-4268-6B4BC89C6499}"/>
              </a:ext>
            </a:extLst>
          </p:cNvPr>
          <p:cNvSpPr txBox="1"/>
          <p:nvPr/>
        </p:nvSpPr>
        <p:spPr>
          <a:xfrm>
            <a:off x="4059742" y="-40418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M056</a:t>
            </a:r>
          </a:p>
        </p:txBody>
      </p: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F64B9FDA-46F3-A0CD-17C7-5A4C5648CC4F}"/>
              </a:ext>
            </a:extLst>
          </p:cNvPr>
          <p:cNvCxnSpPr>
            <a:cxnSpLocks/>
            <a:stCxn id="11" idx="2"/>
            <a:endCxn id="10" idx="1"/>
          </p:cNvCxnSpPr>
          <p:nvPr/>
        </p:nvCxnSpPr>
        <p:spPr>
          <a:xfrm>
            <a:off x="4428593" y="328914"/>
            <a:ext cx="156107" cy="822776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D7034EFD-0D5A-C1F8-BF1E-F704C29D5974}"/>
              </a:ext>
            </a:extLst>
          </p:cNvPr>
          <p:cNvSpPr/>
          <p:nvPr/>
        </p:nvSpPr>
        <p:spPr>
          <a:xfrm>
            <a:off x="6200243" y="1820881"/>
            <a:ext cx="1024470" cy="864694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87001B5-C6D7-3658-C32B-B9B320AD8F10}"/>
              </a:ext>
            </a:extLst>
          </p:cNvPr>
          <p:cNvSpPr/>
          <p:nvPr/>
        </p:nvSpPr>
        <p:spPr>
          <a:xfrm>
            <a:off x="6989763" y="2595366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B07FC005-A9EB-C711-1813-7F4C91173CC1}"/>
              </a:ext>
            </a:extLst>
          </p:cNvPr>
          <p:cNvSpPr txBox="1"/>
          <p:nvPr/>
        </p:nvSpPr>
        <p:spPr>
          <a:xfrm>
            <a:off x="6712478" y="2751153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M057</a:t>
            </a:r>
          </a:p>
        </p:txBody>
      </p:sp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E64AC5A6-AB1C-4C9E-3250-95899F14E095}"/>
              </a:ext>
            </a:extLst>
          </p:cNvPr>
          <p:cNvCxnSpPr>
            <a:cxnSpLocks/>
          </p:cNvCxnSpPr>
          <p:nvPr/>
        </p:nvCxnSpPr>
        <p:spPr>
          <a:xfrm flipV="1">
            <a:off x="6897362" y="2584171"/>
            <a:ext cx="133676" cy="334709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6C59BF02-D41E-D86A-FB69-89A1D32AE4CC}"/>
              </a:ext>
            </a:extLst>
          </p:cNvPr>
          <p:cNvSpPr/>
          <p:nvPr/>
        </p:nvSpPr>
        <p:spPr>
          <a:xfrm>
            <a:off x="3580868" y="1422241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2" name="Connecteur droit avec flèche 21">
            <a:extLst>
              <a:ext uri="{FF2B5EF4-FFF2-40B4-BE49-F238E27FC236}">
                <a16:creationId xmlns:a16="http://schemas.microsoft.com/office/drawing/2014/main" id="{02399A4B-8412-635E-26EC-3EF813DE042A}"/>
              </a:ext>
            </a:extLst>
          </p:cNvPr>
          <p:cNvCxnSpPr>
            <a:cxnSpLocks/>
            <a:stCxn id="24" idx="2"/>
          </p:cNvCxnSpPr>
          <p:nvPr/>
        </p:nvCxnSpPr>
        <p:spPr>
          <a:xfrm>
            <a:off x="3481991" y="390050"/>
            <a:ext cx="140152" cy="1012063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ZoneTexte 23">
            <a:extLst>
              <a:ext uri="{FF2B5EF4-FFF2-40B4-BE49-F238E27FC236}">
                <a16:creationId xmlns:a16="http://schemas.microsoft.com/office/drawing/2014/main" id="{58D21F50-D7E8-44C3-0483-3BFFEF7E73F0}"/>
              </a:ext>
            </a:extLst>
          </p:cNvPr>
          <p:cNvSpPr txBox="1"/>
          <p:nvPr/>
        </p:nvSpPr>
        <p:spPr>
          <a:xfrm>
            <a:off x="3113140" y="20718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M058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4101141-5A62-C262-104C-848A73E947FA}"/>
              </a:ext>
            </a:extLst>
          </p:cNvPr>
          <p:cNvSpPr/>
          <p:nvPr/>
        </p:nvSpPr>
        <p:spPr>
          <a:xfrm>
            <a:off x="4199727" y="1858322"/>
            <a:ext cx="457732" cy="834429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B01509D-DB54-4C80-DF49-73CECC279BD5}"/>
              </a:ext>
            </a:extLst>
          </p:cNvPr>
          <p:cNvSpPr/>
          <p:nvPr/>
        </p:nvSpPr>
        <p:spPr>
          <a:xfrm>
            <a:off x="5724479" y="1820881"/>
            <a:ext cx="457732" cy="871870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056AAF1-29A3-A179-D9EB-A84330F425B4}"/>
              </a:ext>
            </a:extLst>
          </p:cNvPr>
          <p:cNvSpPr/>
          <p:nvPr/>
        </p:nvSpPr>
        <p:spPr>
          <a:xfrm>
            <a:off x="4502150" y="2614090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42FA8FB-AB1A-12BC-B87F-4308035A9E41}"/>
              </a:ext>
            </a:extLst>
          </p:cNvPr>
          <p:cNvSpPr/>
          <p:nvPr/>
        </p:nvSpPr>
        <p:spPr>
          <a:xfrm>
            <a:off x="5912070" y="2606200"/>
            <a:ext cx="82550" cy="7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9" name="Connecteur droit avec flèche 28">
            <a:extLst>
              <a:ext uri="{FF2B5EF4-FFF2-40B4-BE49-F238E27FC236}">
                <a16:creationId xmlns:a16="http://schemas.microsoft.com/office/drawing/2014/main" id="{F5369AA8-F177-3965-5312-7DA9B19B23A8}"/>
              </a:ext>
            </a:extLst>
          </p:cNvPr>
          <p:cNvCxnSpPr>
            <a:cxnSpLocks/>
            <a:stCxn id="32" idx="2"/>
          </p:cNvCxnSpPr>
          <p:nvPr/>
        </p:nvCxnSpPr>
        <p:spPr>
          <a:xfrm>
            <a:off x="5912070" y="2474837"/>
            <a:ext cx="41275" cy="113721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avec flèche 30">
            <a:extLst>
              <a:ext uri="{FF2B5EF4-FFF2-40B4-BE49-F238E27FC236}">
                <a16:creationId xmlns:a16="http://schemas.microsoft.com/office/drawing/2014/main" id="{F430B8BA-B5DC-194A-B709-9E17EED5E232}"/>
              </a:ext>
            </a:extLst>
          </p:cNvPr>
          <p:cNvCxnSpPr>
            <a:cxnSpLocks/>
          </p:cNvCxnSpPr>
          <p:nvPr/>
        </p:nvCxnSpPr>
        <p:spPr>
          <a:xfrm flipV="1">
            <a:off x="4438384" y="2595366"/>
            <a:ext cx="92341" cy="381199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ZoneTexte 31">
            <a:extLst>
              <a:ext uri="{FF2B5EF4-FFF2-40B4-BE49-F238E27FC236}">
                <a16:creationId xmlns:a16="http://schemas.microsoft.com/office/drawing/2014/main" id="{1CB7E874-C230-C0A5-E0E7-C58DF6E79758}"/>
              </a:ext>
            </a:extLst>
          </p:cNvPr>
          <p:cNvSpPr txBox="1"/>
          <p:nvPr/>
        </p:nvSpPr>
        <p:spPr>
          <a:xfrm>
            <a:off x="5543219" y="2105505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M060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48C75704-BB33-AB97-3523-A86A9886776D}"/>
              </a:ext>
            </a:extLst>
          </p:cNvPr>
          <p:cNvSpPr txBox="1"/>
          <p:nvPr/>
        </p:nvSpPr>
        <p:spPr>
          <a:xfrm>
            <a:off x="4161874" y="2859733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M059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C75A109-E3B8-67A2-2DF0-A36AC227450E}"/>
              </a:ext>
            </a:extLst>
          </p:cNvPr>
          <p:cNvSpPr/>
          <p:nvPr/>
        </p:nvSpPr>
        <p:spPr>
          <a:xfrm>
            <a:off x="3124195" y="1863003"/>
            <a:ext cx="1024470" cy="834429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AFBC48F-03F7-F19A-5354-B8695C7F6638}"/>
              </a:ext>
            </a:extLst>
          </p:cNvPr>
          <p:cNvSpPr/>
          <p:nvPr/>
        </p:nvSpPr>
        <p:spPr>
          <a:xfrm>
            <a:off x="4068127" y="2038004"/>
            <a:ext cx="82550" cy="7937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64937986-92D8-876E-49FC-2E1625291D6A}"/>
              </a:ext>
            </a:extLst>
          </p:cNvPr>
          <p:cNvCxnSpPr>
            <a:cxnSpLocks/>
          </p:cNvCxnSpPr>
          <p:nvPr/>
        </p:nvCxnSpPr>
        <p:spPr>
          <a:xfrm flipV="1">
            <a:off x="3552067" y="2133047"/>
            <a:ext cx="520926" cy="652918"/>
          </a:xfrm>
          <a:prstGeom prst="straightConnector1">
            <a:avLst/>
          </a:prstGeom>
          <a:ln w="19050">
            <a:solidFill>
              <a:srgbClr val="FF0000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ZoneTexte 14">
            <a:extLst>
              <a:ext uri="{FF2B5EF4-FFF2-40B4-BE49-F238E27FC236}">
                <a16:creationId xmlns:a16="http://schemas.microsoft.com/office/drawing/2014/main" id="{2CB7A0BA-DE04-3635-4315-301E4025F630}"/>
              </a:ext>
            </a:extLst>
          </p:cNvPr>
          <p:cNvSpPr txBox="1"/>
          <p:nvPr/>
        </p:nvSpPr>
        <p:spPr>
          <a:xfrm>
            <a:off x="3033890" y="2742848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M368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1AAF8ABA-A332-148D-EC37-74AF451272D9}"/>
              </a:ext>
            </a:extLst>
          </p:cNvPr>
          <p:cNvGrpSpPr/>
          <p:nvPr/>
        </p:nvGrpSpPr>
        <p:grpSpPr>
          <a:xfrm>
            <a:off x="430370" y="3621373"/>
            <a:ext cx="7999257" cy="1517348"/>
            <a:chOff x="794252" y="4770953"/>
            <a:chExt cx="7999257" cy="1517348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1BEDC8E-CF6C-9053-302A-56BCDF6669C2}"/>
                </a:ext>
              </a:extLst>
            </p:cNvPr>
            <p:cNvSpPr/>
            <p:nvPr/>
          </p:nvSpPr>
          <p:spPr>
            <a:xfrm>
              <a:off x="794805" y="4780240"/>
              <a:ext cx="655153" cy="318374"/>
            </a:xfrm>
            <a:prstGeom prst="rect">
              <a:avLst/>
            </a:prstGeom>
            <a:noFill/>
            <a:ln w="66675" cmpd="sng">
              <a:solidFill>
                <a:srgbClr val="00B0F0"/>
              </a:solidFill>
              <a:extLst>
                <a:ext uri="{C807C97D-BFC1-408E-A445-0C87EB9F89A2}">
                  <ask:lineSketchStyleProps xmlns:ask="http://schemas.microsoft.com/office/drawing/2018/sketchyshapes" xmlns=""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33645508-7F74-FB19-12A7-C2E72EA76C63}"/>
                </a:ext>
              </a:extLst>
            </p:cNvPr>
            <p:cNvSpPr/>
            <p:nvPr/>
          </p:nvSpPr>
          <p:spPr>
            <a:xfrm>
              <a:off x="794252" y="5374369"/>
              <a:ext cx="655153" cy="318374"/>
            </a:xfrm>
            <a:prstGeom prst="rect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7AA7B909-C90D-AD51-6735-A3B5878223F5}"/>
                </a:ext>
              </a:extLst>
            </p:cNvPr>
            <p:cNvSpPr txBox="1"/>
            <p:nvPr/>
          </p:nvSpPr>
          <p:spPr>
            <a:xfrm>
              <a:off x="1645270" y="4770953"/>
              <a:ext cx="71482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/>
                <a:t>Echantillon « PLINTHE CARRELAGE + COLLE » ne contenant pas d’amiante</a:t>
              </a:r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96F52D16-6D98-D7E6-E22E-0B55CC364592}"/>
                </a:ext>
              </a:extLst>
            </p:cNvPr>
            <p:cNvSpPr txBox="1"/>
            <p:nvPr/>
          </p:nvSpPr>
          <p:spPr>
            <a:xfrm>
              <a:off x="1645270" y="5344961"/>
              <a:ext cx="68645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/>
                <a:t>Echantillon « PLINTHE CARRELAGE + COLLE  » contenant de l’amiante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F3612A4-B86D-6CA9-858D-6C9EF7020764}"/>
                </a:ext>
              </a:extLst>
            </p:cNvPr>
            <p:cNvSpPr/>
            <p:nvPr/>
          </p:nvSpPr>
          <p:spPr>
            <a:xfrm>
              <a:off x="794252" y="5968498"/>
              <a:ext cx="655153" cy="318374"/>
            </a:xfrm>
            <a:prstGeom prst="rect">
              <a:avLst/>
            </a:prstGeom>
            <a:noFill/>
            <a:ln w="76200">
              <a:solidFill>
                <a:srgbClr val="92D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D37E0D3D-0343-9B93-EE7C-23A70A4C57F3}"/>
                </a:ext>
              </a:extLst>
            </p:cNvPr>
            <p:cNvSpPr txBox="1"/>
            <p:nvPr/>
          </p:nvSpPr>
          <p:spPr>
            <a:xfrm>
              <a:off x="1645270" y="5918969"/>
              <a:ext cx="183672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/>
                <a:t>PLINTHES en bois</a:t>
              </a:r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C9CAE185-323E-6A21-70A0-4A96EB1F8789}"/>
              </a:ext>
            </a:extLst>
          </p:cNvPr>
          <p:cNvSpPr/>
          <p:nvPr/>
        </p:nvSpPr>
        <p:spPr>
          <a:xfrm>
            <a:off x="7244287" y="659080"/>
            <a:ext cx="1777794" cy="873756"/>
          </a:xfrm>
          <a:prstGeom prst="rect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33E1794C-15B2-BD8C-A9A2-24844176F5BC}"/>
              </a:ext>
            </a:extLst>
          </p:cNvPr>
          <p:cNvSpPr/>
          <p:nvPr/>
        </p:nvSpPr>
        <p:spPr>
          <a:xfrm>
            <a:off x="10815490" y="619062"/>
            <a:ext cx="514591" cy="959877"/>
          </a:xfrm>
          <a:prstGeom prst="rect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674F802A-1753-57A8-BF57-E0C8B398001C}"/>
              </a:ext>
            </a:extLst>
          </p:cNvPr>
          <p:cNvSpPr/>
          <p:nvPr/>
        </p:nvSpPr>
        <p:spPr>
          <a:xfrm>
            <a:off x="7289821" y="1815229"/>
            <a:ext cx="760709" cy="873756"/>
          </a:xfrm>
          <a:prstGeom prst="rect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9" name="Image 48">
            <a:extLst>
              <a:ext uri="{FF2B5EF4-FFF2-40B4-BE49-F238E27FC236}">
                <a16:creationId xmlns:a16="http://schemas.microsoft.com/office/drawing/2014/main" id="{F1E281ED-780E-E8D1-A7CA-A0347F367C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69" y="5481588"/>
            <a:ext cx="6923949" cy="137641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DC25CDB-5878-77C8-D712-A79BB3356F74}"/>
              </a:ext>
            </a:extLst>
          </p:cNvPr>
          <p:cNvSpPr/>
          <p:nvPr/>
        </p:nvSpPr>
        <p:spPr>
          <a:xfrm>
            <a:off x="1583009" y="1721422"/>
            <a:ext cx="950678" cy="958654"/>
          </a:xfrm>
          <a:prstGeom prst="rect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1FF6A1A-99EC-95A9-DF5C-7752154B789F}"/>
              </a:ext>
            </a:extLst>
          </p:cNvPr>
          <p:cNvSpPr/>
          <p:nvPr/>
        </p:nvSpPr>
        <p:spPr>
          <a:xfrm>
            <a:off x="2534783" y="1730331"/>
            <a:ext cx="558410" cy="958654"/>
          </a:xfrm>
          <a:prstGeom prst="rect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1" name="Connecteur droit 40">
            <a:extLst>
              <a:ext uri="{FF2B5EF4-FFF2-40B4-BE49-F238E27FC236}">
                <a16:creationId xmlns:a16="http://schemas.microsoft.com/office/drawing/2014/main" id="{D2EDA45A-4E39-4295-A30E-E6BB6D109316}"/>
              </a:ext>
            </a:extLst>
          </p:cNvPr>
          <p:cNvCxnSpPr>
            <a:cxnSpLocks/>
          </p:cNvCxnSpPr>
          <p:nvPr/>
        </p:nvCxnSpPr>
        <p:spPr>
          <a:xfrm flipV="1">
            <a:off x="6182211" y="-99425"/>
            <a:ext cx="24509" cy="3730085"/>
          </a:xfrm>
          <a:prstGeom prst="line">
            <a:avLst/>
          </a:prstGeom>
          <a:ln w="508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2" name="Rectangle 41">
            <a:extLst>
              <a:ext uri="{FF2B5EF4-FFF2-40B4-BE49-F238E27FC236}">
                <a16:creationId xmlns:a16="http://schemas.microsoft.com/office/drawing/2014/main" id="{ADB7C9A6-33B1-4DC0-A0EF-17E37E7A8C4B}"/>
              </a:ext>
            </a:extLst>
          </p:cNvPr>
          <p:cNvSpPr/>
          <p:nvPr/>
        </p:nvSpPr>
        <p:spPr>
          <a:xfrm>
            <a:off x="6360206" y="-5336"/>
            <a:ext cx="16235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>
                <a:solidFill>
                  <a:schemeClr val="accent1"/>
                </a:solidFill>
              </a:rPr>
              <a:t>Tranche 1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9D66632-A3C9-44F3-8619-70F49C18F2C7}"/>
              </a:ext>
            </a:extLst>
          </p:cNvPr>
          <p:cNvSpPr/>
          <p:nvPr/>
        </p:nvSpPr>
        <p:spPr>
          <a:xfrm>
            <a:off x="4625975" y="2521"/>
            <a:ext cx="16235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>
                <a:solidFill>
                  <a:schemeClr val="accent1"/>
                </a:solidFill>
              </a:rPr>
              <a:t>Tranche 2</a:t>
            </a:r>
          </a:p>
        </p:txBody>
      </p:sp>
      <p:grpSp>
        <p:nvGrpSpPr>
          <p:cNvPr id="47" name="Groupe 46">
            <a:extLst>
              <a:ext uri="{FF2B5EF4-FFF2-40B4-BE49-F238E27FC236}">
                <a16:creationId xmlns:a16="http://schemas.microsoft.com/office/drawing/2014/main" id="{468A89D4-AB9E-4210-861E-A2E4CE0AAF58}"/>
              </a:ext>
            </a:extLst>
          </p:cNvPr>
          <p:cNvGrpSpPr/>
          <p:nvPr/>
        </p:nvGrpSpPr>
        <p:grpSpPr>
          <a:xfrm>
            <a:off x="7315187" y="5679132"/>
            <a:ext cx="4347589" cy="400110"/>
            <a:chOff x="7580707" y="5446721"/>
            <a:chExt cx="4347589" cy="400110"/>
          </a:xfrm>
        </p:grpSpPr>
        <p:sp>
          <p:nvSpPr>
            <p:cNvPr id="48" name="ZoneTexte 47">
              <a:extLst>
                <a:ext uri="{FF2B5EF4-FFF2-40B4-BE49-F238E27FC236}">
                  <a16:creationId xmlns:a16="http://schemas.microsoft.com/office/drawing/2014/main" id="{C753E417-B6B7-43CF-B308-50F1C3B95CB2}"/>
                </a:ext>
              </a:extLst>
            </p:cNvPr>
            <p:cNvSpPr txBox="1"/>
            <p:nvPr/>
          </p:nvSpPr>
          <p:spPr>
            <a:xfrm>
              <a:off x="7978995" y="5446721"/>
              <a:ext cx="394930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b="1" dirty="0">
                  <a:solidFill>
                    <a:srgbClr val="FF0000"/>
                  </a:solidFill>
                </a:rPr>
                <a:t> Désamiantage des murs et plinthes </a:t>
              </a:r>
            </a:p>
          </p:txBody>
        </p:sp>
        <p:sp>
          <p:nvSpPr>
            <p:cNvPr id="50" name="Flèche : droite à entaille 49">
              <a:extLst>
                <a:ext uri="{FF2B5EF4-FFF2-40B4-BE49-F238E27FC236}">
                  <a16:creationId xmlns:a16="http://schemas.microsoft.com/office/drawing/2014/main" id="{CD8B60FC-3DC3-4260-A067-FDD48BA64F44}"/>
                </a:ext>
              </a:extLst>
            </p:cNvPr>
            <p:cNvSpPr/>
            <p:nvPr/>
          </p:nvSpPr>
          <p:spPr>
            <a:xfrm>
              <a:off x="7580707" y="5482779"/>
              <a:ext cx="418886" cy="327993"/>
            </a:xfrm>
            <a:prstGeom prst="notched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19564036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10818</TotalTime>
  <Words>619</Words>
  <Application>Microsoft Office PowerPoint</Application>
  <PresentationFormat>Grand écran</PresentationFormat>
  <Paragraphs>163</Paragraphs>
  <Slides>20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Thème Office</vt:lpstr>
      <vt:lpstr>Périmètre Désamiantage Tranche 1 et Tranche 2  Niveau 0 au Niveau TT</vt:lpstr>
      <vt:lpstr>Périmètre Désamiantage Tranche 1 et Tranche 2: Niveau 0  </vt:lpstr>
      <vt:lpstr>Présentation PowerPoint</vt:lpstr>
      <vt:lpstr>Présentation PowerPoint</vt:lpstr>
      <vt:lpstr>Présentation PowerPoint</vt:lpstr>
      <vt:lpstr>Périmètre Désamiantage Tranche 1 et Tranche 2: Niveau 1  </vt:lpstr>
      <vt:lpstr>Présentation PowerPoint</vt:lpstr>
      <vt:lpstr>Présentation PowerPoint</vt:lpstr>
      <vt:lpstr>Présentation PowerPoint</vt:lpstr>
      <vt:lpstr>Périmètre Désamiantage Tranche 1 et Tranche 2: Niveau 2  </vt:lpstr>
      <vt:lpstr>Présentation PowerPoint</vt:lpstr>
      <vt:lpstr>Présentation PowerPoint</vt:lpstr>
      <vt:lpstr>Présentation PowerPoint</vt:lpstr>
      <vt:lpstr>Périmètre Désamiantage Tranche 1 et Tranche 2: Niveau 3  </vt:lpstr>
      <vt:lpstr>Présentation PowerPoint</vt:lpstr>
      <vt:lpstr>Présentation PowerPoint</vt:lpstr>
      <vt:lpstr>Présentation PowerPoint</vt:lpstr>
      <vt:lpstr>Périmètre Désamiantage Tranche 1 et Tranche 2:  Niveau TE -TT  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milesi marc</dc:creator>
  <cp:lastModifiedBy>Albert Seba</cp:lastModifiedBy>
  <cp:revision>57</cp:revision>
  <dcterms:created xsi:type="dcterms:W3CDTF">2023-06-18T22:07:32Z</dcterms:created>
  <dcterms:modified xsi:type="dcterms:W3CDTF">2023-10-27T09:25:44Z</dcterms:modified>
</cp:coreProperties>
</file>