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48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02FC1-A561-47E1-ABA2-317B32A96614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FA31D-2EC4-4ED7-97A8-817C79398E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8578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FA31D-2EC4-4ED7-97A8-817C79398E3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352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FA31D-2EC4-4ED7-97A8-817C79398E3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9009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FA31D-2EC4-4ED7-97A8-817C79398E3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0850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FA31D-2EC4-4ED7-97A8-817C79398E36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1988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FA31D-2EC4-4ED7-97A8-817C79398E36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8619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FA31D-2EC4-4ED7-97A8-817C79398E36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3233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FA31D-2EC4-4ED7-97A8-817C79398E36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4673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FA31D-2EC4-4ED7-97A8-817C79398E36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226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87A569-F9D2-4615-B635-8CDACE44E3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EADB22D-313E-411F-9351-8E659AF15B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977340-D71C-4A6E-A50E-29EDBD053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83B083-62E9-4CA0-94D4-9006C145B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EB26D3A-9BFE-456E-B84B-6F9BDD8EE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2901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A85C0F-8379-4909-B88F-FF0745D9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3979525-ED1D-40F8-AE9D-4CA13E66F4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ACB9EE-3768-428F-A08F-1CDF11D7C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AA997A-5ED4-4302-AB96-F025E6D03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BAFBAD-5BD6-4D2E-A7D3-B510C1D4C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043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E2B8CDC-3F2B-4432-8CCD-874ED7BC44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03E5B7B-E5AF-4CEF-9C2B-3CE8C00E43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C17A95-240E-43C4-8128-5B296EBCA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7B6910-6829-4ED7-90F6-7FB3C4CA3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82A9EE-4DC5-407B-870F-8ADD812B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1485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401EDD-E0D2-470F-9BD0-5ACB4019F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7EC23A-27DA-4CFB-AA40-C52D2C7480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7A5140-3755-4F04-8DB9-E9E159A84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6F511F-00D4-47DF-B2BD-1738CFE55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B0D6BA-F2DA-4C51-BAA4-E7ECE6246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940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A0ACBC-2F66-4BC3-98C2-550AA5759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CCE465-AEA2-420A-A42A-F89DA0BA8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E600797-3580-412D-9857-8EC801B8C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7E9C46-B18F-4184-9B9A-1F1B49CD9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D4C2473-3BE1-4967-9F16-2B68D224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3721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3794ED-128F-4B44-A0C6-E01DC9A9E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F7FB8E-0C11-45E9-99AA-7B8F46CB22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DB12E2E-B71B-4280-A5E3-0F4C11045D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260C7A1-133C-4B0C-AB68-C95B4DBE7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D691044-F41B-4E98-9A5D-09312D2ED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C06A854-8F99-4066-A78F-01FA11ABD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4173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C0C302-D378-422E-B5EF-934D668ED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7C5B75-D0ED-4620-8526-9DB2C40115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7D5D935-4FB3-41C1-99F6-BA4ACE9943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D0079FF-FF28-4E31-AA3E-B84918FB0D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91F7C9E-B9C2-4F9D-892D-A2D82B4BDD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2F884F6-576F-4C91-85D0-51E1EF304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ECC48E6-FF51-41B7-A1F4-48A201AF2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72CCB0B-8F85-4104-9DAC-99B3BFDE8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6446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ED5DF8-359C-457A-A37C-3FCD0E093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14F8920-E811-43A7-8121-DDF3FAF95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392F59E-681C-429A-B62F-54A27F679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020BF94-E3C6-4D14-9615-70602B075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4763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A2D3616-7E0E-427C-A00D-02A00E39D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7CC7B55-E4CA-43F8-9575-5032F23F9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6FEB53F-6B91-40CE-9795-EEB9A7814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351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B48B15-63CB-4533-BB45-6C026352E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95755B-B514-4CC1-9853-C2E3A719E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2BD4DB9-329E-41B8-9014-28D567F9D1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8C9835C-0909-43C3-83FD-BAC63B9B9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6D08F7A-B8FF-4307-9718-ABFC7646A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B09DD2B-96AF-4C29-A4E0-DE8CD0AE4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8012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E5D0A1-86F0-49E2-A9CA-888193A5A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20033E9-FFF2-4188-B067-1232B98F41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0A499FF-B4B2-499E-B932-E6B40F4899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BEB3DF-0692-47F9-82CA-6FB5EE985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781FA7B-531C-4912-AE28-014732712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2802582-1511-472F-A7BC-E8FFDBEFE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8700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CEED7E3-0043-45E9-9799-5EDEFDC60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B0B08C-47CA-4A96-A1AA-C9D785C073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10854C0-720A-4532-B90A-D059CF3B78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E424A-EC87-470E-8713-7A6A13D1BA1F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D5C260-6669-49C8-9652-045D0B2FD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36C96B-5801-4135-81B4-38C96D787A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29E06-17E7-4699-9A67-6FFAF73C1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8360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6DC44C-C497-41E8-BC2D-48D5A1BE1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Annexe au CCTP Bâtiment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02C6DB1-6F94-4447-B66E-DBBCD42E6F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Photos d’équipements en issues de secours</a:t>
            </a:r>
          </a:p>
          <a:p>
            <a:r>
              <a:rPr lang="fr-FR" dirty="0"/>
              <a:t>Et en niches de sécurité / incendie</a:t>
            </a:r>
          </a:p>
        </p:txBody>
      </p:sp>
    </p:spTree>
    <p:extLst>
      <p:ext uri="{BB962C8B-B14F-4D97-AF65-F5344CB8AC3E}">
        <p14:creationId xmlns:p14="http://schemas.microsoft.com/office/powerpoint/2010/main" val="444609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01B812-B05F-4609-989A-46E877F67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85343" cy="1325563"/>
          </a:xfrm>
        </p:spPr>
        <p:txBody>
          <a:bodyPr>
            <a:normAutofit/>
          </a:bodyPr>
          <a:lstStyle/>
          <a:p>
            <a:r>
              <a:rPr lang="fr-FR" sz="2000" dirty="0"/>
              <a:t>Portail extérieur</a:t>
            </a:r>
            <a:br>
              <a:rPr lang="fr-FR" sz="2000" dirty="0"/>
            </a:br>
            <a:r>
              <a:rPr lang="fr-FR" sz="2000" dirty="0"/>
              <a:t>et point de rassemblement</a:t>
            </a:r>
            <a:br>
              <a:rPr lang="fr-FR" sz="2000" dirty="0"/>
            </a:br>
            <a:r>
              <a:rPr lang="fr-FR" sz="2000" dirty="0"/>
              <a:t>(panneau entouré en rouge )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163A3E0-CB74-4ADD-A1B7-06D5CEA4F2C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098973" y="3525554"/>
            <a:ext cx="253232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EA2A886-C0C6-4CB3-A50B-751AE3C2B1F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38200" y="4379712"/>
            <a:ext cx="30432479" cy="53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8841581-BA39-4940-BF9D-7BF045CE6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5DB96A0-34E7-4068-AAB4-A25A97E6D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827" y="448608"/>
            <a:ext cx="333377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2BF5F8-D8B2-4415-8A87-AF4D9E14BF6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07571" y="4189693"/>
            <a:ext cx="27897214" cy="46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9C9C43E-DA78-48BC-8A95-8F378A5B112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8729898" y="266243"/>
            <a:ext cx="338275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0E7BDA5-F996-45DC-B582-A121C542BD73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856522" y="3845143"/>
            <a:ext cx="24137520" cy="49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8193" name="Image 26">
            <a:extLst>
              <a:ext uri="{FF2B5EF4-FFF2-40B4-BE49-F238E27FC236}">
                <a16:creationId xmlns:a16="http://schemas.microsoft.com/office/drawing/2014/main" id="{C11E462E-9F49-4279-ABEA-298D259FF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264" y="471467"/>
            <a:ext cx="7968451" cy="586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374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01B812-B05F-4609-989A-46E877F67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85343" cy="1325563"/>
          </a:xfrm>
        </p:spPr>
        <p:txBody>
          <a:bodyPr>
            <a:normAutofit/>
          </a:bodyPr>
          <a:lstStyle/>
          <a:p>
            <a:r>
              <a:rPr lang="fr-FR" sz="2000" dirty="0"/>
              <a:t>Issue de secours vue depuis la chaussée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42C159C-B5A2-4EE0-9640-B6FE5D5C4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86" y="1828799"/>
            <a:ext cx="8065911" cy="453707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51D86C1-D23C-4D63-9461-C9D17C0110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7957" y="365125"/>
            <a:ext cx="3733800" cy="6305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3461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A1D9CA-579B-4EC6-A5EE-B3422D138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/>
              <a:t>Porte coupe-feu tunnel ouverte puis vue de l’intérieur de l’issue de secours</a:t>
            </a:r>
            <a:br>
              <a:rPr lang="fr-FR" sz="2000" dirty="0"/>
            </a:br>
            <a:endParaRPr lang="fr-FR" sz="2000" dirty="0"/>
          </a:p>
        </p:txBody>
      </p:sp>
      <p:pic>
        <p:nvPicPr>
          <p:cNvPr id="1026" name="Image 20">
            <a:extLst>
              <a:ext uri="{FF2B5EF4-FFF2-40B4-BE49-F238E27FC236}">
                <a16:creationId xmlns:a16="http://schemas.microsoft.com/office/drawing/2014/main" id="{A4957312-26B0-476B-A7F1-93A100BA2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74" y="1312638"/>
            <a:ext cx="2565855" cy="47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mage 22">
            <a:extLst>
              <a:ext uri="{FF2B5EF4-FFF2-40B4-BE49-F238E27FC236}">
                <a16:creationId xmlns:a16="http://schemas.microsoft.com/office/drawing/2014/main" id="{799D0661-86B2-49E3-AC19-A085D6D34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832" y="1252741"/>
            <a:ext cx="3451225" cy="485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709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01B812-B05F-4609-989A-46E877F67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85343" cy="1325563"/>
          </a:xfrm>
        </p:spPr>
        <p:txBody>
          <a:bodyPr>
            <a:normAutofit/>
          </a:bodyPr>
          <a:lstStyle/>
          <a:p>
            <a:r>
              <a:rPr lang="fr-FR" sz="2000" dirty="0"/>
              <a:t>Surpression en issue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AE5A16-9F39-40D6-80B4-35536B0E78A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62628" y="3010421"/>
            <a:ext cx="2082401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2049" name="Image 10">
            <a:extLst>
              <a:ext uri="{FF2B5EF4-FFF2-40B4-BE49-F238E27FC236}">
                <a16:creationId xmlns:a16="http://schemas.microsoft.com/office/drawing/2014/main" id="{5AAD3E07-26C9-40DD-A5A1-C45735503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59448" y="583732"/>
            <a:ext cx="4174714" cy="690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D163A3E0-CB74-4ADD-A1B7-06D5CEA4F2C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098973" y="3525554"/>
            <a:ext cx="253232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2051" name="Image 12">
            <a:extLst>
              <a:ext uri="{FF2B5EF4-FFF2-40B4-BE49-F238E27FC236}">
                <a16:creationId xmlns:a16="http://schemas.microsoft.com/office/drawing/2014/main" id="{FCE1D89F-75F6-47B7-8127-F988980C9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83399" y="2030987"/>
            <a:ext cx="5915356" cy="276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169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01B812-B05F-4609-989A-46E877F67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85343" cy="1325563"/>
          </a:xfrm>
        </p:spPr>
        <p:txBody>
          <a:bodyPr>
            <a:normAutofit/>
          </a:bodyPr>
          <a:lstStyle/>
          <a:p>
            <a:r>
              <a:rPr lang="fr-FR" sz="2000" dirty="0"/>
              <a:t>TSE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AE5A16-9F39-40D6-80B4-35536B0E78A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62628" y="3010421"/>
            <a:ext cx="2082401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163A3E0-CB74-4ADD-A1B7-06D5CEA4F2C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098973" y="3525554"/>
            <a:ext cx="253232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6FEAF43-6719-40E7-AB60-9316C8E76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195423" y="344949"/>
            <a:ext cx="313442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3073" name="Image 8">
            <a:extLst>
              <a:ext uri="{FF2B5EF4-FFF2-40B4-BE49-F238E27FC236}">
                <a16:creationId xmlns:a16="http://schemas.microsoft.com/office/drawing/2014/main" id="{C1D03D09-3F23-43CE-8DDC-3D0DF5148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332" y="344949"/>
            <a:ext cx="4285343" cy="597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147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01B812-B05F-4609-989A-46E877F67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85343" cy="1325563"/>
          </a:xfrm>
        </p:spPr>
        <p:txBody>
          <a:bodyPr>
            <a:normAutofit/>
          </a:bodyPr>
          <a:lstStyle/>
          <a:p>
            <a:r>
              <a:rPr lang="fr-FR" sz="2000" dirty="0"/>
              <a:t>Exemples de signalétique en issue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AE5A16-9F39-40D6-80B4-35536B0E78A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62628" y="3010421"/>
            <a:ext cx="2082401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163A3E0-CB74-4ADD-A1B7-06D5CEA4F2C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098973" y="3525554"/>
            <a:ext cx="253232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EA2A886-C0C6-4CB3-A50B-751AE3C2B1F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38200" y="4379712"/>
            <a:ext cx="30432479" cy="53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4097" name="Image 6">
            <a:extLst>
              <a:ext uri="{FF2B5EF4-FFF2-40B4-BE49-F238E27FC236}">
                <a16:creationId xmlns:a16="http://schemas.microsoft.com/office/drawing/2014/main" id="{AFE8ED7C-2D06-42DD-BEE8-D51B65EEF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440" y="1559163"/>
            <a:ext cx="4065589" cy="477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ED689F2E-6E10-45DC-9973-AA279AB949F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574972" y="3948588"/>
            <a:ext cx="305150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4099" name="Image 7">
            <a:extLst>
              <a:ext uri="{FF2B5EF4-FFF2-40B4-BE49-F238E27FC236}">
                <a16:creationId xmlns:a16="http://schemas.microsoft.com/office/drawing/2014/main" id="{74C6AD5E-19D6-4AD9-8817-A621135B9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972" y="341237"/>
            <a:ext cx="4934857" cy="600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586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01B812-B05F-4609-989A-46E877F67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85343" cy="1325563"/>
          </a:xfrm>
        </p:spPr>
        <p:txBody>
          <a:bodyPr>
            <a:normAutofit/>
          </a:bodyPr>
          <a:lstStyle/>
          <a:p>
            <a:r>
              <a:rPr lang="fr-FR" sz="2000" dirty="0"/>
              <a:t>Porte de sas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AE5A16-9F39-40D6-80B4-35536B0E78A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62628" y="3010421"/>
            <a:ext cx="2082401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6FEAF43-6719-40E7-AB60-9316C8E76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195423" y="344949"/>
            <a:ext cx="3134422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1626F93-61C5-43CA-BDED-67D61BE27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8683" y="57663"/>
            <a:ext cx="18531213" cy="51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121" name="Image 21">
            <a:extLst>
              <a:ext uri="{FF2B5EF4-FFF2-40B4-BE49-F238E27FC236}">
                <a16:creationId xmlns:a16="http://schemas.microsoft.com/office/drawing/2014/main" id="{16E249DE-BD6E-41D0-9ECD-01620DC24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683" y="514864"/>
            <a:ext cx="4625117" cy="582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7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01B812-B05F-4609-989A-46E877F67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85343" cy="1325563"/>
          </a:xfrm>
        </p:spPr>
        <p:txBody>
          <a:bodyPr>
            <a:normAutofit/>
          </a:bodyPr>
          <a:lstStyle/>
          <a:p>
            <a:r>
              <a:rPr lang="fr-FR" sz="2000" dirty="0"/>
              <a:t>Escaliers en issue avec main-courante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163A3E0-CB74-4ADD-A1B7-06D5CEA4F2C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098973" y="3525554"/>
            <a:ext cx="253232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EA2A886-C0C6-4CB3-A50B-751AE3C2B1F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38200" y="4379712"/>
            <a:ext cx="30432479" cy="53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8841581-BA39-4940-BF9D-7BF045CE6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6145" name="Image 9">
            <a:extLst>
              <a:ext uri="{FF2B5EF4-FFF2-40B4-BE49-F238E27FC236}">
                <a16:creationId xmlns:a16="http://schemas.microsoft.com/office/drawing/2014/main" id="{413CD920-EB1B-4201-8F38-E1A6F4E24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356" y="1690688"/>
            <a:ext cx="3077029" cy="413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6">
            <a:extLst>
              <a:ext uri="{FF2B5EF4-FFF2-40B4-BE49-F238E27FC236}">
                <a16:creationId xmlns:a16="http://schemas.microsoft.com/office/drawing/2014/main" id="{F5DB96A0-34E7-4068-AAB4-A25A97E6D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827" y="448608"/>
            <a:ext cx="333377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6149" name="Image 23">
            <a:extLst>
              <a:ext uri="{FF2B5EF4-FFF2-40B4-BE49-F238E27FC236}">
                <a16:creationId xmlns:a16="http://schemas.microsoft.com/office/drawing/2014/main" id="{4227CB65-36F4-4781-A938-1EEBAE5AA5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74244" y="1529479"/>
            <a:ext cx="5677829" cy="351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963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01B812-B05F-4609-989A-46E877F67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285343" cy="1325563"/>
          </a:xfrm>
        </p:spPr>
        <p:txBody>
          <a:bodyPr>
            <a:normAutofit/>
          </a:bodyPr>
          <a:lstStyle/>
          <a:p>
            <a:r>
              <a:rPr lang="fr-FR" sz="2000" dirty="0"/>
              <a:t>Portes de sortie de l’issue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163A3E0-CB74-4ADD-A1B7-06D5CEA4F2C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098973" y="3525554"/>
            <a:ext cx="253232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EA2A886-C0C6-4CB3-A50B-751AE3C2B1F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38200" y="4379712"/>
            <a:ext cx="30432479" cy="53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8841581-BA39-4940-BF9D-7BF045CE6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5DB96A0-34E7-4068-AAB4-A25A97E6D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827" y="448608"/>
            <a:ext cx="333377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2BF5F8-D8B2-4415-8A87-AF4D9E14BF6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07571" y="4189693"/>
            <a:ext cx="27897214" cy="46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7169" name="Image 13">
            <a:extLst>
              <a:ext uri="{FF2B5EF4-FFF2-40B4-BE49-F238E27FC236}">
                <a16:creationId xmlns:a16="http://schemas.microsoft.com/office/drawing/2014/main" id="{FF735B2D-3C84-49B5-9B9E-2D0F7C167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0" y="1221597"/>
            <a:ext cx="3399973" cy="527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F9C9C43E-DA78-48BC-8A95-8F378A5B112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8729898" y="266243"/>
            <a:ext cx="338275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7171" name="Image 25">
            <a:extLst>
              <a:ext uri="{FF2B5EF4-FFF2-40B4-BE49-F238E27FC236}">
                <a16:creationId xmlns:a16="http://schemas.microsoft.com/office/drawing/2014/main" id="{6284600F-D456-4FFC-958E-D007F06AB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686" y="266243"/>
            <a:ext cx="4571999" cy="614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1617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81</Words>
  <Application>Microsoft Office PowerPoint</Application>
  <PresentationFormat>Grand écran</PresentationFormat>
  <Paragraphs>20</Paragraphs>
  <Slides>10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Thème Office</vt:lpstr>
      <vt:lpstr>Annexe au CCTP Bâtiment</vt:lpstr>
      <vt:lpstr>Issue de secours vue depuis la chaussée</vt:lpstr>
      <vt:lpstr>Porte coupe-feu tunnel ouverte puis vue de l’intérieur de l’issue de secours </vt:lpstr>
      <vt:lpstr>Surpression en issue</vt:lpstr>
      <vt:lpstr>TSE</vt:lpstr>
      <vt:lpstr>Exemples de signalétique en issue</vt:lpstr>
      <vt:lpstr>Porte de sas</vt:lpstr>
      <vt:lpstr>Escaliers en issue avec main-courante</vt:lpstr>
      <vt:lpstr>Portes de sortie de l’issue</vt:lpstr>
      <vt:lpstr>Portail extérieur et point de rassemblement (panneau entouré en rouge 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Annexe au CCTP Bâtiment</dc:title>
  <dc:creator>BARAUD-COOPER Fanny</dc:creator>
  <cp:lastModifiedBy>BARAUD-COOPER Fanny</cp:lastModifiedBy>
  <cp:revision>3</cp:revision>
  <dcterms:created xsi:type="dcterms:W3CDTF">2024-10-29T08:48:03Z</dcterms:created>
  <dcterms:modified xsi:type="dcterms:W3CDTF">2024-10-29T09:12:30Z</dcterms:modified>
</cp:coreProperties>
</file>