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323" r:id="rId2"/>
    <p:sldId id="320" r:id="rId3"/>
    <p:sldId id="324" r:id="rId4"/>
    <p:sldId id="325" r:id="rId5"/>
    <p:sldId id="326" r:id="rId6"/>
    <p:sldId id="327" r:id="rId7"/>
  </p:sldIdLst>
  <p:sldSz cx="12801600" cy="9601200" type="A3"/>
  <p:notesSz cx="6724650" cy="9874250"/>
  <p:defaultTextStyle>
    <a:defPPr>
      <a:defRPr lang="fr-FR"/>
    </a:defPPr>
    <a:lvl1pPr algn="l" defTabSz="561076" rtl="0" fontAlgn="base">
      <a:spcBef>
        <a:spcPct val="50000"/>
      </a:spcBef>
      <a:spcAft>
        <a:spcPct val="0"/>
      </a:spcAft>
      <a:defRPr sz="3191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1pPr>
    <a:lvl2pPr marL="561076" algn="l" defTabSz="561076" rtl="0" fontAlgn="base">
      <a:spcBef>
        <a:spcPct val="50000"/>
      </a:spcBef>
      <a:spcAft>
        <a:spcPct val="0"/>
      </a:spcAft>
      <a:defRPr sz="3191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2pPr>
    <a:lvl3pPr marL="1122152" algn="l" defTabSz="561076" rtl="0" fontAlgn="base">
      <a:spcBef>
        <a:spcPct val="50000"/>
      </a:spcBef>
      <a:spcAft>
        <a:spcPct val="0"/>
      </a:spcAft>
      <a:defRPr sz="3191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3pPr>
    <a:lvl4pPr marL="1683228" algn="l" defTabSz="561076" rtl="0" fontAlgn="base">
      <a:spcBef>
        <a:spcPct val="50000"/>
      </a:spcBef>
      <a:spcAft>
        <a:spcPct val="0"/>
      </a:spcAft>
      <a:defRPr sz="3191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4pPr>
    <a:lvl5pPr marL="2244303" algn="l" defTabSz="561076" rtl="0" fontAlgn="base">
      <a:spcBef>
        <a:spcPct val="50000"/>
      </a:spcBef>
      <a:spcAft>
        <a:spcPct val="0"/>
      </a:spcAft>
      <a:defRPr sz="3191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5pPr>
    <a:lvl6pPr marL="2805379" algn="l" defTabSz="1122152" rtl="0" eaLnBrk="1" latinLnBrk="0" hangingPunct="1">
      <a:defRPr sz="3191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6pPr>
    <a:lvl7pPr marL="3366455" algn="l" defTabSz="1122152" rtl="0" eaLnBrk="1" latinLnBrk="0" hangingPunct="1">
      <a:defRPr sz="3191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7pPr>
    <a:lvl8pPr marL="3927531" algn="l" defTabSz="1122152" rtl="0" eaLnBrk="1" latinLnBrk="0" hangingPunct="1">
      <a:defRPr sz="3191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8pPr>
    <a:lvl9pPr marL="4488607" algn="l" defTabSz="1122152" rtl="0" eaLnBrk="1" latinLnBrk="0" hangingPunct="1">
      <a:defRPr sz="3191" kern="1200">
        <a:solidFill>
          <a:schemeClr val="tx1"/>
        </a:solidFill>
        <a:latin typeface="Arial" charset="0"/>
        <a:ea typeface="ＭＳ Ｐゴシック" pitchFamily="-65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25" userDrawn="1">
          <p15:clr>
            <a:srgbClr val="A4A3A4"/>
          </p15:clr>
        </p15:guide>
        <p15:guide id="2" pos="403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6B7C1"/>
    <a:srgbClr val="333333"/>
    <a:srgbClr val="FFFFFF"/>
    <a:srgbClr val="4F6371"/>
    <a:srgbClr val="F4F3F2"/>
    <a:srgbClr val="E9E8E7"/>
    <a:srgbClr val="C62946"/>
    <a:srgbClr val="DE22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99" autoAdjust="0"/>
    <p:restoredTop sz="94645" autoAdjust="0"/>
  </p:normalViewPr>
  <p:slideViewPr>
    <p:cSldViewPr snapToObjects="1">
      <p:cViewPr varScale="1">
        <p:scale>
          <a:sx n="73" d="100"/>
          <a:sy n="73" d="100"/>
        </p:scale>
        <p:origin x="1770" y="60"/>
      </p:cViewPr>
      <p:guideLst>
        <p:guide orient="horz" pos="3025"/>
        <p:guide pos="403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4748" cy="494187"/>
          </a:xfrm>
          <a:prstGeom prst="rect">
            <a:avLst/>
          </a:prstGeom>
        </p:spPr>
        <p:txBody>
          <a:bodyPr vert="horz" wrap="square" lIns="90740" tIns="45370" rIns="90740" bIns="4537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08333" y="0"/>
            <a:ext cx="2914748" cy="494187"/>
          </a:xfrm>
          <a:prstGeom prst="rect">
            <a:avLst/>
          </a:prstGeom>
        </p:spPr>
        <p:txBody>
          <a:bodyPr vert="horz" wrap="square" lIns="90740" tIns="45370" rIns="90740" bIns="4537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fld id="{EA877171-C7DB-4D69-AA86-0898621DEF24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9378486"/>
            <a:ext cx="2914748" cy="494187"/>
          </a:xfrm>
          <a:prstGeom prst="rect">
            <a:avLst/>
          </a:prstGeom>
        </p:spPr>
        <p:txBody>
          <a:bodyPr vert="horz" wrap="square" lIns="90740" tIns="45370" rIns="90740" bIns="45370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08333" y="9378486"/>
            <a:ext cx="2914748" cy="494187"/>
          </a:xfrm>
          <a:prstGeom prst="rect">
            <a:avLst/>
          </a:prstGeom>
        </p:spPr>
        <p:txBody>
          <a:bodyPr vert="horz" wrap="square" lIns="90740" tIns="45370" rIns="90740" bIns="4537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fld id="{2364D4FF-D726-4667-9798-87E075C9D30A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5735673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hdphoto1.wdp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4748" cy="494187"/>
          </a:xfrm>
          <a:prstGeom prst="rect">
            <a:avLst/>
          </a:prstGeom>
        </p:spPr>
        <p:txBody>
          <a:bodyPr vert="horz" wrap="square" lIns="90740" tIns="45370" rIns="90740" bIns="4537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08333" y="0"/>
            <a:ext cx="2914748" cy="494187"/>
          </a:xfrm>
          <a:prstGeom prst="rect">
            <a:avLst/>
          </a:prstGeom>
        </p:spPr>
        <p:txBody>
          <a:bodyPr vert="horz" wrap="square" lIns="90740" tIns="45370" rIns="90740" bIns="4537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fld id="{4E0B9DA0-F3F3-4397-8FF3-DA273136283A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895350" y="741363"/>
            <a:ext cx="4933950" cy="37020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wrap="square" lIns="90740" tIns="45370" rIns="90740" bIns="45370" numCol="1" anchor="ctr" anchorCtr="0" compatLnSpc="1">
            <a:prstTxWarp prst="textNoShape">
              <a:avLst/>
            </a:prstTxWarp>
          </a:bodyPr>
          <a:lstStyle/>
          <a:p>
            <a:pPr lvl="0"/>
            <a:endParaRPr lang="fr-FR" noProof="0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72152" y="4690822"/>
            <a:ext cx="5380348" cy="4442939"/>
          </a:xfrm>
          <a:prstGeom prst="rect">
            <a:avLst/>
          </a:prstGeom>
        </p:spPr>
        <p:txBody>
          <a:bodyPr vert="horz" wrap="square" lIns="90740" tIns="45370" rIns="90740" bIns="45370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fr-FR" noProof="0"/>
              <a:t>Cliquez pour modifier les styles du texte du masque</a:t>
            </a:r>
          </a:p>
          <a:p>
            <a:pPr lvl="1"/>
            <a:r>
              <a:rPr lang="fr-FR" noProof="0"/>
              <a:t>Deuxième niveau</a:t>
            </a:r>
          </a:p>
          <a:p>
            <a:pPr lvl="2"/>
            <a:r>
              <a:rPr lang="fr-FR" noProof="0"/>
              <a:t>Troisième niveau</a:t>
            </a:r>
          </a:p>
          <a:p>
            <a:pPr lvl="3"/>
            <a:r>
              <a:rPr lang="fr-FR" noProof="0"/>
              <a:t>Quatrième niveau</a:t>
            </a:r>
          </a:p>
          <a:p>
            <a:pPr lvl="4"/>
            <a:r>
              <a:rPr lang="fr-FR" noProof="0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378486"/>
            <a:ext cx="2914748" cy="494187"/>
          </a:xfrm>
          <a:prstGeom prst="rect">
            <a:avLst/>
          </a:prstGeom>
        </p:spPr>
        <p:txBody>
          <a:bodyPr vert="horz" wrap="square" lIns="90740" tIns="45370" rIns="90740" bIns="45370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08333" y="9378486"/>
            <a:ext cx="2914748" cy="494187"/>
          </a:xfrm>
          <a:prstGeom prst="rect">
            <a:avLst/>
          </a:prstGeom>
        </p:spPr>
        <p:txBody>
          <a:bodyPr vert="horz" wrap="square" lIns="90740" tIns="45370" rIns="90740" bIns="4537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fld id="{4DF4D3AD-4CD4-4E1D-A455-CED5A441741D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5264455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561076" rtl="0" eaLnBrk="0" fontAlgn="base" hangingPunct="0">
      <a:spcBef>
        <a:spcPct val="30000"/>
      </a:spcBef>
      <a:spcAft>
        <a:spcPct val="0"/>
      </a:spcAft>
      <a:defRPr sz="1473" kern="1200">
        <a:solidFill>
          <a:schemeClr val="tx1"/>
        </a:solidFill>
        <a:latin typeface="Arial"/>
        <a:ea typeface="ＭＳ Ｐゴシック" pitchFamily="-108" charset="-128"/>
        <a:cs typeface="ＭＳ Ｐゴシック" pitchFamily="-108" charset="-128"/>
      </a:defRPr>
    </a:lvl1pPr>
    <a:lvl2pPr marL="561076" algn="l" defTabSz="561076" rtl="0" eaLnBrk="0" fontAlgn="base" hangingPunct="0">
      <a:spcBef>
        <a:spcPct val="30000"/>
      </a:spcBef>
      <a:spcAft>
        <a:spcPct val="0"/>
      </a:spcAft>
      <a:defRPr sz="1473" kern="1200">
        <a:solidFill>
          <a:schemeClr val="tx1"/>
        </a:solidFill>
        <a:latin typeface="Arial"/>
        <a:ea typeface="ＭＳ Ｐゴシック" pitchFamily="-108" charset="-128"/>
        <a:cs typeface="+mn-cs"/>
      </a:defRPr>
    </a:lvl2pPr>
    <a:lvl3pPr marL="1122152" algn="l" defTabSz="561076" rtl="0" eaLnBrk="0" fontAlgn="base" hangingPunct="0">
      <a:spcBef>
        <a:spcPct val="30000"/>
      </a:spcBef>
      <a:spcAft>
        <a:spcPct val="0"/>
      </a:spcAft>
      <a:defRPr sz="1473" kern="1200">
        <a:solidFill>
          <a:schemeClr val="tx1"/>
        </a:solidFill>
        <a:latin typeface="Arial"/>
        <a:ea typeface="ＭＳ Ｐゴシック" pitchFamily="-108" charset="-128"/>
        <a:cs typeface="+mn-cs"/>
      </a:defRPr>
    </a:lvl3pPr>
    <a:lvl4pPr marL="1683228" algn="l" defTabSz="561076" rtl="0" eaLnBrk="0" fontAlgn="base" hangingPunct="0">
      <a:spcBef>
        <a:spcPct val="30000"/>
      </a:spcBef>
      <a:spcAft>
        <a:spcPct val="0"/>
      </a:spcAft>
      <a:defRPr sz="1473" kern="1200">
        <a:solidFill>
          <a:schemeClr val="tx1"/>
        </a:solidFill>
        <a:latin typeface="Arial"/>
        <a:ea typeface="ＭＳ Ｐゴシック" pitchFamily="-108" charset="-128"/>
        <a:cs typeface="+mn-cs"/>
      </a:defRPr>
    </a:lvl4pPr>
    <a:lvl5pPr marL="2244303" algn="l" defTabSz="561076" rtl="0" eaLnBrk="0" fontAlgn="base" hangingPunct="0">
      <a:spcBef>
        <a:spcPct val="30000"/>
      </a:spcBef>
      <a:spcAft>
        <a:spcPct val="0"/>
      </a:spcAft>
      <a:defRPr sz="1473" kern="1200">
        <a:solidFill>
          <a:schemeClr val="tx1"/>
        </a:solidFill>
        <a:latin typeface="Arial"/>
        <a:ea typeface="ＭＳ Ｐゴシック" pitchFamily="-108" charset="-128"/>
        <a:cs typeface="+mn-cs"/>
      </a:defRPr>
    </a:lvl5pPr>
    <a:lvl6pPr marL="2805379" algn="l" defTabSz="561076" rtl="0" eaLnBrk="1" latinLnBrk="0" hangingPunct="1">
      <a:defRPr sz="1473" kern="1200">
        <a:solidFill>
          <a:schemeClr val="tx1"/>
        </a:solidFill>
        <a:latin typeface="+mn-lt"/>
        <a:ea typeface="+mn-ea"/>
        <a:cs typeface="+mn-cs"/>
      </a:defRPr>
    </a:lvl6pPr>
    <a:lvl7pPr marL="3366455" algn="l" defTabSz="561076" rtl="0" eaLnBrk="1" latinLnBrk="0" hangingPunct="1">
      <a:defRPr sz="1473" kern="1200">
        <a:solidFill>
          <a:schemeClr val="tx1"/>
        </a:solidFill>
        <a:latin typeface="+mn-lt"/>
        <a:ea typeface="+mn-ea"/>
        <a:cs typeface="+mn-cs"/>
      </a:defRPr>
    </a:lvl7pPr>
    <a:lvl8pPr marL="3927531" algn="l" defTabSz="561076" rtl="0" eaLnBrk="1" latinLnBrk="0" hangingPunct="1">
      <a:defRPr sz="1473" kern="1200">
        <a:solidFill>
          <a:schemeClr val="tx1"/>
        </a:solidFill>
        <a:latin typeface="+mn-lt"/>
        <a:ea typeface="+mn-ea"/>
        <a:cs typeface="+mn-cs"/>
      </a:defRPr>
    </a:lvl8pPr>
    <a:lvl9pPr marL="4488607" algn="l" defTabSz="561076" rtl="0" eaLnBrk="1" latinLnBrk="0" hangingPunct="1">
      <a:defRPr sz="147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895350" y="741363"/>
            <a:ext cx="4933950" cy="370205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FR" dirty="0">
              <a:latin typeface="Arial" charset="0"/>
              <a:ea typeface="ＭＳ Ｐゴシック" pitchFamily="-65" charset="-128"/>
            </a:endParaRPr>
          </a:p>
        </p:txBody>
      </p:sp>
      <p:sp>
        <p:nvSpPr>
          <p:cNvPr id="8196" name="Espace réservé du numéro de diapositive 3"/>
          <p:cNvSpPr txBox="1">
            <a:spLocks noGrp="1"/>
          </p:cNvSpPr>
          <p:nvPr/>
        </p:nvSpPr>
        <p:spPr bwMode="auto">
          <a:xfrm>
            <a:off x="3808333" y="9378487"/>
            <a:ext cx="2914748" cy="494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0740" tIns="45370" rIns="90740" bIns="45370" anchor="b"/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8F5C4C0E-EFE6-4873-A027-E20068A07D5E}" type="slidenum">
              <a:rPr lang="fr-FR" sz="1200"/>
              <a:pPr algn="r" eaLnBrk="1" hangingPunct="1">
                <a:spcBef>
                  <a:spcPct val="0"/>
                </a:spcBef>
              </a:pPr>
              <a:t>2</a:t>
            </a:fld>
            <a:endParaRPr lang="fr-FR" sz="120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895350" y="741363"/>
            <a:ext cx="4933950" cy="370205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FR" dirty="0">
              <a:latin typeface="Arial" charset="0"/>
              <a:ea typeface="ＭＳ Ｐゴシック" pitchFamily="-65" charset="-128"/>
            </a:endParaRPr>
          </a:p>
        </p:txBody>
      </p:sp>
      <p:sp>
        <p:nvSpPr>
          <p:cNvPr id="8196" name="Espace réservé du numéro de diapositive 3"/>
          <p:cNvSpPr txBox="1">
            <a:spLocks noGrp="1"/>
          </p:cNvSpPr>
          <p:nvPr/>
        </p:nvSpPr>
        <p:spPr bwMode="auto">
          <a:xfrm>
            <a:off x="3808333" y="9378487"/>
            <a:ext cx="2914748" cy="494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0740" tIns="45370" rIns="90740" bIns="45370" anchor="b"/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r" defTabSz="561076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8F5C4C0E-EFE6-4873-A027-E20068A07D5E}" type="slidenum">
              <a:rPr kumimoji="0" lang="fr-FR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pPr marL="0" marR="0" lvl="0" indent="0" algn="r" defTabSz="561076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fr-FR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79260475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895350" y="741363"/>
            <a:ext cx="4933950" cy="370205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FR" dirty="0">
              <a:latin typeface="Arial" charset="0"/>
              <a:ea typeface="ＭＳ Ｐゴシック" pitchFamily="-65" charset="-128"/>
            </a:endParaRPr>
          </a:p>
        </p:txBody>
      </p:sp>
      <p:sp>
        <p:nvSpPr>
          <p:cNvPr id="8196" name="Espace réservé du numéro de diapositive 3"/>
          <p:cNvSpPr txBox="1">
            <a:spLocks noGrp="1"/>
          </p:cNvSpPr>
          <p:nvPr/>
        </p:nvSpPr>
        <p:spPr bwMode="auto">
          <a:xfrm>
            <a:off x="3808333" y="9378487"/>
            <a:ext cx="2914748" cy="494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0740" tIns="45370" rIns="90740" bIns="45370" anchor="b"/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r" defTabSz="561076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8F5C4C0E-EFE6-4873-A027-E20068A07D5E}" type="slidenum">
              <a:rPr kumimoji="0" lang="fr-FR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pPr marL="0" marR="0" lvl="0" indent="0" algn="r" defTabSz="561076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0" lang="fr-FR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30907738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895350" y="741363"/>
            <a:ext cx="4933950" cy="370205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FR" dirty="0">
              <a:latin typeface="Arial" charset="0"/>
              <a:ea typeface="ＭＳ Ｐゴシック" pitchFamily="-65" charset="-128"/>
            </a:endParaRPr>
          </a:p>
        </p:txBody>
      </p:sp>
      <p:sp>
        <p:nvSpPr>
          <p:cNvPr id="8196" name="Espace réservé du numéro de diapositive 3"/>
          <p:cNvSpPr txBox="1">
            <a:spLocks noGrp="1"/>
          </p:cNvSpPr>
          <p:nvPr/>
        </p:nvSpPr>
        <p:spPr bwMode="auto">
          <a:xfrm>
            <a:off x="3808333" y="9378487"/>
            <a:ext cx="2914748" cy="494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0740" tIns="45370" rIns="90740" bIns="45370" anchor="b"/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r" defTabSz="561076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8F5C4C0E-EFE6-4873-A027-E20068A07D5E}" type="slidenum">
              <a:rPr kumimoji="0" lang="fr-FR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pPr marL="0" marR="0" lvl="0" indent="0" algn="r" defTabSz="561076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0" lang="fr-FR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18483283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895350" y="741363"/>
            <a:ext cx="4933950" cy="370205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fr-FR" dirty="0">
              <a:latin typeface="Arial" charset="0"/>
              <a:ea typeface="ＭＳ Ｐゴシック" pitchFamily="-65" charset="-128"/>
            </a:endParaRPr>
          </a:p>
        </p:txBody>
      </p:sp>
      <p:sp>
        <p:nvSpPr>
          <p:cNvPr id="8196" name="Espace réservé du numéro de diapositive 3"/>
          <p:cNvSpPr txBox="1">
            <a:spLocks noGrp="1"/>
          </p:cNvSpPr>
          <p:nvPr/>
        </p:nvSpPr>
        <p:spPr bwMode="auto">
          <a:xfrm>
            <a:off x="3808333" y="9378487"/>
            <a:ext cx="2914748" cy="494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0740" tIns="45370" rIns="90740" bIns="45370" anchor="b"/>
          <a:lstStyle>
            <a:lvl1pPr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57200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r" defTabSz="561076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8F5C4C0E-EFE6-4873-A027-E20068A07D5E}" type="slidenum">
              <a:rPr kumimoji="0" lang="fr-FR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pPr marL="0" marR="0" lvl="0" indent="0" algn="r" defTabSz="561076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0" lang="fr-FR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2113416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Diapositive de titr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0130" name="Espace réservé du titre 1"/>
          <p:cNvSpPr>
            <a:spLocks noGrp="1"/>
          </p:cNvSpPr>
          <p:nvPr>
            <p:ph type="ctrTitle"/>
          </p:nvPr>
        </p:nvSpPr>
        <p:spPr>
          <a:xfrm>
            <a:off x="959741" y="2983367"/>
            <a:ext cx="10882120" cy="2058120"/>
          </a:xfrm>
        </p:spPr>
        <p:txBody>
          <a:bodyPr/>
          <a:lstStyle>
            <a:lvl1pPr>
              <a:defRPr smtClean="0">
                <a:latin typeface="Arial" charset="0"/>
                <a:ea typeface="ＭＳ Ｐゴシック" pitchFamily="-65" charset="-128"/>
              </a:defRPr>
            </a:lvl1pPr>
          </a:lstStyle>
          <a:p>
            <a:pPr lvl="0"/>
            <a:r>
              <a:rPr lang="fr-FR" noProof="0"/>
              <a:t>Cliquez pour modifier le style de l’opération</a:t>
            </a:r>
          </a:p>
        </p:txBody>
      </p:sp>
      <p:sp>
        <p:nvSpPr>
          <p:cNvPr id="560131" name="Espace réservé du texte 2"/>
          <p:cNvSpPr>
            <a:spLocks noGrp="1"/>
          </p:cNvSpPr>
          <p:nvPr>
            <p:ph type="subTitle" idx="1"/>
          </p:nvPr>
        </p:nvSpPr>
        <p:spPr>
          <a:xfrm>
            <a:off x="1919480" y="5440614"/>
            <a:ext cx="8962640" cy="2453214"/>
          </a:xfrm>
        </p:spPr>
        <p:txBody>
          <a:bodyPr/>
          <a:lstStyle>
            <a:lvl1pPr marL="0" indent="0" algn="ctr">
              <a:buFont typeface="Arial" charset="0"/>
              <a:buNone/>
              <a:defRPr smtClean="0">
                <a:latin typeface="Arial" charset="0"/>
                <a:ea typeface="ＭＳ Ｐゴシック" pitchFamily="-65" charset="-128"/>
              </a:defRPr>
            </a:lvl1pPr>
          </a:lstStyle>
          <a:p>
            <a:pPr lvl="0"/>
            <a:r>
              <a:rPr lang="fr-FR" noProof="0"/>
              <a:t>Cliquez pour modifier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xfrm>
            <a:off x="640461" y="8742474"/>
            <a:ext cx="2987547" cy="6672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9C090A-CD3E-460F-AF3E-76232ACBD813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xfrm>
            <a:off x="4372994" y="8742474"/>
            <a:ext cx="4055614" cy="6672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xfrm>
            <a:off x="9173594" y="8742474"/>
            <a:ext cx="2987547" cy="6672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268879-B3F8-4B64-9882-1CAF097A6FB0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088933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145637" y="6095744"/>
            <a:ext cx="6568042" cy="719637"/>
          </a:xfrm>
        </p:spPr>
        <p:txBody>
          <a:bodyPr anchor="b"/>
          <a:lstStyle>
            <a:lvl1pPr algn="l">
              <a:defRPr sz="2394" b="1"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2145637" y="778094"/>
            <a:ext cx="6568042" cy="5224923"/>
          </a:xfrm>
        </p:spPr>
        <p:txBody>
          <a:bodyPr lIns="91440" tIns="45720" rIns="91440" bIns="45720" rtlCol="0">
            <a:normAutofit/>
          </a:bodyPr>
          <a:lstStyle>
            <a:lvl1pPr marL="0" indent="0">
              <a:buNone/>
              <a:defRPr sz="3831"/>
            </a:lvl1pPr>
            <a:lvl2pPr marL="547314" indent="0">
              <a:buNone/>
              <a:defRPr sz="3352"/>
            </a:lvl2pPr>
            <a:lvl3pPr marL="1094628" indent="0">
              <a:buNone/>
              <a:defRPr sz="2873"/>
            </a:lvl3pPr>
            <a:lvl4pPr marL="1641942" indent="0">
              <a:buNone/>
              <a:defRPr sz="2394"/>
            </a:lvl4pPr>
            <a:lvl5pPr marL="2189256" indent="0">
              <a:buNone/>
              <a:defRPr sz="2394"/>
            </a:lvl5pPr>
            <a:lvl6pPr marL="2736571" indent="0">
              <a:buNone/>
              <a:defRPr sz="2394"/>
            </a:lvl6pPr>
            <a:lvl7pPr marL="3283885" indent="0">
              <a:buNone/>
              <a:defRPr sz="2394"/>
            </a:lvl7pPr>
            <a:lvl8pPr marL="3831199" indent="0">
              <a:buNone/>
              <a:defRPr sz="2394"/>
            </a:lvl8pPr>
            <a:lvl9pPr marL="4378513" indent="0">
              <a:buNone/>
              <a:defRPr sz="2394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2145637" y="6815381"/>
            <a:ext cx="6568042" cy="1022004"/>
          </a:xfrm>
        </p:spPr>
        <p:txBody>
          <a:bodyPr/>
          <a:lstStyle>
            <a:lvl1pPr marL="0" indent="0">
              <a:buNone/>
              <a:defRPr sz="1676"/>
            </a:lvl1pPr>
            <a:lvl2pPr marL="547314" indent="0">
              <a:buNone/>
              <a:defRPr sz="1437"/>
            </a:lvl2pPr>
            <a:lvl3pPr marL="1094628" indent="0">
              <a:buNone/>
              <a:defRPr sz="1197"/>
            </a:lvl3pPr>
            <a:lvl4pPr marL="1641942" indent="0">
              <a:buNone/>
              <a:defRPr sz="1077"/>
            </a:lvl4pPr>
            <a:lvl5pPr marL="2189256" indent="0">
              <a:buNone/>
              <a:defRPr sz="1077"/>
            </a:lvl5pPr>
            <a:lvl6pPr marL="2736571" indent="0">
              <a:buNone/>
              <a:defRPr sz="1077"/>
            </a:lvl6pPr>
            <a:lvl7pPr marL="3283885" indent="0">
              <a:buNone/>
              <a:defRPr sz="1077"/>
            </a:lvl7pPr>
            <a:lvl8pPr marL="3831199" indent="0">
              <a:buNone/>
              <a:defRPr sz="1077"/>
            </a:lvl8pPr>
            <a:lvl9pPr marL="4378513" indent="0">
              <a:buNone/>
              <a:defRPr sz="1077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7902F40-3E47-4C64-956D-F481E987A452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D4F850-F97F-4AF7-BB1D-DEE465FD951E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136084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C11FC3-8E94-4E6B-A645-F3FE10877AA0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0D0F974-10FA-4F85-BE9F-C8BC4C0B3D8F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922618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7936384" y="348733"/>
            <a:ext cx="2463016" cy="7430195"/>
          </a:xfrm>
        </p:spPr>
        <p:txBody>
          <a:bodyPr vert="eaVert"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547337" y="348733"/>
            <a:ext cx="7206601" cy="7430195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98E04-BD97-4435-B9D6-F930952DDCF7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DC9068-9979-48FC-8A7A-E344D7E625AD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149529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821005" y="2705188"/>
            <a:ext cx="9304726" cy="1866620"/>
          </a:xfrm>
        </p:spPr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642011" y="4934650"/>
            <a:ext cx="7662715" cy="222543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473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9462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6419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1892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7365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2838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8311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3785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/>
              <a:t>Cliquez pour modifier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79C39-2873-402B-B9BA-47CD3AEF956E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8534D7-CD98-4F83-9A38-B17969DA1442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881251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1E5C4D-A609-44F7-956E-21D4DBE16D70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F4FBE8-23A7-4EA8-BACB-8B34FDD9E7AA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348410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64717" y="5595829"/>
            <a:ext cx="9304726" cy="1729546"/>
          </a:xfrm>
        </p:spPr>
        <p:txBody>
          <a:bodyPr anchor="t"/>
          <a:lstStyle>
            <a:lvl1pPr algn="l">
              <a:defRPr sz="4788" b="1" cap="all"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64717" y="3690910"/>
            <a:ext cx="9304726" cy="1904919"/>
          </a:xfrm>
        </p:spPr>
        <p:txBody>
          <a:bodyPr anchor="b"/>
          <a:lstStyle>
            <a:lvl1pPr marL="0" indent="0">
              <a:buNone/>
              <a:defRPr sz="2394">
                <a:solidFill>
                  <a:schemeClr val="tx1">
                    <a:tint val="75000"/>
                  </a:schemeClr>
                </a:solidFill>
              </a:defRPr>
            </a:lvl1pPr>
            <a:lvl2pPr marL="547314" indent="0">
              <a:buNone/>
              <a:defRPr sz="2155">
                <a:solidFill>
                  <a:schemeClr val="tx1">
                    <a:tint val="75000"/>
                  </a:schemeClr>
                </a:solidFill>
              </a:defRPr>
            </a:lvl2pPr>
            <a:lvl3pPr marL="1094628" indent="0">
              <a:buNone/>
              <a:defRPr sz="1915">
                <a:solidFill>
                  <a:schemeClr val="tx1">
                    <a:tint val="75000"/>
                  </a:schemeClr>
                </a:solidFill>
              </a:defRPr>
            </a:lvl3pPr>
            <a:lvl4pPr marL="1641942" indent="0">
              <a:buNone/>
              <a:defRPr sz="1676">
                <a:solidFill>
                  <a:schemeClr val="tx1">
                    <a:tint val="75000"/>
                  </a:schemeClr>
                </a:solidFill>
              </a:defRPr>
            </a:lvl4pPr>
            <a:lvl5pPr marL="2189256" indent="0">
              <a:buNone/>
              <a:defRPr sz="1676">
                <a:solidFill>
                  <a:schemeClr val="tx1">
                    <a:tint val="75000"/>
                  </a:schemeClr>
                </a:solidFill>
              </a:defRPr>
            </a:lvl5pPr>
            <a:lvl6pPr marL="2736571" indent="0">
              <a:buNone/>
              <a:defRPr sz="1676">
                <a:solidFill>
                  <a:schemeClr val="tx1">
                    <a:tint val="75000"/>
                  </a:schemeClr>
                </a:solidFill>
              </a:defRPr>
            </a:lvl6pPr>
            <a:lvl7pPr marL="3283885" indent="0">
              <a:buNone/>
              <a:defRPr sz="1676">
                <a:solidFill>
                  <a:schemeClr val="tx1">
                    <a:tint val="75000"/>
                  </a:schemeClr>
                </a:solidFill>
              </a:defRPr>
            </a:lvl7pPr>
            <a:lvl8pPr marL="3831199" indent="0">
              <a:buNone/>
              <a:defRPr sz="1676">
                <a:solidFill>
                  <a:schemeClr val="tx1">
                    <a:tint val="75000"/>
                  </a:schemeClr>
                </a:solidFill>
              </a:defRPr>
            </a:lvl8pPr>
            <a:lvl9pPr marL="4378513" indent="0">
              <a:buNone/>
              <a:defRPr sz="167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8901506-E21F-4E8E-AFF6-142BF7772B08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81383E-D10F-44F5-9621-114D1AEFBA0F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932350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547337" y="2031915"/>
            <a:ext cx="4834809" cy="5747013"/>
          </a:xfrm>
        </p:spPr>
        <p:txBody>
          <a:bodyPr/>
          <a:lstStyle>
            <a:lvl1pPr>
              <a:defRPr sz="3352"/>
            </a:lvl1pPr>
            <a:lvl2pPr>
              <a:defRPr sz="2873"/>
            </a:lvl2pPr>
            <a:lvl3pPr>
              <a:defRPr sz="2394"/>
            </a:lvl3pPr>
            <a:lvl4pPr>
              <a:defRPr sz="2155"/>
            </a:lvl4pPr>
            <a:lvl5pPr>
              <a:defRPr sz="2155"/>
            </a:lvl5pPr>
            <a:lvl6pPr>
              <a:defRPr sz="2155"/>
            </a:lvl6pPr>
            <a:lvl7pPr>
              <a:defRPr sz="2155"/>
            </a:lvl7pPr>
            <a:lvl8pPr>
              <a:defRPr sz="2155"/>
            </a:lvl8pPr>
            <a:lvl9pPr>
              <a:defRPr sz="2155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5564591" y="2031915"/>
            <a:ext cx="4834809" cy="5747013"/>
          </a:xfrm>
        </p:spPr>
        <p:txBody>
          <a:bodyPr/>
          <a:lstStyle>
            <a:lvl1pPr>
              <a:defRPr sz="3352"/>
            </a:lvl1pPr>
            <a:lvl2pPr>
              <a:defRPr sz="2873"/>
            </a:lvl2pPr>
            <a:lvl3pPr>
              <a:defRPr sz="2394"/>
            </a:lvl3pPr>
            <a:lvl4pPr>
              <a:defRPr sz="2155"/>
            </a:lvl4pPr>
            <a:lvl5pPr>
              <a:defRPr sz="2155"/>
            </a:lvl5pPr>
            <a:lvl6pPr>
              <a:defRPr sz="2155"/>
            </a:lvl6pPr>
            <a:lvl7pPr>
              <a:defRPr sz="2155"/>
            </a:lvl7pPr>
            <a:lvl8pPr>
              <a:defRPr sz="2155"/>
            </a:lvl8pPr>
            <a:lvl9pPr>
              <a:defRPr sz="2155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DAFC01-E488-462A-A658-6CEB3121A2D5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ADD09C-A6B5-4566-B1D6-E6132B187AD1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148075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47337" y="1949268"/>
            <a:ext cx="4836710" cy="812362"/>
          </a:xfrm>
        </p:spPr>
        <p:txBody>
          <a:bodyPr anchor="b"/>
          <a:lstStyle>
            <a:lvl1pPr marL="0" indent="0">
              <a:buNone/>
              <a:defRPr sz="2873" b="1"/>
            </a:lvl1pPr>
            <a:lvl2pPr marL="547314" indent="0">
              <a:buNone/>
              <a:defRPr sz="2394" b="1"/>
            </a:lvl2pPr>
            <a:lvl3pPr marL="1094628" indent="0">
              <a:buNone/>
              <a:defRPr sz="2155" b="1"/>
            </a:lvl3pPr>
            <a:lvl4pPr marL="1641942" indent="0">
              <a:buNone/>
              <a:defRPr sz="1915" b="1"/>
            </a:lvl4pPr>
            <a:lvl5pPr marL="2189256" indent="0">
              <a:buNone/>
              <a:defRPr sz="1915" b="1"/>
            </a:lvl5pPr>
            <a:lvl6pPr marL="2736571" indent="0">
              <a:buNone/>
              <a:defRPr sz="1915" b="1"/>
            </a:lvl6pPr>
            <a:lvl7pPr marL="3283885" indent="0">
              <a:buNone/>
              <a:defRPr sz="1915" b="1"/>
            </a:lvl7pPr>
            <a:lvl8pPr marL="3831199" indent="0">
              <a:buNone/>
              <a:defRPr sz="1915" b="1"/>
            </a:lvl8pPr>
            <a:lvl9pPr marL="4378513" indent="0">
              <a:buNone/>
              <a:defRPr sz="1915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547337" y="2761630"/>
            <a:ext cx="4836710" cy="5017298"/>
          </a:xfrm>
        </p:spPr>
        <p:txBody>
          <a:bodyPr/>
          <a:lstStyle>
            <a:lvl1pPr>
              <a:defRPr sz="2873"/>
            </a:lvl1pPr>
            <a:lvl2pPr>
              <a:defRPr sz="2394"/>
            </a:lvl2pPr>
            <a:lvl3pPr>
              <a:defRPr sz="2155"/>
            </a:lvl3pPr>
            <a:lvl4pPr>
              <a:defRPr sz="1915"/>
            </a:lvl4pPr>
            <a:lvl5pPr>
              <a:defRPr sz="1915"/>
            </a:lvl5pPr>
            <a:lvl6pPr>
              <a:defRPr sz="1915"/>
            </a:lvl6pPr>
            <a:lvl7pPr>
              <a:defRPr sz="1915"/>
            </a:lvl7pPr>
            <a:lvl8pPr>
              <a:defRPr sz="1915"/>
            </a:lvl8pPr>
            <a:lvl9pPr>
              <a:defRPr sz="1915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5560790" y="1949268"/>
            <a:ext cx="4838610" cy="812362"/>
          </a:xfrm>
        </p:spPr>
        <p:txBody>
          <a:bodyPr anchor="b"/>
          <a:lstStyle>
            <a:lvl1pPr marL="0" indent="0">
              <a:buNone/>
              <a:defRPr sz="2873" b="1"/>
            </a:lvl1pPr>
            <a:lvl2pPr marL="547314" indent="0">
              <a:buNone/>
              <a:defRPr sz="2394" b="1"/>
            </a:lvl2pPr>
            <a:lvl3pPr marL="1094628" indent="0">
              <a:buNone/>
              <a:defRPr sz="2155" b="1"/>
            </a:lvl3pPr>
            <a:lvl4pPr marL="1641942" indent="0">
              <a:buNone/>
              <a:defRPr sz="1915" b="1"/>
            </a:lvl4pPr>
            <a:lvl5pPr marL="2189256" indent="0">
              <a:buNone/>
              <a:defRPr sz="1915" b="1"/>
            </a:lvl5pPr>
            <a:lvl6pPr marL="2736571" indent="0">
              <a:buNone/>
              <a:defRPr sz="1915" b="1"/>
            </a:lvl6pPr>
            <a:lvl7pPr marL="3283885" indent="0">
              <a:buNone/>
              <a:defRPr sz="1915" b="1"/>
            </a:lvl7pPr>
            <a:lvl8pPr marL="3831199" indent="0">
              <a:buNone/>
              <a:defRPr sz="1915" b="1"/>
            </a:lvl8pPr>
            <a:lvl9pPr marL="4378513" indent="0">
              <a:buNone/>
              <a:defRPr sz="1915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5560790" y="2761630"/>
            <a:ext cx="4838610" cy="5017298"/>
          </a:xfrm>
        </p:spPr>
        <p:txBody>
          <a:bodyPr/>
          <a:lstStyle>
            <a:lvl1pPr>
              <a:defRPr sz="2873"/>
            </a:lvl1pPr>
            <a:lvl2pPr>
              <a:defRPr sz="2394"/>
            </a:lvl2pPr>
            <a:lvl3pPr>
              <a:defRPr sz="2155"/>
            </a:lvl3pPr>
            <a:lvl4pPr>
              <a:defRPr sz="1915"/>
            </a:lvl4pPr>
            <a:lvl5pPr>
              <a:defRPr sz="1915"/>
            </a:lvl5pPr>
            <a:lvl6pPr>
              <a:defRPr sz="1915"/>
            </a:lvl6pPr>
            <a:lvl7pPr>
              <a:defRPr sz="1915"/>
            </a:lvl7pPr>
            <a:lvl8pPr>
              <a:defRPr sz="1915"/>
            </a:lvl8pPr>
            <a:lvl9pPr>
              <a:defRPr sz="1915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660AD9-AE90-442A-8295-C1E7AC5048B5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8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9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0CED55-E64E-4814-A9C1-EA563F16EB28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446302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37F66F-D48B-4F15-9F17-AA5147E00786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4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9D1F76-7EB3-4E1E-AABE-E3680FA0D624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745723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5E9FCF-68BB-4A32-9F44-283E5B5E778F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3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B8E938-6915-4730-B59F-BD35E46DE436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229722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47337" y="346716"/>
            <a:ext cx="3601401" cy="1475557"/>
          </a:xfrm>
        </p:spPr>
        <p:txBody>
          <a:bodyPr anchor="b"/>
          <a:lstStyle>
            <a:lvl1pPr algn="l">
              <a:defRPr sz="2394" b="1"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279870" y="346716"/>
            <a:ext cx="6119530" cy="7432212"/>
          </a:xfrm>
        </p:spPr>
        <p:txBody>
          <a:bodyPr/>
          <a:lstStyle>
            <a:lvl1pPr>
              <a:defRPr sz="3831"/>
            </a:lvl1pPr>
            <a:lvl2pPr>
              <a:defRPr sz="3352"/>
            </a:lvl2pPr>
            <a:lvl3pPr>
              <a:defRPr sz="2873"/>
            </a:lvl3pPr>
            <a:lvl4pPr>
              <a:defRPr sz="2394"/>
            </a:lvl4pPr>
            <a:lvl5pPr>
              <a:defRPr sz="2394"/>
            </a:lvl5pPr>
            <a:lvl6pPr>
              <a:defRPr sz="2394"/>
            </a:lvl6pPr>
            <a:lvl7pPr>
              <a:defRPr sz="2394"/>
            </a:lvl7pPr>
            <a:lvl8pPr>
              <a:defRPr sz="2394"/>
            </a:lvl8pPr>
            <a:lvl9pPr>
              <a:defRPr sz="2394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547337" y="1822273"/>
            <a:ext cx="3601401" cy="5956655"/>
          </a:xfrm>
        </p:spPr>
        <p:txBody>
          <a:bodyPr/>
          <a:lstStyle>
            <a:lvl1pPr marL="0" indent="0">
              <a:buNone/>
              <a:defRPr sz="1676"/>
            </a:lvl1pPr>
            <a:lvl2pPr marL="547314" indent="0">
              <a:buNone/>
              <a:defRPr sz="1437"/>
            </a:lvl2pPr>
            <a:lvl3pPr marL="1094628" indent="0">
              <a:buNone/>
              <a:defRPr sz="1197"/>
            </a:lvl3pPr>
            <a:lvl4pPr marL="1641942" indent="0">
              <a:buNone/>
              <a:defRPr sz="1077"/>
            </a:lvl4pPr>
            <a:lvl5pPr marL="2189256" indent="0">
              <a:buNone/>
              <a:defRPr sz="1077"/>
            </a:lvl5pPr>
            <a:lvl6pPr marL="2736571" indent="0">
              <a:buNone/>
              <a:defRPr sz="1077"/>
            </a:lvl6pPr>
            <a:lvl7pPr marL="3283885" indent="0">
              <a:buNone/>
              <a:defRPr sz="1077"/>
            </a:lvl7pPr>
            <a:lvl8pPr marL="3831199" indent="0">
              <a:buNone/>
              <a:defRPr sz="1077"/>
            </a:lvl8pPr>
            <a:lvl9pPr marL="4378513" indent="0">
              <a:buNone/>
              <a:defRPr sz="1077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228097-4FFC-4F87-AA82-8BB56CCCDDF4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5AF227-1CC9-4343-AFB0-0EFCE6A919F4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598646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640461" y="385017"/>
            <a:ext cx="11520680" cy="160053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/>
              <a:t>Cliquez et modifiez le titre</a:t>
            </a:r>
          </a:p>
        </p:txBody>
      </p:sp>
      <p:sp>
        <p:nvSpPr>
          <p:cNvPr id="1027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640461" y="2239541"/>
            <a:ext cx="11520680" cy="6337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 bwMode="auto">
          <a:xfrm>
            <a:off x="640461" y="8899706"/>
            <a:ext cx="2987547" cy="50999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>
            <a:lvl1pPr defTabSz="596724">
              <a:spcBef>
                <a:spcPct val="0"/>
              </a:spcBef>
              <a:defRPr sz="1556">
                <a:solidFill>
                  <a:srgbClr val="898989"/>
                </a:solidFill>
                <a:cs typeface="Arial" charset="0"/>
              </a:defRPr>
            </a:lvl1pPr>
          </a:lstStyle>
          <a:p>
            <a:pPr>
              <a:defRPr/>
            </a:pPr>
            <a:fld id="{564B69E8-7192-4FB5-A040-083F29D11B4E}" type="datetime1">
              <a:rPr lang="fr-FR"/>
              <a:pPr>
                <a:defRPr/>
              </a:pPr>
              <a:t>06/12/2024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 bwMode="auto">
          <a:xfrm>
            <a:off x="4372994" y="8899706"/>
            <a:ext cx="4055614" cy="50999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>
            <a:lvl1pPr algn="ctr" defTabSz="596724">
              <a:spcBef>
                <a:spcPct val="0"/>
              </a:spcBef>
              <a:defRPr sz="1556">
                <a:solidFill>
                  <a:srgbClr val="898989"/>
                </a:solidFill>
                <a:cs typeface="Arial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 bwMode="auto">
          <a:xfrm>
            <a:off x="9173594" y="8899706"/>
            <a:ext cx="2987547" cy="50999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9569" tIns="49785" rIns="99569" bIns="49785" numCol="1" anchor="ctr" anchorCtr="0" compatLnSpc="1">
            <a:prstTxWarp prst="textNoShape">
              <a:avLst/>
            </a:prstTxWarp>
          </a:bodyPr>
          <a:lstStyle>
            <a:lvl1pPr algn="r" defTabSz="596724">
              <a:spcBef>
                <a:spcPct val="0"/>
              </a:spcBef>
              <a:defRPr sz="1556">
                <a:solidFill>
                  <a:srgbClr val="898989"/>
                </a:solidFill>
                <a:cs typeface="Arial" charset="0"/>
              </a:defRPr>
            </a:lvl1pPr>
          </a:lstStyle>
          <a:p>
            <a:pPr>
              <a:defRPr/>
            </a:pPr>
            <a:fld id="{AD1B89F0-8AC9-4806-B61B-B5E11A0BF48A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2" r:id="rId1"/>
    <p:sldLayoutId id="2147483701" r:id="rId2"/>
    <p:sldLayoutId id="2147483702" r:id="rId3"/>
    <p:sldLayoutId id="2147483703" r:id="rId4"/>
    <p:sldLayoutId id="2147483704" r:id="rId5"/>
    <p:sldLayoutId id="2147483705" r:id="rId6"/>
    <p:sldLayoutId id="2147483706" r:id="rId7"/>
    <p:sldLayoutId id="2147483707" r:id="rId8"/>
    <p:sldLayoutId id="2147483708" r:id="rId9"/>
    <p:sldLayoutId id="2147483709" r:id="rId10"/>
    <p:sldLayoutId id="2147483710" r:id="rId11"/>
    <p:sldLayoutId id="2147483711" r:id="rId12"/>
  </p:sldLayoutIdLst>
  <p:txStyles>
    <p:titleStyle>
      <a:lvl1pPr algn="ctr" defTabSz="596724" rtl="0" eaLnBrk="0" fontAlgn="base" hangingPunct="0">
        <a:spcBef>
          <a:spcPct val="0"/>
        </a:spcBef>
        <a:spcAft>
          <a:spcPct val="0"/>
        </a:spcAft>
        <a:defRPr sz="5746" kern="1200">
          <a:solidFill>
            <a:schemeClr val="tx1"/>
          </a:solidFill>
          <a:latin typeface="Arial"/>
          <a:ea typeface="ＭＳ Ｐゴシック" pitchFamily="-108" charset="-128"/>
          <a:cs typeface="ＭＳ Ｐゴシック" pitchFamily="-65" charset="-128"/>
        </a:defRPr>
      </a:lvl1pPr>
      <a:lvl2pPr algn="ctr" defTabSz="596724" rtl="0" eaLnBrk="0" fontAlgn="base" hangingPunct="0">
        <a:spcBef>
          <a:spcPct val="0"/>
        </a:spcBef>
        <a:spcAft>
          <a:spcPct val="0"/>
        </a:spcAft>
        <a:defRPr sz="5746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65" charset="-128"/>
        </a:defRPr>
      </a:lvl2pPr>
      <a:lvl3pPr algn="ctr" defTabSz="596724" rtl="0" eaLnBrk="0" fontAlgn="base" hangingPunct="0">
        <a:spcBef>
          <a:spcPct val="0"/>
        </a:spcBef>
        <a:spcAft>
          <a:spcPct val="0"/>
        </a:spcAft>
        <a:defRPr sz="5746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65" charset="-128"/>
        </a:defRPr>
      </a:lvl3pPr>
      <a:lvl4pPr algn="ctr" defTabSz="596724" rtl="0" eaLnBrk="0" fontAlgn="base" hangingPunct="0">
        <a:spcBef>
          <a:spcPct val="0"/>
        </a:spcBef>
        <a:spcAft>
          <a:spcPct val="0"/>
        </a:spcAft>
        <a:defRPr sz="5746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65" charset="-128"/>
        </a:defRPr>
      </a:lvl4pPr>
      <a:lvl5pPr algn="ctr" defTabSz="596724" rtl="0" eaLnBrk="0" fontAlgn="base" hangingPunct="0">
        <a:spcBef>
          <a:spcPct val="0"/>
        </a:spcBef>
        <a:spcAft>
          <a:spcPct val="0"/>
        </a:spcAft>
        <a:defRPr sz="5746">
          <a:solidFill>
            <a:schemeClr val="tx1"/>
          </a:solidFill>
          <a:latin typeface="Arial" pitchFamily="-108" charset="0"/>
          <a:ea typeface="ＭＳ Ｐゴシック" pitchFamily="-108" charset="-128"/>
          <a:cs typeface="ＭＳ Ｐゴシック" pitchFamily="-65" charset="-128"/>
        </a:defRPr>
      </a:lvl5pPr>
      <a:lvl6pPr marL="547314" algn="ctr" defTabSz="547314" rtl="0" fontAlgn="base">
        <a:spcBef>
          <a:spcPct val="0"/>
        </a:spcBef>
        <a:spcAft>
          <a:spcPct val="0"/>
        </a:spcAft>
        <a:defRPr sz="5267">
          <a:solidFill>
            <a:schemeClr val="tx1"/>
          </a:solidFill>
          <a:latin typeface="Arial" pitchFamily="-108" charset="0"/>
          <a:ea typeface="ＭＳ Ｐゴシック" pitchFamily="-108" charset="-128"/>
        </a:defRPr>
      </a:lvl6pPr>
      <a:lvl7pPr marL="1094628" algn="ctr" defTabSz="547314" rtl="0" fontAlgn="base">
        <a:spcBef>
          <a:spcPct val="0"/>
        </a:spcBef>
        <a:spcAft>
          <a:spcPct val="0"/>
        </a:spcAft>
        <a:defRPr sz="5267">
          <a:solidFill>
            <a:schemeClr val="tx1"/>
          </a:solidFill>
          <a:latin typeface="Arial" pitchFamily="-108" charset="0"/>
          <a:ea typeface="ＭＳ Ｐゴシック" pitchFamily="-108" charset="-128"/>
        </a:defRPr>
      </a:lvl7pPr>
      <a:lvl8pPr marL="1641942" algn="ctr" defTabSz="547314" rtl="0" fontAlgn="base">
        <a:spcBef>
          <a:spcPct val="0"/>
        </a:spcBef>
        <a:spcAft>
          <a:spcPct val="0"/>
        </a:spcAft>
        <a:defRPr sz="5267">
          <a:solidFill>
            <a:schemeClr val="tx1"/>
          </a:solidFill>
          <a:latin typeface="Arial" pitchFamily="-108" charset="0"/>
          <a:ea typeface="ＭＳ Ｐゴシック" pitchFamily="-108" charset="-128"/>
        </a:defRPr>
      </a:lvl8pPr>
      <a:lvl9pPr marL="2189256" algn="ctr" defTabSz="547314" rtl="0" fontAlgn="base">
        <a:spcBef>
          <a:spcPct val="0"/>
        </a:spcBef>
        <a:spcAft>
          <a:spcPct val="0"/>
        </a:spcAft>
        <a:defRPr sz="5267">
          <a:solidFill>
            <a:schemeClr val="tx1"/>
          </a:solidFill>
          <a:latin typeface="Arial" pitchFamily="-108" charset="0"/>
          <a:ea typeface="ＭＳ Ｐゴシック" pitchFamily="-108" charset="-128"/>
        </a:defRPr>
      </a:lvl9pPr>
    </p:titleStyle>
    <p:bodyStyle>
      <a:lvl1pPr marL="446594" indent="-446594" algn="l" defTabSz="596724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4190" kern="1200">
          <a:solidFill>
            <a:schemeClr val="tx1"/>
          </a:solidFill>
          <a:latin typeface="Arial"/>
          <a:ea typeface="ＭＳ Ｐゴシック" pitchFamily="-108" charset="-128"/>
          <a:cs typeface="ＭＳ Ｐゴシック" pitchFamily="-65" charset="-128"/>
        </a:defRPr>
      </a:lvl1pPr>
      <a:lvl2pPr marL="969202" indent="-372478" algn="l" defTabSz="596724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3591" kern="1200">
          <a:solidFill>
            <a:schemeClr val="tx1"/>
          </a:solidFill>
          <a:latin typeface="Arial"/>
          <a:ea typeface="ＭＳ Ｐゴシック" pitchFamily="-65" charset="-128"/>
          <a:cs typeface="Arial"/>
        </a:defRPr>
      </a:lvl2pPr>
      <a:lvl3pPr marL="1489911" indent="-298363" algn="l" defTabSz="596724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112" kern="1200">
          <a:solidFill>
            <a:schemeClr val="tx1"/>
          </a:solidFill>
          <a:latin typeface="Arial"/>
          <a:ea typeface="ＭＳ Ｐゴシック" pitchFamily="-65" charset="-128"/>
          <a:cs typeface="Arial"/>
        </a:defRPr>
      </a:lvl3pPr>
      <a:lvl4pPr marL="2086635" indent="-298363" algn="l" defTabSz="596724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634" kern="1200">
          <a:solidFill>
            <a:schemeClr val="tx1"/>
          </a:solidFill>
          <a:latin typeface="Arial"/>
          <a:ea typeface="ＭＳ Ｐゴシック" pitchFamily="-65" charset="-128"/>
          <a:cs typeface="Arial"/>
        </a:defRPr>
      </a:lvl4pPr>
      <a:lvl5pPr marL="2681460" indent="-298363" algn="l" defTabSz="596724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634" kern="1200">
          <a:solidFill>
            <a:schemeClr val="tx1"/>
          </a:solidFill>
          <a:latin typeface="Arial"/>
          <a:ea typeface="ＭＳ Ｐゴシック" pitchFamily="-65" charset="-128"/>
          <a:cs typeface="Arial"/>
        </a:defRPr>
      </a:lvl5pPr>
      <a:lvl6pPr marL="3010228" indent="-273657" algn="l" defTabSz="547314" rtl="0" eaLnBrk="1" latinLnBrk="0" hangingPunct="1">
        <a:spcBef>
          <a:spcPct val="20000"/>
        </a:spcBef>
        <a:buFont typeface="Arial"/>
        <a:buChar char="•"/>
        <a:defRPr sz="2394" kern="1200">
          <a:solidFill>
            <a:schemeClr val="tx1"/>
          </a:solidFill>
          <a:latin typeface="+mn-lt"/>
          <a:ea typeface="+mn-ea"/>
          <a:cs typeface="+mn-cs"/>
        </a:defRPr>
      </a:lvl6pPr>
      <a:lvl7pPr marL="3557542" indent="-273657" algn="l" defTabSz="547314" rtl="0" eaLnBrk="1" latinLnBrk="0" hangingPunct="1">
        <a:spcBef>
          <a:spcPct val="20000"/>
        </a:spcBef>
        <a:buFont typeface="Arial"/>
        <a:buChar char="•"/>
        <a:defRPr sz="2394" kern="1200">
          <a:solidFill>
            <a:schemeClr val="tx1"/>
          </a:solidFill>
          <a:latin typeface="+mn-lt"/>
          <a:ea typeface="+mn-ea"/>
          <a:cs typeface="+mn-cs"/>
        </a:defRPr>
      </a:lvl7pPr>
      <a:lvl8pPr marL="4104856" indent="-273657" algn="l" defTabSz="547314" rtl="0" eaLnBrk="1" latinLnBrk="0" hangingPunct="1">
        <a:spcBef>
          <a:spcPct val="20000"/>
        </a:spcBef>
        <a:buFont typeface="Arial"/>
        <a:buChar char="•"/>
        <a:defRPr sz="2394" kern="1200">
          <a:solidFill>
            <a:schemeClr val="tx1"/>
          </a:solidFill>
          <a:latin typeface="+mn-lt"/>
          <a:ea typeface="+mn-ea"/>
          <a:cs typeface="+mn-cs"/>
        </a:defRPr>
      </a:lvl8pPr>
      <a:lvl9pPr marL="4652170" indent="-273657" algn="l" defTabSz="547314" rtl="0" eaLnBrk="1" latinLnBrk="0" hangingPunct="1">
        <a:spcBef>
          <a:spcPct val="20000"/>
        </a:spcBef>
        <a:buFont typeface="Arial"/>
        <a:buChar char="•"/>
        <a:defRPr sz="239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547314" rtl="0" eaLnBrk="1" latinLnBrk="0" hangingPunct="1">
        <a:defRPr sz="2155" kern="1200">
          <a:solidFill>
            <a:schemeClr val="tx1"/>
          </a:solidFill>
          <a:latin typeface="+mn-lt"/>
          <a:ea typeface="+mn-ea"/>
          <a:cs typeface="+mn-cs"/>
        </a:defRPr>
      </a:lvl1pPr>
      <a:lvl2pPr marL="547314" algn="l" defTabSz="547314" rtl="0" eaLnBrk="1" latinLnBrk="0" hangingPunct="1">
        <a:defRPr sz="2155" kern="1200">
          <a:solidFill>
            <a:schemeClr val="tx1"/>
          </a:solidFill>
          <a:latin typeface="+mn-lt"/>
          <a:ea typeface="+mn-ea"/>
          <a:cs typeface="+mn-cs"/>
        </a:defRPr>
      </a:lvl2pPr>
      <a:lvl3pPr marL="1094628" algn="l" defTabSz="547314" rtl="0" eaLnBrk="1" latinLnBrk="0" hangingPunct="1">
        <a:defRPr sz="2155" kern="1200">
          <a:solidFill>
            <a:schemeClr val="tx1"/>
          </a:solidFill>
          <a:latin typeface="+mn-lt"/>
          <a:ea typeface="+mn-ea"/>
          <a:cs typeface="+mn-cs"/>
        </a:defRPr>
      </a:lvl3pPr>
      <a:lvl4pPr marL="1641942" algn="l" defTabSz="547314" rtl="0" eaLnBrk="1" latinLnBrk="0" hangingPunct="1">
        <a:defRPr sz="2155" kern="1200">
          <a:solidFill>
            <a:schemeClr val="tx1"/>
          </a:solidFill>
          <a:latin typeface="+mn-lt"/>
          <a:ea typeface="+mn-ea"/>
          <a:cs typeface="+mn-cs"/>
        </a:defRPr>
      </a:lvl4pPr>
      <a:lvl5pPr marL="2189256" algn="l" defTabSz="547314" rtl="0" eaLnBrk="1" latinLnBrk="0" hangingPunct="1">
        <a:defRPr sz="2155" kern="1200">
          <a:solidFill>
            <a:schemeClr val="tx1"/>
          </a:solidFill>
          <a:latin typeface="+mn-lt"/>
          <a:ea typeface="+mn-ea"/>
          <a:cs typeface="+mn-cs"/>
        </a:defRPr>
      </a:lvl5pPr>
      <a:lvl6pPr marL="2736571" algn="l" defTabSz="547314" rtl="0" eaLnBrk="1" latinLnBrk="0" hangingPunct="1">
        <a:defRPr sz="2155" kern="1200">
          <a:solidFill>
            <a:schemeClr val="tx1"/>
          </a:solidFill>
          <a:latin typeface="+mn-lt"/>
          <a:ea typeface="+mn-ea"/>
          <a:cs typeface="+mn-cs"/>
        </a:defRPr>
      </a:lvl6pPr>
      <a:lvl7pPr marL="3283885" algn="l" defTabSz="547314" rtl="0" eaLnBrk="1" latinLnBrk="0" hangingPunct="1">
        <a:defRPr sz="2155" kern="1200">
          <a:solidFill>
            <a:schemeClr val="tx1"/>
          </a:solidFill>
          <a:latin typeface="+mn-lt"/>
          <a:ea typeface="+mn-ea"/>
          <a:cs typeface="+mn-cs"/>
        </a:defRPr>
      </a:lvl7pPr>
      <a:lvl8pPr marL="3831199" algn="l" defTabSz="547314" rtl="0" eaLnBrk="1" latinLnBrk="0" hangingPunct="1">
        <a:defRPr sz="2155" kern="1200">
          <a:solidFill>
            <a:schemeClr val="tx1"/>
          </a:solidFill>
          <a:latin typeface="+mn-lt"/>
          <a:ea typeface="+mn-ea"/>
          <a:cs typeface="+mn-cs"/>
        </a:defRPr>
      </a:lvl8pPr>
      <a:lvl9pPr marL="4378513" algn="l" defTabSz="547314" rtl="0" eaLnBrk="1" latinLnBrk="0" hangingPunct="1">
        <a:defRPr sz="215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>
            <a:extLst>
              <a:ext uri="{FF2B5EF4-FFF2-40B4-BE49-F238E27FC236}">
                <a16:creationId xmlns:a16="http://schemas.microsoft.com/office/drawing/2014/main" id="{C0268027-C60C-4226-988B-E1A12D4320A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29213862"/>
              </p:ext>
            </p:extLst>
          </p:nvPr>
        </p:nvGraphicFramePr>
        <p:xfrm>
          <a:off x="1720280" y="2064296"/>
          <a:ext cx="9865096" cy="555307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9865096">
                  <a:extLst>
                    <a:ext uri="{9D8B030D-6E8A-4147-A177-3AD203B41FA5}">
                      <a16:colId xmlns:a16="http://schemas.microsoft.com/office/drawing/2014/main" val="962164771"/>
                    </a:ext>
                  </a:extLst>
                </a:gridCol>
              </a:tblGrid>
              <a:tr h="1114425">
                <a:tc>
                  <a:txBody>
                    <a:bodyPr/>
                    <a:lstStyle/>
                    <a:p>
                      <a:pPr algn="ctr" fontAlgn="b"/>
                      <a:endParaRPr lang="fr-FR" sz="2400" b="1" i="0" u="none" strike="noStrike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ctr" fontAlgn="b"/>
                      <a:r>
                        <a:rPr lang="fr-FR" sz="2400" b="1" i="0" u="none" strike="noStrike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  <a:effectLst/>
                          <a:latin typeface="Calibri" panose="020F0502020204030204" pitchFamily="34" charset="0"/>
                        </a:rPr>
                        <a:t>Procédure restreinte avec négociation</a:t>
                      </a:r>
                    </a:p>
                    <a:p>
                      <a:pPr algn="ctr" fontAlgn="b"/>
                      <a:endParaRPr lang="fr-FR" sz="2400" b="1" i="0" u="none" strike="noStrike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  <a:effectLst/>
                        <a:latin typeface="Calibri" panose="020F0502020204030204" pitchFamily="34" charset="0"/>
                      </a:endParaRPr>
                    </a:p>
                    <a:p>
                      <a:pPr algn="ctr" fontAlgn="b"/>
                      <a:r>
                        <a:rPr lang="fr-FR" sz="2400" b="1" i="0" u="none" strike="noStrike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  <a:effectLst/>
                          <a:latin typeface="Calibri" panose="020F0502020204030204" pitchFamily="34" charset="0"/>
                        </a:rPr>
                        <a:t>Marché public global de performance</a:t>
                      </a:r>
                      <a:endParaRPr lang="fr-FR" sz="1200" b="1" i="0" u="none" strike="noStrike" dirty="0">
                        <a:solidFill>
                          <a:schemeClr val="tx1">
                            <a:lumMod val="50000"/>
                            <a:lumOff val="50000"/>
                          </a:schemeClr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41346004"/>
                  </a:ext>
                </a:extLst>
              </a:tr>
              <a:tr h="320040">
                <a:tc>
                  <a:txBody>
                    <a:bodyPr/>
                    <a:lstStyle/>
                    <a:p>
                      <a:pPr algn="ctr" fontAlgn="ctr"/>
                      <a:endParaRPr lang="fr-FR" sz="2000" b="1" i="0" u="none" strike="noStrike" dirty="0">
                        <a:solidFill>
                          <a:srgbClr val="4B4B4B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26826288"/>
                  </a:ext>
                </a:extLst>
              </a:tr>
              <a:tr h="1276350">
                <a:tc>
                  <a:txBody>
                    <a:bodyPr/>
                    <a:lstStyle/>
                    <a:p>
                      <a:pPr algn="ctr" fontAlgn="ctr"/>
                      <a:r>
                        <a:rPr lang="fr-FR" sz="2400" b="1" i="1" u="none" strike="noStrike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Calibri" panose="020F0502020204030204" pitchFamily="34" charset="0"/>
                        </a:rPr>
                        <a:t>Réhabilitation lourde des bâtiments 2 et 3 </a:t>
                      </a:r>
                    </a:p>
                    <a:p>
                      <a:pPr algn="ctr" fontAlgn="ctr"/>
                      <a:r>
                        <a:rPr lang="fr-FR" sz="2400" b="1" i="1" u="none" strike="noStrike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Calibri" panose="020F0502020204030204" pitchFamily="34" charset="0"/>
                        </a:rPr>
                        <a:t> Résidence universitaire SAURUPT à Nancy</a:t>
                      </a: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20000969"/>
                  </a:ext>
                </a:extLst>
              </a:tr>
              <a:tr h="647700">
                <a:tc>
                  <a:txBody>
                    <a:bodyPr/>
                    <a:lstStyle/>
                    <a:p>
                      <a:pPr algn="l" fontAlgn="b"/>
                      <a:endParaRPr lang="fr-FR" sz="1100" b="0" i="0" u="none" strike="noStrike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19971015"/>
                  </a:ext>
                </a:extLst>
              </a:tr>
              <a:tr h="514350">
                <a:tc>
                  <a:txBody>
                    <a:bodyPr/>
                    <a:lstStyle/>
                    <a:p>
                      <a:pPr algn="ctr" fontAlgn="ctr"/>
                      <a:r>
                        <a:rPr lang="fr-FR" sz="1800" b="1" i="0" u="none" strike="noStrike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  <a:latin typeface="Calibri" panose="020F0502020204030204" pitchFamily="34" charset="0"/>
                        </a:rPr>
                        <a:t>Cadre de réponse à utiliser pour chacun des membres: présentation des références.</a:t>
                      </a:r>
                    </a:p>
                  </a:txBody>
                  <a:tcPr marL="7620" marR="7620" marT="762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75456367"/>
                  </a:ext>
                </a:extLst>
              </a:tr>
              <a:tr h="638175">
                <a:tc>
                  <a:txBody>
                    <a:bodyPr/>
                    <a:lstStyle/>
                    <a:p>
                      <a:pPr algn="ctr" fontAlgn="ctr"/>
                      <a:endParaRPr lang="fr-FR" sz="1400" b="1" i="0" u="none" strike="noStrike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3141175"/>
                  </a:ext>
                </a:extLst>
              </a:tr>
              <a:tr h="297180">
                <a:tc>
                  <a:txBody>
                    <a:bodyPr/>
                    <a:lstStyle/>
                    <a:p>
                      <a:pPr algn="ctr" fontAlgn="b"/>
                      <a:r>
                        <a:rPr lang="fr-FR" sz="1600" u="none" strike="noStrike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</a:rPr>
                        <a:t>L’utilisation des cadres de réponses est </a:t>
                      </a:r>
                      <a:r>
                        <a:rPr lang="fr-FR" sz="1800" u="sng" strike="noStrike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</a:rPr>
                        <a:t>OBLIGATOIRE</a:t>
                      </a:r>
                      <a:r>
                        <a:rPr lang="fr-FR" sz="1600" u="none" strike="noStrike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  <a:effectLst/>
                        </a:rPr>
                        <a:t> à la conformité de la candidature</a:t>
                      </a:r>
                      <a:endParaRPr lang="fr-FR" sz="1600" b="1" i="0" u="none" strike="noStrike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46608840"/>
                  </a:ext>
                </a:extLst>
              </a:tr>
              <a:tr h="198120">
                <a:tc>
                  <a:txBody>
                    <a:bodyPr/>
                    <a:lstStyle/>
                    <a:p>
                      <a:pPr algn="l" fontAlgn="b"/>
                      <a:endParaRPr lang="fr-F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5674540"/>
                  </a:ext>
                </a:extLst>
              </a:tr>
              <a:tr h="198120">
                <a:tc>
                  <a:txBody>
                    <a:bodyPr/>
                    <a:lstStyle/>
                    <a:p>
                      <a:pPr algn="l" fontAlgn="b"/>
                      <a:endParaRPr lang="fr-FR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58190357"/>
                  </a:ext>
                </a:extLst>
              </a:tr>
            </a:tbl>
          </a:graphicData>
        </a:graphic>
      </p:graphicFrame>
      <p:pic>
        <p:nvPicPr>
          <p:cNvPr id="6" name="Image 5">
            <a:extLst>
              <a:ext uri="{FF2B5EF4-FFF2-40B4-BE49-F238E27FC236}">
                <a16:creationId xmlns:a16="http://schemas.microsoft.com/office/drawing/2014/main" id="{16A42B6B-04EB-4A5A-A8AB-D3A7ABEF16D0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backgroundRemoval t="1543" b="89815" l="1910" r="89931">
                        <a14:foregroundMark x1="22743" y1="40432" x2="33247" y2="25926"/>
                        <a14:foregroundMark x1="33247" y1="25926" x2="26128" y2="5556"/>
                        <a14:foregroundMark x1="26128" y1="5556" x2="12934" y2="0"/>
                        <a14:foregroundMark x1="12934" y1="0" x2="2170" y2="14043"/>
                        <a14:foregroundMark x1="2170" y1="14043" x2="1215" y2="38272"/>
                        <a14:foregroundMark x1="1215" y1="38272" x2="8073" y2="58179"/>
                        <a14:foregroundMark x1="8073" y1="58179" x2="21701" y2="62963"/>
                        <a14:foregroundMark x1="21701" y1="62963" x2="32899" y2="47685"/>
                        <a14:foregroundMark x1="32899" y1="47685" x2="33594" y2="24383"/>
                        <a14:foregroundMark x1="33594" y1="24383" x2="19878" y2="23611"/>
                        <a14:foregroundMark x1="19878" y1="23611" x2="7031" y2="33025"/>
                        <a14:foregroundMark x1="7031" y1="33025" x2="21181" y2="20679"/>
                        <a14:foregroundMark x1="21181" y1="20679" x2="13368" y2="44599"/>
                        <a14:foregroundMark x1="13368" y1="44599" x2="23003" y2="42747"/>
                        <a14:foregroundMark x1="19184" y1="34877" x2="17882" y2="11574"/>
                        <a14:foregroundMark x1="17882" y1="11574" x2="4948" y2="14506"/>
                        <a14:foregroundMark x1="4948" y1="14506" x2="1910" y2="37809"/>
                        <a14:foregroundMark x1="1910" y1="37809" x2="10330" y2="56019"/>
                        <a14:foregroundMark x1="10330" y1="56019" x2="24566" y2="56173"/>
                        <a14:foregroundMark x1="24566" y1="56173" x2="32465" y2="34414"/>
                        <a14:foregroundMark x1="32465" y1="34414" x2="18490" y2="42593"/>
                        <a14:foregroundMark x1="18490" y1="42593" x2="17708" y2="32716"/>
                        <a14:foregroundMark x1="24045" y1="27469" x2="24045" y2="35185"/>
                        <a14:foregroundMark x1="22743" y1="5247" x2="8854" y2="3704"/>
                        <a14:foregroundMark x1="8854" y1="3704" x2="22222" y2="4475"/>
                        <a14:foregroundMark x1="22222" y1="4475" x2="11285" y2="1543"/>
                        <a14:foregroundMark x1="17535" y1="4475" x2="10243" y2="4784"/>
                        <a14:foregroundMark x1="30035" y1="27160" x2="31510" y2="32716"/>
                        <a14:foregroundMark x1="32552" y1="33796" x2="33854" y2="33333"/>
                        <a14:foregroundMark x1="32986" y1="35185" x2="33420" y2="40432"/>
                        <a14:foregroundMark x1="32118" y1="33025" x2="33420" y2="32716"/>
                      </a14:backgroundRemoval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72207" y="840160"/>
            <a:ext cx="4352485" cy="24482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561499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14"/>
          <p:cNvSpPr txBox="1">
            <a:spLocks noChangeArrowheads="1"/>
          </p:cNvSpPr>
          <p:nvPr/>
        </p:nvSpPr>
        <p:spPr bwMode="auto">
          <a:xfrm>
            <a:off x="214754" y="470370"/>
            <a:ext cx="12220350" cy="343868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17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defTabSz="547314" eaLnBrk="1" hangingPunct="1">
              <a:spcBef>
                <a:spcPct val="100000"/>
              </a:spcBef>
            </a:pPr>
            <a:r>
              <a:rPr lang="fr-FR" sz="1800" b="1" dirty="0">
                <a:solidFill>
                  <a:srgbClr val="FFFFFF"/>
                </a:solidFill>
              </a:rPr>
              <a:t>Référence n°1 – NOM DU CANDIDAT</a:t>
            </a:r>
            <a:endParaRPr lang="fr-FR" sz="1600" b="1" dirty="0">
              <a:solidFill>
                <a:srgbClr val="FFFFFF"/>
              </a:solidFill>
            </a:endParaRPr>
          </a:p>
        </p:txBody>
      </p:sp>
      <p:sp>
        <p:nvSpPr>
          <p:cNvPr id="4100" name="Text Box 10"/>
          <p:cNvSpPr txBox="1">
            <a:spLocks noChangeArrowheads="1"/>
          </p:cNvSpPr>
          <p:nvPr/>
        </p:nvSpPr>
        <p:spPr bwMode="auto">
          <a:xfrm>
            <a:off x="214754" y="2136304"/>
            <a:ext cx="12220350" cy="6987214"/>
          </a:xfrm>
          <a:prstGeom prst="rect">
            <a:avLst/>
          </a:prstGeom>
          <a:solidFill>
            <a:srgbClr val="FFFFFF"/>
          </a:solidFill>
          <a:ln w="19050">
            <a:solidFill>
              <a:schemeClr val="bg1">
                <a:lumMod val="50000"/>
              </a:schemeClr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/>
            <a:r>
              <a:rPr lang="fr-FR" sz="1676" b="1" dirty="0">
                <a:solidFill>
                  <a:schemeClr val="bg1">
                    <a:lumMod val="50000"/>
                  </a:schemeClr>
                </a:solidFill>
              </a:rPr>
              <a:t>Visuels de la référence n°1</a:t>
            </a:r>
          </a:p>
          <a:p>
            <a:pPr eaLnBrk="1" hangingPunct="1"/>
            <a:endParaRPr lang="fr-FR" sz="1400" b="1" dirty="0">
              <a:solidFill>
                <a:schemeClr val="bg1">
                  <a:lumMod val="50000"/>
                </a:schemeClr>
              </a:solidFill>
            </a:endParaRPr>
          </a:p>
          <a:p>
            <a:pPr eaLnBrk="1" hangingPunct="1"/>
            <a:endParaRPr lang="fr-FR" sz="1400" b="1" dirty="0">
              <a:solidFill>
                <a:schemeClr val="bg1">
                  <a:lumMod val="50000"/>
                </a:schemeClr>
              </a:solidFill>
            </a:endParaRPr>
          </a:p>
          <a:p>
            <a:pPr eaLnBrk="1" hangingPunct="1"/>
            <a:endParaRPr lang="fr-FR" sz="1400" b="1" dirty="0">
              <a:solidFill>
                <a:schemeClr val="bg1">
                  <a:lumMod val="50000"/>
                </a:schemeClr>
              </a:solidFill>
            </a:endParaRPr>
          </a:p>
          <a:p>
            <a:pPr eaLnBrk="1" hangingPunct="1"/>
            <a:endParaRPr lang="fr-FR" sz="1400" b="1" dirty="0">
              <a:solidFill>
                <a:schemeClr val="bg1">
                  <a:lumMod val="50000"/>
                </a:schemeClr>
              </a:solidFill>
            </a:endParaRPr>
          </a:p>
          <a:p>
            <a:pPr algn="ctr" eaLnBrk="1" hangingPunct="1"/>
            <a:r>
              <a:rPr lang="fr-FR" sz="1400" b="1" i="1" dirty="0">
                <a:solidFill>
                  <a:schemeClr val="bg1">
                    <a:lumMod val="50000"/>
                  </a:schemeClr>
                </a:solidFill>
              </a:rPr>
              <a:t>Privilégier les photos aux images de synthèse</a:t>
            </a:r>
          </a:p>
          <a:p>
            <a:pPr algn="ctr" eaLnBrk="1" hangingPunct="1"/>
            <a:endParaRPr lang="fr-FR" sz="1400" b="1" i="1" dirty="0">
              <a:solidFill>
                <a:schemeClr val="bg1">
                  <a:lumMod val="50000"/>
                </a:schemeClr>
              </a:solidFill>
            </a:endParaRPr>
          </a:p>
          <a:p>
            <a:pPr algn="ctr" eaLnBrk="1" hangingPunct="1"/>
            <a:r>
              <a:rPr lang="fr-FR" sz="1400" b="1" i="1" dirty="0">
                <a:solidFill>
                  <a:schemeClr val="bg1">
                    <a:lumMod val="50000"/>
                  </a:schemeClr>
                </a:solidFill>
              </a:rPr>
              <a:t>L’ensemble des visuels de la référence doivent être contenus dans ce cadre</a:t>
            </a:r>
          </a:p>
        </p:txBody>
      </p:sp>
      <p:sp>
        <p:nvSpPr>
          <p:cNvPr id="4104" name="Text Box 27"/>
          <p:cNvSpPr txBox="1">
            <a:spLocks noChangeArrowheads="1"/>
          </p:cNvSpPr>
          <p:nvPr/>
        </p:nvSpPr>
        <p:spPr bwMode="auto">
          <a:xfrm>
            <a:off x="7159799" y="838486"/>
            <a:ext cx="1793556" cy="2812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197" b="1" dirty="0"/>
              <a:t>Localité:</a:t>
            </a:r>
          </a:p>
        </p:txBody>
      </p:sp>
      <p:sp>
        <p:nvSpPr>
          <p:cNvPr id="5" name="Text Box 27">
            <a:extLst>
              <a:ext uri="{FF2B5EF4-FFF2-40B4-BE49-F238E27FC236}">
                <a16:creationId xmlns:a16="http://schemas.microsoft.com/office/drawing/2014/main" id="{2A596142-3999-46C4-9FA1-5F9BF5B7F05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834428"/>
            <a:ext cx="1956631" cy="300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197" b="1" dirty="0"/>
              <a:t>Programme :</a:t>
            </a:r>
          </a:p>
        </p:txBody>
      </p:sp>
      <p:sp>
        <p:nvSpPr>
          <p:cNvPr id="6" name="Text Box 27">
            <a:extLst>
              <a:ext uri="{FF2B5EF4-FFF2-40B4-BE49-F238E27FC236}">
                <a16:creationId xmlns:a16="http://schemas.microsoft.com/office/drawing/2014/main" id="{AD7B8081-AA9E-4EFC-8418-00210634FD1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7" y="1130716"/>
            <a:ext cx="3625543" cy="3536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197" b="1" dirty="0"/>
              <a:t>Montant global HT </a:t>
            </a:r>
            <a:r>
              <a:rPr lang="fr-FR" sz="1197" b="1" dirty="0" err="1"/>
              <a:t>tvx</a:t>
            </a:r>
            <a:r>
              <a:rPr lang="fr-FR" sz="1197" b="1" dirty="0"/>
              <a:t>:</a:t>
            </a:r>
          </a:p>
        </p:txBody>
      </p:sp>
      <p:sp>
        <p:nvSpPr>
          <p:cNvPr id="7" name="Text Box 27">
            <a:extLst>
              <a:ext uri="{FF2B5EF4-FFF2-40B4-BE49-F238E27FC236}">
                <a16:creationId xmlns:a16="http://schemas.microsoft.com/office/drawing/2014/main" id="{94CED54D-C894-404F-8AA1-C8358E94BBD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4" y="805504"/>
            <a:ext cx="2136391" cy="2965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197" b="1" dirty="0"/>
              <a:t>Nom du projet:</a:t>
            </a:r>
          </a:p>
        </p:txBody>
      </p:sp>
      <p:sp>
        <p:nvSpPr>
          <p:cNvPr id="8" name="Text Box 27">
            <a:extLst>
              <a:ext uri="{FF2B5EF4-FFF2-40B4-BE49-F238E27FC236}">
                <a16:creationId xmlns:a16="http://schemas.microsoft.com/office/drawing/2014/main" id="{94B96E67-1416-49DC-A68C-695D5FACCFE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69152" y="788331"/>
            <a:ext cx="2136390" cy="3317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197" b="1" dirty="0">
                <a:solidFill>
                  <a:srgbClr val="00B050"/>
                </a:solidFill>
              </a:rPr>
              <a:t>Début des </a:t>
            </a:r>
            <a:r>
              <a:rPr lang="fr-FR" sz="1197" b="1" dirty="0" err="1">
                <a:solidFill>
                  <a:srgbClr val="00B050"/>
                </a:solidFill>
              </a:rPr>
              <a:t>tvx</a:t>
            </a:r>
            <a:r>
              <a:rPr lang="fr-FR" sz="1197" b="1" dirty="0">
                <a:solidFill>
                  <a:srgbClr val="00B050"/>
                </a:solidFill>
              </a:rPr>
              <a:t>:</a:t>
            </a:r>
          </a:p>
        </p:txBody>
      </p:sp>
      <p:sp>
        <p:nvSpPr>
          <p:cNvPr id="9" name="Text Box 27">
            <a:extLst>
              <a:ext uri="{FF2B5EF4-FFF2-40B4-BE49-F238E27FC236}">
                <a16:creationId xmlns:a16="http://schemas.microsoft.com/office/drawing/2014/main" id="{C1FFBAB2-74DF-4599-80AD-AAF99E48D31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7" y="1490095"/>
            <a:ext cx="1956631" cy="300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197" b="1" dirty="0"/>
              <a:t>Certification:</a:t>
            </a:r>
          </a:p>
        </p:txBody>
      </p:sp>
      <p:sp>
        <p:nvSpPr>
          <p:cNvPr id="10" name="Text Box 27">
            <a:extLst>
              <a:ext uri="{FF2B5EF4-FFF2-40B4-BE49-F238E27FC236}">
                <a16:creationId xmlns:a16="http://schemas.microsoft.com/office/drawing/2014/main" id="{7DAE9693-845C-42EA-B829-98DC7327570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1107600"/>
            <a:ext cx="3881787" cy="3101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197" b="1" dirty="0"/>
              <a:t>Maître d’Ouvrage:</a:t>
            </a:r>
          </a:p>
        </p:txBody>
      </p:sp>
      <p:sp>
        <p:nvSpPr>
          <p:cNvPr id="11" name="Text Box 27">
            <a:extLst>
              <a:ext uri="{FF2B5EF4-FFF2-40B4-BE49-F238E27FC236}">
                <a16:creationId xmlns:a16="http://schemas.microsoft.com/office/drawing/2014/main" id="{13905ED9-43CA-4BFC-9752-56B5DEDB3E3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153955" y="1123696"/>
            <a:ext cx="2748685" cy="4405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197" b="1" dirty="0"/>
              <a:t>Equipe:</a:t>
            </a:r>
          </a:p>
        </p:txBody>
      </p:sp>
      <p:sp>
        <p:nvSpPr>
          <p:cNvPr id="12" name="Text Box 27">
            <a:extLst>
              <a:ext uri="{FF2B5EF4-FFF2-40B4-BE49-F238E27FC236}">
                <a16:creationId xmlns:a16="http://schemas.microsoft.com/office/drawing/2014/main" id="{DC1EB81A-C2CB-4CBC-B30E-5AE9AE8E234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1405667"/>
            <a:ext cx="8231129" cy="4405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197" b="1" dirty="0"/>
              <a:t>Spécificité(s) du projet:</a:t>
            </a:r>
          </a:p>
        </p:txBody>
      </p:sp>
      <p:sp>
        <p:nvSpPr>
          <p:cNvPr id="13" name="Text Box 27">
            <a:extLst>
              <a:ext uri="{FF2B5EF4-FFF2-40B4-BE49-F238E27FC236}">
                <a16:creationId xmlns:a16="http://schemas.microsoft.com/office/drawing/2014/main" id="{708D1294-27BA-4D5F-A420-024A2D514B7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69152" y="1102032"/>
            <a:ext cx="2825346" cy="3606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eaLnBrk="1" hangingPunct="1">
              <a:spcBef>
                <a:spcPct val="0"/>
              </a:spcBef>
              <a:spcAft>
                <a:spcPct val="10000"/>
              </a:spcAft>
            </a:pPr>
            <a:r>
              <a:rPr lang="fr-FR" sz="1197" b="1" dirty="0"/>
              <a:t>Fin (prévisionnelle) des </a:t>
            </a:r>
            <a:r>
              <a:rPr lang="fr-FR" sz="1197" b="1" dirty="0" err="1"/>
              <a:t>tvx</a:t>
            </a:r>
            <a:r>
              <a:rPr lang="fr-FR" sz="1197" b="1" dirty="0"/>
              <a:t>:</a:t>
            </a:r>
          </a:p>
        </p:txBody>
      </p:sp>
    </p:spTree>
    <p:extLst>
      <p:ext uri="{BB962C8B-B14F-4D97-AF65-F5344CB8AC3E}">
        <p14:creationId xmlns:p14="http://schemas.microsoft.com/office/powerpoint/2010/main" val="19705564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14"/>
          <p:cNvSpPr txBox="1">
            <a:spLocks noChangeArrowheads="1"/>
          </p:cNvSpPr>
          <p:nvPr/>
        </p:nvSpPr>
        <p:spPr bwMode="auto">
          <a:xfrm>
            <a:off x="214754" y="470370"/>
            <a:ext cx="12220350" cy="343868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17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547314" rtl="0" eaLnBrk="1" fontAlgn="base" latinLnBrk="0" hangingPunct="1">
              <a:lnSpc>
                <a:spcPct val="100000"/>
              </a:lnSpc>
              <a:spcBef>
                <a:spcPct val="10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Référence n°2 – NOM DU CANDIDAT</a:t>
            </a:r>
            <a:endParaRPr kumimoji="0" lang="fr-FR" sz="16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</p:txBody>
      </p:sp>
      <p:sp>
        <p:nvSpPr>
          <p:cNvPr id="4100" name="Text Box 10"/>
          <p:cNvSpPr txBox="1">
            <a:spLocks noChangeArrowheads="1"/>
          </p:cNvSpPr>
          <p:nvPr/>
        </p:nvSpPr>
        <p:spPr bwMode="auto">
          <a:xfrm>
            <a:off x="214754" y="2136304"/>
            <a:ext cx="12220350" cy="6987214"/>
          </a:xfrm>
          <a:prstGeom prst="rect">
            <a:avLst/>
          </a:prstGeom>
          <a:solidFill>
            <a:srgbClr val="FFFFFF"/>
          </a:solidFill>
          <a:ln w="19050">
            <a:solidFill>
              <a:schemeClr val="bg1">
                <a:lumMod val="50000"/>
              </a:schemeClr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676" b="1" i="0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Visuels de la référence n°2</a:t>
            </a: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400" b="1" i="1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Privilégier les photos aux images de synthèse</a:t>
            </a: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1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400" b="1" i="1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L’ensemble des visuels de la référence doivent être contenus dans ce cadre</a:t>
            </a:r>
          </a:p>
        </p:txBody>
      </p:sp>
      <p:sp>
        <p:nvSpPr>
          <p:cNvPr id="4104" name="Text Box 27"/>
          <p:cNvSpPr txBox="1">
            <a:spLocks noChangeArrowheads="1"/>
          </p:cNvSpPr>
          <p:nvPr/>
        </p:nvSpPr>
        <p:spPr bwMode="auto">
          <a:xfrm>
            <a:off x="7159799" y="838486"/>
            <a:ext cx="1793556" cy="2812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Localité:</a:t>
            </a:r>
          </a:p>
        </p:txBody>
      </p:sp>
      <p:sp>
        <p:nvSpPr>
          <p:cNvPr id="5" name="Text Box 27">
            <a:extLst>
              <a:ext uri="{FF2B5EF4-FFF2-40B4-BE49-F238E27FC236}">
                <a16:creationId xmlns:a16="http://schemas.microsoft.com/office/drawing/2014/main" id="{2A596142-3999-46C4-9FA1-5F9BF5B7F05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834428"/>
            <a:ext cx="1956631" cy="300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Programme :</a:t>
            </a:r>
          </a:p>
        </p:txBody>
      </p:sp>
      <p:sp>
        <p:nvSpPr>
          <p:cNvPr id="6" name="Text Box 27">
            <a:extLst>
              <a:ext uri="{FF2B5EF4-FFF2-40B4-BE49-F238E27FC236}">
                <a16:creationId xmlns:a16="http://schemas.microsoft.com/office/drawing/2014/main" id="{AD7B8081-AA9E-4EFC-8418-00210634FD1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7" y="1130716"/>
            <a:ext cx="3625543" cy="3536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Montant global HT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  <p:sp>
        <p:nvSpPr>
          <p:cNvPr id="7" name="Text Box 27">
            <a:extLst>
              <a:ext uri="{FF2B5EF4-FFF2-40B4-BE49-F238E27FC236}">
                <a16:creationId xmlns:a16="http://schemas.microsoft.com/office/drawing/2014/main" id="{94CED54D-C894-404F-8AA1-C8358E94BBD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4" y="805504"/>
            <a:ext cx="2136391" cy="2965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Nom du projet:</a:t>
            </a:r>
          </a:p>
        </p:txBody>
      </p:sp>
      <p:sp>
        <p:nvSpPr>
          <p:cNvPr id="8" name="Text Box 27">
            <a:extLst>
              <a:ext uri="{FF2B5EF4-FFF2-40B4-BE49-F238E27FC236}">
                <a16:creationId xmlns:a16="http://schemas.microsoft.com/office/drawing/2014/main" id="{94B96E67-1416-49DC-A68C-695D5FACCFE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69152" y="788331"/>
            <a:ext cx="2136390" cy="3317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Début des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  <p:sp>
        <p:nvSpPr>
          <p:cNvPr id="9" name="Text Box 27">
            <a:extLst>
              <a:ext uri="{FF2B5EF4-FFF2-40B4-BE49-F238E27FC236}">
                <a16:creationId xmlns:a16="http://schemas.microsoft.com/office/drawing/2014/main" id="{C1FFBAB2-74DF-4599-80AD-AAF99E48D31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7" y="1490095"/>
            <a:ext cx="1956631" cy="300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Certification:</a:t>
            </a:r>
          </a:p>
        </p:txBody>
      </p:sp>
      <p:sp>
        <p:nvSpPr>
          <p:cNvPr id="10" name="Text Box 27">
            <a:extLst>
              <a:ext uri="{FF2B5EF4-FFF2-40B4-BE49-F238E27FC236}">
                <a16:creationId xmlns:a16="http://schemas.microsoft.com/office/drawing/2014/main" id="{7DAE9693-845C-42EA-B829-98DC7327570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1107600"/>
            <a:ext cx="3881787" cy="3101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Maître d’Ouvrage:</a:t>
            </a:r>
          </a:p>
        </p:txBody>
      </p:sp>
      <p:sp>
        <p:nvSpPr>
          <p:cNvPr id="11" name="Text Box 27">
            <a:extLst>
              <a:ext uri="{FF2B5EF4-FFF2-40B4-BE49-F238E27FC236}">
                <a16:creationId xmlns:a16="http://schemas.microsoft.com/office/drawing/2014/main" id="{13905ED9-43CA-4BFC-9752-56B5DEDB3E3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153955" y="1123696"/>
            <a:ext cx="2748685" cy="4405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Equipe:</a:t>
            </a:r>
          </a:p>
        </p:txBody>
      </p:sp>
      <p:sp>
        <p:nvSpPr>
          <p:cNvPr id="12" name="Text Box 27">
            <a:extLst>
              <a:ext uri="{FF2B5EF4-FFF2-40B4-BE49-F238E27FC236}">
                <a16:creationId xmlns:a16="http://schemas.microsoft.com/office/drawing/2014/main" id="{DC1EB81A-C2CB-4CBC-B30E-5AE9AE8E234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1405667"/>
            <a:ext cx="8231129" cy="4405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Spécificité(s) du projet:</a:t>
            </a:r>
          </a:p>
        </p:txBody>
      </p:sp>
      <p:sp>
        <p:nvSpPr>
          <p:cNvPr id="13" name="Text Box 27">
            <a:extLst>
              <a:ext uri="{FF2B5EF4-FFF2-40B4-BE49-F238E27FC236}">
                <a16:creationId xmlns:a16="http://schemas.microsoft.com/office/drawing/2014/main" id="{708D1294-27BA-4D5F-A420-024A2D514B7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69152" y="1102032"/>
            <a:ext cx="2825346" cy="3606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Fin (prévisionnelle) des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</p:spTree>
    <p:extLst>
      <p:ext uri="{BB962C8B-B14F-4D97-AF65-F5344CB8AC3E}">
        <p14:creationId xmlns:p14="http://schemas.microsoft.com/office/powerpoint/2010/main" val="12704136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14"/>
          <p:cNvSpPr txBox="1">
            <a:spLocks noChangeArrowheads="1"/>
          </p:cNvSpPr>
          <p:nvPr/>
        </p:nvSpPr>
        <p:spPr bwMode="auto">
          <a:xfrm>
            <a:off x="214754" y="470370"/>
            <a:ext cx="12220350" cy="343868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17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547314" rtl="0" eaLnBrk="1" fontAlgn="base" latinLnBrk="0" hangingPunct="1">
              <a:lnSpc>
                <a:spcPct val="100000"/>
              </a:lnSpc>
              <a:spcBef>
                <a:spcPct val="10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Référence n°3 – NOM DU CANDIDAT</a:t>
            </a:r>
            <a:endParaRPr kumimoji="0" lang="fr-FR" sz="16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</p:txBody>
      </p:sp>
      <p:sp>
        <p:nvSpPr>
          <p:cNvPr id="4100" name="Text Box 10"/>
          <p:cNvSpPr txBox="1">
            <a:spLocks noChangeArrowheads="1"/>
          </p:cNvSpPr>
          <p:nvPr/>
        </p:nvSpPr>
        <p:spPr bwMode="auto">
          <a:xfrm>
            <a:off x="214754" y="2136304"/>
            <a:ext cx="12220350" cy="6987214"/>
          </a:xfrm>
          <a:prstGeom prst="rect">
            <a:avLst/>
          </a:prstGeom>
          <a:solidFill>
            <a:srgbClr val="FFFFFF"/>
          </a:solidFill>
          <a:ln w="19050">
            <a:solidFill>
              <a:schemeClr val="bg1">
                <a:lumMod val="50000"/>
              </a:schemeClr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676" b="1" i="0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Visuels de la référence n°3</a:t>
            </a: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400" b="1" i="1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Privilégier les photos aux images de synthèse</a:t>
            </a: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1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400" b="1" i="1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L’ensemble des visuels de la référence doivent être contenus dans ce cadre</a:t>
            </a:r>
          </a:p>
        </p:txBody>
      </p:sp>
      <p:sp>
        <p:nvSpPr>
          <p:cNvPr id="4104" name="Text Box 27"/>
          <p:cNvSpPr txBox="1">
            <a:spLocks noChangeArrowheads="1"/>
          </p:cNvSpPr>
          <p:nvPr/>
        </p:nvSpPr>
        <p:spPr bwMode="auto">
          <a:xfrm>
            <a:off x="7159799" y="838486"/>
            <a:ext cx="1793556" cy="2812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Localité:</a:t>
            </a:r>
          </a:p>
        </p:txBody>
      </p:sp>
      <p:sp>
        <p:nvSpPr>
          <p:cNvPr id="5" name="Text Box 27">
            <a:extLst>
              <a:ext uri="{FF2B5EF4-FFF2-40B4-BE49-F238E27FC236}">
                <a16:creationId xmlns:a16="http://schemas.microsoft.com/office/drawing/2014/main" id="{2A596142-3999-46C4-9FA1-5F9BF5B7F05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834428"/>
            <a:ext cx="1956631" cy="300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Programme :</a:t>
            </a:r>
          </a:p>
        </p:txBody>
      </p:sp>
      <p:sp>
        <p:nvSpPr>
          <p:cNvPr id="6" name="Text Box 27">
            <a:extLst>
              <a:ext uri="{FF2B5EF4-FFF2-40B4-BE49-F238E27FC236}">
                <a16:creationId xmlns:a16="http://schemas.microsoft.com/office/drawing/2014/main" id="{AD7B8081-AA9E-4EFC-8418-00210634FD1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7" y="1130716"/>
            <a:ext cx="3625543" cy="3536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Montant global HT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  <p:sp>
        <p:nvSpPr>
          <p:cNvPr id="7" name="Text Box 27">
            <a:extLst>
              <a:ext uri="{FF2B5EF4-FFF2-40B4-BE49-F238E27FC236}">
                <a16:creationId xmlns:a16="http://schemas.microsoft.com/office/drawing/2014/main" id="{94CED54D-C894-404F-8AA1-C8358E94BBD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4" y="805504"/>
            <a:ext cx="2136391" cy="2965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Nom du projet:</a:t>
            </a:r>
          </a:p>
        </p:txBody>
      </p:sp>
      <p:sp>
        <p:nvSpPr>
          <p:cNvPr id="8" name="Text Box 27">
            <a:extLst>
              <a:ext uri="{FF2B5EF4-FFF2-40B4-BE49-F238E27FC236}">
                <a16:creationId xmlns:a16="http://schemas.microsoft.com/office/drawing/2014/main" id="{94B96E67-1416-49DC-A68C-695D5FACCFE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69152" y="788331"/>
            <a:ext cx="2136390" cy="3317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Début des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  <p:sp>
        <p:nvSpPr>
          <p:cNvPr id="9" name="Text Box 27">
            <a:extLst>
              <a:ext uri="{FF2B5EF4-FFF2-40B4-BE49-F238E27FC236}">
                <a16:creationId xmlns:a16="http://schemas.microsoft.com/office/drawing/2014/main" id="{C1FFBAB2-74DF-4599-80AD-AAF99E48D31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7" y="1490095"/>
            <a:ext cx="1956631" cy="300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Certification:</a:t>
            </a:r>
          </a:p>
        </p:txBody>
      </p:sp>
      <p:sp>
        <p:nvSpPr>
          <p:cNvPr id="10" name="Text Box 27">
            <a:extLst>
              <a:ext uri="{FF2B5EF4-FFF2-40B4-BE49-F238E27FC236}">
                <a16:creationId xmlns:a16="http://schemas.microsoft.com/office/drawing/2014/main" id="{7DAE9693-845C-42EA-B829-98DC7327570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1107600"/>
            <a:ext cx="3881787" cy="3101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Maître d’Ouvrage:</a:t>
            </a:r>
          </a:p>
        </p:txBody>
      </p:sp>
      <p:sp>
        <p:nvSpPr>
          <p:cNvPr id="11" name="Text Box 27">
            <a:extLst>
              <a:ext uri="{FF2B5EF4-FFF2-40B4-BE49-F238E27FC236}">
                <a16:creationId xmlns:a16="http://schemas.microsoft.com/office/drawing/2014/main" id="{13905ED9-43CA-4BFC-9752-56B5DEDB3E3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153955" y="1123696"/>
            <a:ext cx="2748685" cy="4405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Equipe:</a:t>
            </a:r>
          </a:p>
        </p:txBody>
      </p:sp>
      <p:sp>
        <p:nvSpPr>
          <p:cNvPr id="12" name="Text Box 27">
            <a:extLst>
              <a:ext uri="{FF2B5EF4-FFF2-40B4-BE49-F238E27FC236}">
                <a16:creationId xmlns:a16="http://schemas.microsoft.com/office/drawing/2014/main" id="{DC1EB81A-C2CB-4CBC-B30E-5AE9AE8E234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1405667"/>
            <a:ext cx="8231129" cy="4405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Spécificité(s) du projet:</a:t>
            </a:r>
          </a:p>
        </p:txBody>
      </p:sp>
      <p:sp>
        <p:nvSpPr>
          <p:cNvPr id="13" name="Text Box 27">
            <a:extLst>
              <a:ext uri="{FF2B5EF4-FFF2-40B4-BE49-F238E27FC236}">
                <a16:creationId xmlns:a16="http://schemas.microsoft.com/office/drawing/2014/main" id="{708D1294-27BA-4D5F-A420-024A2D514B7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69152" y="1102032"/>
            <a:ext cx="2825346" cy="3606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Fin (prévisionnelle) des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</p:spTree>
    <p:extLst>
      <p:ext uri="{BB962C8B-B14F-4D97-AF65-F5344CB8AC3E}">
        <p14:creationId xmlns:p14="http://schemas.microsoft.com/office/powerpoint/2010/main" val="38033070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14"/>
          <p:cNvSpPr txBox="1">
            <a:spLocks noChangeArrowheads="1"/>
          </p:cNvSpPr>
          <p:nvPr/>
        </p:nvSpPr>
        <p:spPr bwMode="auto">
          <a:xfrm>
            <a:off x="214754" y="470370"/>
            <a:ext cx="12220350" cy="343868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17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547314" rtl="0" eaLnBrk="1" fontAlgn="base" latinLnBrk="0" hangingPunct="1">
              <a:lnSpc>
                <a:spcPct val="100000"/>
              </a:lnSpc>
              <a:spcBef>
                <a:spcPct val="10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Référence n°4 – NOM DU CANDIDAT</a:t>
            </a:r>
            <a:endParaRPr kumimoji="0" lang="fr-FR" sz="16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</p:txBody>
      </p:sp>
      <p:sp>
        <p:nvSpPr>
          <p:cNvPr id="4100" name="Text Box 10"/>
          <p:cNvSpPr txBox="1">
            <a:spLocks noChangeArrowheads="1"/>
          </p:cNvSpPr>
          <p:nvPr/>
        </p:nvSpPr>
        <p:spPr bwMode="auto">
          <a:xfrm>
            <a:off x="214754" y="2136304"/>
            <a:ext cx="12220350" cy="6987214"/>
          </a:xfrm>
          <a:prstGeom prst="rect">
            <a:avLst/>
          </a:prstGeom>
          <a:solidFill>
            <a:srgbClr val="FFFFFF"/>
          </a:solidFill>
          <a:ln w="19050">
            <a:solidFill>
              <a:schemeClr val="bg1">
                <a:lumMod val="50000"/>
              </a:schemeClr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676" b="1" i="0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Visuels de la référence n°4</a:t>
            </a: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400" b="1" i="1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Privilégier les photos aux images de synthèse</a:t>
            </a: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1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400" b="1" i="1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L’ensemble des visuels de la référence doivent être contenus dans ce cadre</a:t>
            </a:r>
          </a:p>
        </p:txBody>
      </p:sp>
      <p:sp>
        <p:nvSpPr>
          <p:cNvPr id="4104" name="Text Box 27"/>
          <p:cNvSpPr txBox="1">
            <a:spLocks noChangeArrowheads="1"/>
          </p:cNvSpPr>
          <p:nvPr/>
        </p:nvSpPr>
        <p:spPr bwMode="auto">
          <a:xfrm>
            <a:off x="7159799" y="838486"/>
            <a:ext cx="1793556" cy="2812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Localité:</a:t>
            </a:r>
          </a:p>
        </p:txBody>
      </p:sp>
      <p:sp>
        <p:nvSpPr>
          <p:cNvPr id="5" name="Text Box 27">
            <a:extLst>
              <a:ext uri="{FF2B5EF4-FFF2-40B4-BE49-F238E27FC236}">
                <a16:creationId xmlns:a16="http://schemas.microsoft.com/office/drawing/2014/main" id="{2A596142-3999-46C4-9FA1-5F9BF5B7F05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834428"/>
            <a:ext cx="1956631" cy="300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Programme :</a:t>
            </a:r>
          </a:p>
        </p:txBody>
      </p:sp>
      <p:sp>
        <p:nvSpPr>
          <p:cNvPr id="6" name="Text Box 27">
            <a:extLst>
              <a:ext uri="{FF2B5EF4-FFF2-40B4-BE49-F238E27FC236}">
                <a16:creationId xmlns:a16="http://schemas.microsoft.com/office/drawing/2014/main" id="{AD7B8081-AA9E-4EFC-8418-00210634FD1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7" y="1130716"/>
            <a:ext cx="3625543" cy="3536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Montant global HT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  <p:sp>
        <p:nvSpPr>
          <p:cNvPr id="7" name="Text Box 27">
            <a:extLst>
              <a:ext uri="{FF2B5EF4-FFF2-40B4-BE49-F238E27FC236}">
                <a16:creationId xmlns:a16="http://schemas.microsoft.com/office/drawing/2014/main" id="{94CED54D-C894-404F-8AA1-C8358E94BBD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4" y="805504"/>
            <a:ext cx="2136391" cy="2965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Nom du projet:</a:t>
            </a:r>
          </a:p>
        </p:txBody>
      </p:sp>
      <p:sp>
        <p:nvSpPr>
          <p:cNvPr id="8" name="Text Box 27">
            <a:extLst>
              <a:ext uri="{FF2B5EF4-FFF2-40B4-BE49-F238E27FC236}">
                <a16:creationId xmlns:a16="http://schemas.microsoft.com/office/drawing/2014/main" id="{94B96E67-1416-49DC-A68C-695D5FACCFE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69152" y="788331"/>
            <a:ext cx="2136390" cy="3317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Début des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  <p:sp>
        <p:nvSpPr>
          <p:cNvPr id="9" name="Text Box 27">
            <a:extLst>
              <a:ext uri="{FF2B5EF4-FFF2-40B4-BE49-F238E27FC236}">
                <a16:creationId xmlns:a16="http://schemas.microsoft.com/office/drawing/2014/main" id="{C1FFBAB2-74DF-4599-80AD-AAF99E48D31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7" y="1490095"/>
            <a:ext cx="1956631" cy="300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Certification:</a:t>
            </a:r>
          </a:p>
        </p:txBody>
      </p:sp>
      <p:sp>
        <p:nvSpPr>
          <p:cNvPr id="10" name="Text Box 27">
            <a:extLst>
              <a:ext uri="{FF2B5EF4-FFF2-40B4-BE49-F238E27FC236}">
                <a16:creationId xmlns:a16="http://schemas.microsoft.com/office/drawing/2014/main" id="{7DAE9693-845C-42EA-B829-98DC7327570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1107600"/>
            <a:ext cx="3881787" cy="3101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Maître d’Ouvrage:</a:t>
            </a:r>
          </a:p>
        </p:txBody>
      </p:sp>
      <p:sp>
        <p:nvSpPr>
          <p:cNvPr id="11" name="Text Box 27">
            <a:extLst>
              <a:ext uri="{FF2B5EF4-FFF2-40B4-BE49-F238E27FC236}">
                <a16:creationId xmlns:a16="http://schemas.microsoft.com/office/drawing/2014/main" id="{13905ED9-43CA-4BFC-9752-56B5DEDB3E3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153955" y="1123696"/>
            <a:ext cx="2748685" cy="4405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Equipe:</a:t>
            </a:r>
          </a:p>
        </p:txBody>
      </p:sp>
      <p:sp>
        <p:nvSpPr>
          <p:cNvPr id="12" name="Text Box 27">
            <a:extLst>
              <a:ext uri="{FF2B5EF4-FFF2-40B4-BE49-F238E27FC236}">
                <a16:creationId xmlns:a16="http://schemas.microsoft.com/office/drawing/2014/main" id="{DC1EB81A-C2CB-4CBC-B30E-5AE9AE8E234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1405667"/>
            <a:ext cx="8231129" cy="4405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Spécificité(s) du projet:</a:t>
            </a:r>
          </a:p>
        </p:txBody>
      </p:sp>
      <p:sp>
        <p:nvSpPr>
          <p:cNvPr id="13" name="Text Box 27">
            <a:extLst>
              <a:ext uri="{FF2B5EF4-FFF2-40B4-BE49-F238E27FC236}">
                <a16:creationId xmlns:a16="http://schemas.microsoft.com/office/drawing/2014/main" id="{708D1294-27BA-4D5F-A420-024A2D514B7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69152" y="1102032"/>
            <a:ext cx="2825346" cy="3606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Fin (prévisionnelle) des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</p:spTree>
    <p:extLst>
      <p:ext uri="{BB962C8B-B14F-4D97-AF65-F5344CB8AC3E}">
        <p14:creationId xmlns:p14="http://schemas.microsoft.com/office/powerpoint/2010/main" val="38133866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14"/>
          <p:cNvSpPr txBox="1">
            <a:spLocks noChangeArrowheads="1"/>
          </p:cNvSpPr>
          <p:nvPr/>
        </p:nvSpPr>
        <p:spPr bwMode="auto">
          <a:xfrm>
            <a:off x="214754" y="470370"/>
            <a:ext cx="12220350" cy="343868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317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547314" rtl="0" eaLnBrk="1" fontAlgn="base" latinLnBrk="0" hangingPunct="1">
              <a:lnSpc>
                <a:spcPct val="100000"/>
              </a:lnSpc>
              <a:spcBef>
                <a:spcPct val="10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Référence n° </a:t>
            </a:r>
            <a:r>
              <a:rPr lang="fr-FR" sz="1800" b="1" dirty="0">
                <a:solidFill>
                  <a:srgbClr val="FFFFFF"/>
                </a:solidFill>
              </a:rPr>
              <a:t>5  </a:t>
            </a:r>
            <a:r>
              <a:rPr kumimoji="0" lang="fr-FR" sz="1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 NOM DU CANDIDAT</a:t>
            </a:r>
            <a:endParaRPr kumimoji="0" lang="fr-FR" sz="16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</p:txBody>
      </p:sp>
      <p:sp>
        <p:nvSpPr>
          <p:cNvPr id="4100" name="Text Box 10"/>
          <p:cNvSpPr txBox="1">
            <a:spLocks noChangeArrowheads="1"/>
          </p:cNvSpPr>
          <p:nvPr/>
        </p:nvSpPr>
        <p:spPr bwMode="auto">
          <a:xfrm>
            <a:off x="214754" y="2136304"/>
            <a:ext cx="12220350" cy="6987214"/>
          </a:xfrm>
          <a:prstGeom prst="rect">
            <a:avLst/>
          </a:prstGeom>
          <a:solidFill>
            <a:srgbClr val="FFFFFF"/>
          </a:solidFill>
          <a:ln w="19050">
            <a:solidFill>
              <a:schemeClr val="bg1">
                <a:lumMod val="50000"/>
              </a:schemeClr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676" b="1" i="0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Visuels de la référence n°5</a:t>
            </a: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0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400" b="1" i="1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Privilégier les photos aux images de synthèse</a:t>
            </a: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fr-FR" sz="1400" b="1" i="1" u="none" strike="noStrike" kern="1200" cap="none" spc="0" normalizeH="0" baseline="0" noProof="0" dirty="0">
              <a:ln>
                <a:noFill/>
              </a:ln>
              <a:solidFill>
                <a:prstClr val="white">
                  <a:lumMod val="50000"/>
                </a:prstClr>
              </a:solidFill>
              <a:effectLst/>
              <a:uLnTx/>
              <a:uFillTx/>
              <a:latin typeface="Arial" charset="0"/>
              <a:ea typeface="ＭＳ Ｐゴシック" pitchFamily="-65" charset="-128"/>
              <a:cs typeface="+mn-cs"/>
            </a:endParaRPr>
          </a:p>
          <a:p>
            <a:pPr marL="0" marR="0" lvl="0" indent="0" algn="ctr" defTabSz="498475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400" b="1" i="1" u="none" strike="noStrike" kern="1200" cap="none" spc="0" normalizeH="0" baseline="0" noProof="0" dirty="0">
                <a:ln>
                  <a:noFill/>
                </a:ln>
                <a:solidFill>
                  <a:prstClr val="white">
                    <a:lumMod val="50000"/>
                  </a:prstClr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L’ensemble des visuels de la référence doivent être contenus dans ce cadre</a:t>
            </a:r>
          </a:p>
        </p:txBody>
      </p:sp>
      <p:sp>
        <p:nvSpPr>
          <p:cNvPr id="4104" name="Text Box 27"/>
          <p:cNvSpPr txBox="1">
            <a:spLocks noChangeArrowheads="1"/>
          </p:cNvSpPr>
          <p:nvPr/>
        </p:nvSpPr>
        <p:spPr bwMode="auto">
          <a:xfrm>
            <a:off x="7159799" y="838486"/>
            <a:ext cx="1793556" cy="2812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Localité:</a:t>
            </a:r>
          </a:p>
        </p:txBody>
      </p:sp>
      <p:sp>
        <p:nvSpPr>
          <p:cNvPr id="5" name="Text Box 27">
            <a:extLst>
              <a:ext uri="{FF2B5EF4-FFF2-40B4-BE49-F238E27FC236}">
                <a16:creationId xmlns:a16="http://schemas.microsoft.com/office/drawing/2014/main" id="{2A596142-3999-46C4-9FA1-5F9BF5B7F05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834428"/>
            <a:ext cx="1956631" cy="300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Programme :</a:t>
            </a:r>
          </a:p>
        </p:txBody>
      </p:sp>
      <p:sp>
        <p:nvSpPr>
          <p:cNvPr id="6" name="Text Box 27">
            <a:extLst>
              <a:ext uri="{FF2B5EF4-FFF2-40B4-BE49-F238E27FC236}">
                <a16:creationId xmlns:a16="http://schemas.microsoft.com/office/drawing/2014/main" id="{AD7B8081-AA9E-4EFC-8418-00210634FD1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7" y="1130716"/>
            <a:ext cx="3625543" cy="3536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Montant global HT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  <p:sp>
        <p:nvSpPr>
          <p:cNvPr id="7" name="Text Box 27">
            <a:extLst>
              <a:ext uri="{FF2B5EF4-FFF2-40B4-BE49-F238E27FC236}">
                <a16:creationId xmlns:a16="http://schemas.microsoft.com/office/drawing/2014/main" id="{94CED54D-C894-404F-8AA1-C8358E94BBD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4" y="805504"/>
            <a:ext cx="2136391" cy="2965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Nom du projet:</a:t>
            </a:r>
          </a:p>
        </p:txBody>
      </p:sp>
      <p:sp>
        <p:nvSpPr>
          <p:cNvPr id="8" name="Text Box 27">
            <a:extLst>
              <a:ext uri="{FF2B5EF4-FFF2-40B4-BE49-F238E27FC236}">
                <a16:creationId xmlns:a16="http://schemas.microsoft.com/office/drawing/2014/main" id="{94B96E67-1416-49DC-A68C-695D5FACCFE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69152" y="788331"/>
            <a:ext cx="2136390" cy="3317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Début des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  <p:sp>
        <p:nvSpPr>
          <p:cNvPr id="9" name="Text Box 27">
            <a:extLst>
              <a:ext uri="{FF2B5EF4-FFF2-40B4-BE49-F238E27FC236}">
                <a16:creationId xmlns:a16="http://schemas.microsoft.com/office/drawing/2014/main" id="{C1FFBAB2-74DF-4599-80AD-AAF99E48D31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4757" y="1490095"/>
            <a:ext cx="1956631" cy="3008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Certification:</a:t>
            </a:r>
          </a:p>
        </p:txBody>
      </p:sp>
      <p:sp>
        <p:nvSpPr>
          <p:cNvPr id="10" name="Text Box 27">
            <a:extLst>
              <a:ext uri="{FF2B5EF4-FFF2-40B4-BE49-F238E27FC236}">
                <a16:creationId xmlns:a16="http://schemas.microsoft.com/office/drawing/2014/main" id="{7DAE9693-845C-42EA-B829-98DC7327570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1107600"/>
            <a:ext cx="3881787" cy="3101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Maître d’Ouvrage:</a:t>
            </a:r>
          </a:p>
        </p:txBody>
      </p:sp>
      <p:sp>
        <p:nvSpPr>
          <p:cNvPr id="11" name="Text Box 27">
            <a:extLst>
              <a:ext uri="{FF2B5EF4-FFF2-40B4-BE49-F238E27FC236}">
                <a16:creationId xmlns:a16="http://schemas.microsoft.com/office/drawing/2014/main" id="{13905ED9-43CA-4BFC-9752-56B5DEDB3E3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153955" y="1123696"/>
            <a:ext cx="2748685" cy="4405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Equipe:</a:t>
            </a:r>
          </a:p>
        </p:txBody>
      </p:sp>
      <p:sp>
        <p:nvSpPr>
          <p:cNvPr id="12" name="Text Box 27">
            <a:extLst>
              <a:ext uri="{FF2B5EF4-FFF2-40B4-BE49-F238E27FC236}">
                <a16:creationId xmlns:a16="http://schemas.microsoft.com/office/drawing/2014/main" id="{DC1EB81A-C2CB-4CBC-B30E-5AE9AE8E234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691016" y="1405667"/>
            <a:ext cx="8231129" cy="4405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Spécificité(s) du projet:</a:t>
            </a:r>
          </a:p>
        </p:txBody>
      </p:sp>
      <p:sp>
        <p:nvSpPr>
          <p:cNvPr id="13" name="Text Box 27">
            <a:extLst>
              <a:ext uri="{FF2B5EF4-FFF2-40B4-BE49-F238E27FC236}">
                <a16:creationId xmlns:a16="http://schemas.microsoft.com/office/drawing/2014/main" id="{708D1294-27BA-4D5F-A420-024A2D514B7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69152" y="1102032"/>
            <a:ext cx="2825346" cy="36065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E9E8E7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C629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19199" tIns="59600" rIns="119199" bIns="59600"/>
          <a:lstStyle>
            <a:lvl1pPr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1pPr>
            <a:lvl2pPr marL="742950" indent="-28575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2pPr>
            <a:lvl3pPr marL="11430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3pPr>
            <a:lvl4pPr marL="16002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4pPr>
            <a:lvl5pPr marL="2057400" indent="-228600" defTabSz="498475" eaLnBrk="0" hangingPunct="0"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5pPr>
            <a:lvl6pPr marL="25146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6pPr>
            <a:lvl7pPr marL="29718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7pPr>
            <a:lvl8pPr marL="34290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8pPr>
            <a:lvl9pPr marL="3886200" indent="-228600" defTabSz="498475" eaLnBrk="0" fontAlgn="base" hangingPunct="0">
              <a:spcBef>
                <a:spcPct val="50000"/>
              </a:spcBef>
              <a:spcAft>
                <a:spcPct val="0"/>
              </a:spcAft>
              <a:defRPr sz="2600">
                <a:solidFill>
                  <a:schemeClr val="tx1"/>
                </a:solidFill>
                <a:latin typeface="Arial" charset="0"/>
                <a:ea typeface="ＭＳ Ｐゴシック" pitchFamily="-65" charset="-128"/>
              </a:defRPr>
            </a:lvl9pPr>
          </a:lstStyle>
          <a:p>
            <a:pPr marL="0" marR="0" lvl="0" indent="0" algn="l" defTabSz="4984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10000"/>
              </a:spcAft>
              <a:buClrTx/>
              <a:buSzTx/>
              <a:buFontTx/>
              <a:buNone/>
              <a:tabLst/>
              <a:defRPr/>
            </a:pP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Fin (prévisionnelle) des </a:t>
            </a:r>
            <a:r>
              <a:rPr kumimoji="0" lang="fr-FR" sz="1197" b="1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tvx</a:t>
            </a:r>
            <a:r>
              <a:rPr kumimoji="0" lang="fr-FR" sz="1197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 charset="0"/>
                <a:ea typeface="ＭＳ Ｐゴシック" pitchFamily="-65" charset="-128"/>
                <a:cs typeface="+mn-cs"/>
              </a:rPr>
              <a:t>:</a:t>
            </a:r>
          </a:p>
        </p:txBody>
      </p:sp>
    </p:spTree>
    <p:extLst>
      <p:ext uri="{BB962C8B-B14F-4D97-AF65-F5344CB8AC3E}">
        <p14:creationId xmlns:p14="http://schemas.microsoft.com/office/powerpoint/2010/main" val="309980013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  <a:txDef>
      <a:spPr bwMode="auto">
        <a:solidFill>
          <a:srgbClr val="E9E8E7"/>
        </a:solidFill>
        <a:ln w="19050">
          <a:solidFill>
            <a:srgbClr val="C62946"/>
          </a:solidFill>
          <a:miter lim="800000"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lIns="99569" tIns="49785" rIns="99569" bIns="49785"/>
      <a:lstStyle>
        <a:defPPr eaLnBrk="1" hangingPunct="1">
          <a:defRPr sz="1400" b="1" dirty="0">
            <a:solidFill>
              <a:schemeClr val="tx1">
                <a:lumMod val="75000"/>
                <a:lumOff val="25000"/>
              </a:schemeClr>
            </a:solidFill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8931</TotalTime>
  <Words>413</Words>
  <Application>Microsoft Office PowerPoint</Application>
  <PresentationFormat>A3 (297 x 420 mm)</PresentationFormat>
  <Paragraphs>108</Paragraphs>
  <Slides>6</Slides>
  <Notes>5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6</vt:i4>
      </vt:variant>
    </vt:vector>
  </HeadingPairs>
  <TitlesOfParts>
    <vt:vector size="9" baseType="lpstr">
      <vt:lpstr>Arial</vt:lpstr>
      <vt:lpstr>Calibri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>Un Coin de Paradis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Directeur Artistique 2</dc:creator>
  <cp:lastModifiedBy>Emmanuelle BRUNET</cp:lastModifiedBy>
  <cp:revision>295</cp:revision>
  <cp:lastPrinted>2012-12-20T10:29:55Z</cp:lastPrinted>
  <dcterms:created xsi:type="dcterms:W3CDTF">2010-10-06T07:34:48Z</dcterms:created>
  <dcterms:modified xsi:type="dcterms:W3CDTF">2024-12-06T09:27:17Z</dcterms:modified>
</cp:coreProperties>
</file>