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6" r:id="rId4"/>
  </p:sldMasterIdLst>
  <p:notesMasterIdLst>
    <p:notesMasterId r:id="rId8"/>
  </p:notesMasterIdLst>
  <p:handoutMasterIdLst>
    <p:handoutMasterId r:id="rId9"/>
  </p:handoutMasterIdLst>
  <p:sldIdLst>
    <p:sldId id="374" r:id="rId5"/>
    <p:sldId id="377" r:id="rId6"/>
    <p:sldId id="378" r:id="rId7"/>
  </p:sldIdLst>
  <p:sldSz cx="6858000" cy="9906000" type="A4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MasterView">
  <p:normalViewPr horzBarState="maximized">
    <p:restoredLeft sz="9988" autoAdjust="0"/>
    <p:restoredTop sz="96247" autoAdjust="0"/>
  </p:normalViewPr>
  <p:slideViewPr>
    <p:cSldViewPr snapToGrid="0">
      <p:cViewPr>
        <p:scale>
          <a:sx n="100" d="100"/>
          <a:sy n="100" d="100"/>
        </p:scale>
        <p:origin x="7062" y="4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viewProps" Target="viewProps.xml"/><Relationship Id="rId5" Type="http://schemas.openxmlformats.org/officeDocument/2006/relationships/slide" Target="slides/slide1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38DE74DD-AC36-830C-66C7-99AAF3D337DF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6EB51DF7-A296-E212-1579-9220EFE4B6EC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9D76D54-3516-4ADA-AA1A-23D7AEF75CAF}" type="datetimeFigureOut">
              <a:rPr lang="fr-FR" smtClean="0"/>
              <a:t>21/10/2024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227B5CC3-270C-8399-006F-31871332C3D9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E6A60EA1-4AB1-9FA0-9BB4-515FC15152FD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C8B824-4467-43BA-9A36-FC022C5FEA2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93627374"/>
      </p:ext>
    </p:extLst>
  </p:cSld>
  <p:clrMap bg1="lt1" tx1="dk1" bg2="lt2" tx2="dk2" accent1="accent1" accent2="accent2" accent3="accent3" accent4="accent4" accent5="accent5" accent6="accent6" hlink="hlink" folHlink="folHlink"/>
  <p:hf sldNum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3BF1D6B-966B-40E1-80B9-9DB69774FF81}" type="datetimeFigureOut">
              <a:rPr lang="fr-FR" smtClean="0"/>
              <a:t>21/10/2024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2239963" y="1241425"/>
            <a:ext cx="2317750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DE9624D-B707-412A-A0D9-AA9C5CAA7B2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68094579"/>
      </p:ext>
    </p:extLst>
  </p:cSld>
  <p:clrMap bg1="lt1" tx1="dk1" bg2="lt2" tx2="dk2" accent1="accent1" accent2="accent2" accent3="accent3" accent4="accent4" accent5="accent5" accent6="accent6" hlink="hlink" folHlink="folHlink"/>
  <p:hf sldNum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E98B9-1047-4C04-815E-AB8344C2FC50}" type="datetime1">
              <a:rPr lang="fr-FR" smtClean="0"/>
              <a:t>21/10/2024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F4093E-EB6C-452C-B7F7-DE2D883DEC8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258219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EF7D1-9241-462B-B7E8-D961244D6475}" type="datetime1">
              <a:rPr lang="fr-FR" smtClean="0"/>
              <a:t>21/10/2024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F4093E-EB6C-452C-B7F7-DE2D883DEC8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506460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3CDFE4-86DB-462D-8F88-037468ED9B9D}" type="datetime1">
              <a:rPr lang="fr-FR" smtClean="0"/>
              <a:t>21/10/2024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F4093E-EB6C-452C-B7F7-DE2D883DEC8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5469720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3B7013E3-55D1-4A0A-A4BC-5FD575B5487A}"/>
              </a:ext>
            </a:extLst>
          </p:cNvPr>
          <p:cNvSpPr/>
          <p:nvPr userDrawn="1"/>
        </p:nvSpPr>
        <p:spPr>
          <a:xfrm>
            <a:off x="75600" y="248131"/>
            <a:ext cx="6782400" cy="555215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013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F285153A-6D8C-440B-856C-1470B95B481D}"/>
              </a:ext>
            </a:extLst>
          </p:cNvPr>
          <p:cNvSpPr/>
          <p:nvPr userDrawn="1"/>
        </p:nvSpPr>
        <p:spPr>
          <a:xfrm>
            <a:off x="0" y="0"/>
            <a:ext cx="81000" cy="9906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013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41D8A852-9C6A-4959-90F5-E32CD6CFFDED}"/>
              </a:ext>
            </a:extLst>
          </p:cNvPr>
          <p:cNvSpPr/>
          <p:nvPr userDrawn="1"/>
        </p:nvSpPr>
        <p:spPr>
          <a:xfrm>
            <a:off x="0" y="-6923"/>
            <a:ext cx="6858000" cy="295096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25717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800" dirty="0"/>
              <a:t>CROUS Bretagne : Accord cadre à marchés subséquents pour la fourniture, la livraison et l’installation de mobilier (intérieur, extérieur et </a:t>
            </a:r>
            <a:r>
              <a:rPr lang="fr-FR" sz="750" dirty="0"/>
              <a:t>agencement</a:t>
            </a:r>
            <a:r>
              <a:rPr lang="fr-FR" sz="800" dirty="0"/>
              <a:t>)</a:t>
            </a:r>
          </a:p>
        </p:txBody>
      </p:sp>
      <p:pic>
        <p:nvPicPr>
          <p:cNvPr id="7" name="Image 6" descr="Une image contenant texte, Police, logo, capture d’écran&#10;&#10;Description générée automatiquement">
            <a:extLst>
              <a:ext uri="{FF2B5EF4-FFF2-40B4-BE49-F238E27FC236}">
                <a16:creationId xmlns:a16="http://schemas.microsoft.com/office/drawing/2014/main" id="{1A19B8C5-0CF6-90FB-E7A4-DB90B999067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268926" y="-12863"/>
            <a:ext cx="589075" cy="816209"/>
          </a:xfrm>
          <a:prstGeom prst="rect">
            <a:avLst/>
          </a:prstGeom>
        </p:spPr>
      </p:pic>
      <p:sp>
        <p:nvSpPr>
          <p:cNvPr id="9" name="ZoneTexte 8">
            <a:extLst>
              <a:ext uri="{FF2B5EF4-FFF2-40B4-BE49-F238E27FC236}">
                <a16:creationId xmlns:a16="http://schemas.microsoft.com/office/drawing/2014/main" id="{48E0EA06-D527-6837-F059-C822FD1F8A6D}"/>
              </a:ext>
            </a:extLst>
          </p:cNvPr>
          <p:cNvSpPr txBox="1"/>
          <p:nvPr userDrawn="1"/>
        </p:nvSpPr>
        <p:spPr>
          <a:xfrm>
            <a:off x="75600" y="302438"/>
            <a:ext cx="6193325" cy="5078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900" b="1" u="none" kern="1200" baseline="0" dirty="0">
                <a:solidFill>
                  <a:srgbClr val="2C5670"/>
                </a:solidFill>
                <a:uFill>
                  <a:solidFill>
                    <a:srgbClr val="2C5670"/>
                  </a:solidFill>
                </a:uFill>
                <a:latin typeface="+mn-lt"/>
                <a:ea typeface="+mj-ea"/>
                <a:cs typeface="+mj-cs"/>
              </a:rPr>
              <a:t>Lot n°………………………….</a:t>
            </a:r>
            <a:br>
              <a:rPr lang="fr-FR" sz="900" b="1" u="none" kern="1200" baseline="0" dirty="0">
                <a:solidFill>
                  <a:srgbClr val="2C5670"/>
                </a:solidFill>
                <a:uFill>
                  <a:solidFill>
                    <a:srgbClr val="2C5670"/>
                  </a:solidFill>
                </a:uFill>
                <a:latin typeface="+mn-lt"/>
                <a:ea typeface="+mj-ea"/>
                <a:cs typeface="+mj-cs"/>
              </a:rPr>
            </a:br>
            <a:r>
              <a:rPr lang="fr-FR" sz="900" b="1" u="none" kern="1200" baseline="0" dirty="0">
                <a:solidFill>
                  <a:srgbClr val="2C5670"/>
                </a:solidFill>
                <a:uFill>
                  <a:solidFill>
                    <a:srgbClr val="2C5670"/>
                  </a:solidFill>
                </a:uFill>
                <a:latin typeface="+mn-lt"/>
                <a:ea typeface="+mj-ea"/>
                <a:cs typeface="+mj-cs"/>
              </a:rPr>
              <a:t>Etude de cas - Projet :</a:t>
            </a:r>
            <a:br>
              <a:rPr lang="fr-FR" sz="900" b="1" u="none" kern="1200" baseline="0" dirty="0">
                <a:solidFill>
                  <a:srgbClr val="2C5670"/>
                </a:solidFill>
                <a:uFill>
                  <a:solidFill>
                    <a:srgbClr val="2C5670"/>
                  </a:solidFill>
                </a:uFill>
                <a:latin typeface="+mn-lt"/>
                <a:ea typeface="+mj-ea"/>
                <a:cs typeface="+mj-cs"/>
              </a:rPr>
            </a:br>
            <a:r>
              <a:rPr lang="fr-FR" sz="900" b="1" u="none" kern="1200" baseline="0" dirty="0">
                <a:solidFill>
                  <a:srgbClr val="2C5670"/>
                </a:solidFill>
                <a:uFill>
                  <a:solidFill>
                    <a:srgbClr val="2C5670"/>
                  </a:solidFill>
                </a:uFill>
                <a:latin typeface="+mn-lt"/>
                <a:ea typeface="+mj-ea"/>
                <a:cs typeface="+mj-cs"/>
              </a:rPr>
              <a:t>Référence devis de la fiche technique présentée : </a:t>
            </a:r>
          </a:p>
        </p:txBody>
      </p:sp>
    </p:spTree>
    <p:extLst>
      <p:ext uri="{BB962C8B-B14F-4D97-AF65-F5344CB8AC3E}">
        <p14:creationId xmlns:p14="http://schemas.microsoft.com/office/powerpoint/2010/main" val="318030556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120">
          <p15:clr>
            <a:srgbClr val="FBAE40"/>
          </p15:clr>
        </p15:guide>
        <p15:guide id="2" pos="1620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3B7013E3-55D1-4A0A-A4BC-5FD575B5487A}"/>
              </a:ext>
            </a:extLst>
          </p:cNvPr>
          <p:cNvSpPr/>
          <p:nvPr userDrawn="1"/>
        </p:nvSpPr>
        <p:spPr>
          <a:xfrm>
            <a:off x="75600" y="3931920"/>
            <a:ext cx="6782400" cy="1477583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013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F285153A-6D8C-440B-856C-1470B95B481D}"/>
              </a:ext>
            </a:extLst>
          </p:cNvPr>
          <p:cNvSpPr/>
          <p:nvPr userDrawn="1"/>
        </p:nvSpPr>
        <p:spPr>
          <a:xfrm>
            <a:off x="0" y="0"/>
            <a:ext cx="81000" cy="9906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013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41D8A852-9C6A-4959-90F5-E32CD6CFFDED}"/>
              </a:ext>
            </a:extLst>
          </p:cNvPr>
          <p:cNvSpPr/>
          <p:nvPr userDrawn="1"/>
        </p:nvSpPr>
        <p:spPr>
          <a:xfrm>
            <a:off x="0" y="-29088"/>
            <a:ext cx="6858000" cy="1066103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25717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100" dirty="0"/>
              <a:t>CROUS Bretagne : Accord cadre à marchés subséquents pour la fourniture, la livraison et </a:t>
            </a:r>
          </a:p>
          <a:p>
            <a:pPr marL="0" marR="0" lvl="0" indent="0" algn="l" defTabSz="25717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100" dirty="0"/>
              <a:t>l’installation de mobilier (intérieur, extérieur et </a:t>
            </a:r>
            <a:r>
              <a:rPr lang="fr-FR" sz="1050" dirty="0"/>
              <a:t>agencement</a:t>
            </a:r>
            <a:r>
              <a:rPr lang="fr-FR" sz="1100" dirty="0"/>
              <a:t>)</a:t>
            </a:r>
          </a:p>
        </p:txBody>
      </p:sp>
      <p:pic>
        <p:nvPicPr>
          <p:cNvPr id="7" name="Image 6" descr="Une image contenant texte, Police, logo, capture d’écran&#10;&#10;Description générée automatiquement">
            <a:extLst>
              <a:ext uri="{FF2B5EF4-FFF2-40B4-BE49-F238E27FC236}">
                <a16:creationId xmlns:a16="http://schemas.microsoft.com/office/drawing/2014/main" id="{1A19B8C5-0CF6-90FB-E7A4-DB90B999067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027419" y="-33065"/>
            <a:ext cx="830581" cy="1150834"/>
          </a:xfrm>
          <a:prstGeom prst="rect">
            <a:avLst/>
          </a:prstGeom>
        </p:spPr>
      </p:pic>
      <p:sp>
        <p:nvSpPr>
          <p:cNvPr id="3" name="ZoneTexte 2">
            <a:extLst>
              <a:ext uri="{FF2B5EF4-FFF2-40B4-BE49-F238E27FC236}">
                <a16:creationId xmlns:a16="http://schemas.microsoft.com/office/drawing/2014/main" id="{6B0153FA-9E5C-E964-F5D5-417C51B10926}"/>
              </a:ext>
            </a:extLst>
          </p:cNvPr>
          <p:cNvSpPr txBox="1"/>
          <p:nvPr userDrawn="1"/>
        </p:nvSpPr>
        <p:spPr>
          <a:xfrm>
            <a:off x="75600" y="4199096"/>
            <a:ext cx="6782400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sz="1600" b="1" u="none" kern="1200" baseline="0" dirty="0">
                <a:solidFill>
                  <a:srgbClr val="2C5670"/>
                </a:solidFill>
                <a:uFill>
                  <a:solidFill>
                    <a:srgbClr val="2C5670"/>
                  </a:solidFill>
                </a:uFill>
                <a:latin typeface="+mn-lt"/>
                <a:ea typeface="+mj-ea"/>
                <a:cs typeface="+mj-cs"/>
              </a:rPr>
              <a:t>CLASSEUR DES FICHES TECHNIQUES</a:t>
            </a:r>
            <a:br>
              <a:rPr lang="fr-FR" sz="1600" b="1" u="none" kern="1200" baseline="0" dirty="0">
                <a:solidFill>
                  <a:srgbClr val="2C5670"/>
                </a:solidFill>
                <a:uFill>
                  <a:solidFill>
                    <a:srgbClr val="2C5670"/>
                  </a:solidFill>
                </a:uFill>
                <a:latin typeface="+mn-lt"/>
                <a:ea typeface="+mj-ea"/>
                <a:cs typeface="+mj-cs"/>
              </a:rPr>
            </a:br>
            <a:r>
              <a:rPr lang="fr-FR" sz="1600" b="1" u="none" kern="1200" baseline="0" dirty="0">
                <a:solidFill>
                  <a:srgbClr val="2C5670"/>
                </a:solidFill>
                <a:uFill>
                  <a:solidFill>
                    <a:srgbClr val="2C5670"/>
                  </a:solidFill>
                </a:uFill>
                <a:latin typeface="+mn-lt"/>
                <a:ea typeface="+mj-ea"/>
                <a:cs typeface="+mj-cs"/>
              </a:rPr>
              <a:t>- ETUDES DE CAS -</a:t>
            </a:r>
            <a:br>
              <a:rPr lang="fr-FR" sz="1600" b="1" u="none" kern="1200" baseline="0" dirty="0">
                <a:solidFill>
                  <a:srgbClr val="2C5670"/>
                </a:solidFill>
                <a:uFill>
                  <a:solidFill>
                    <a:srgbClr val="2C5670"/>
                  </a:solidFill>
                </a:uFill>
                <a:latin typeface="+mn-lt"/>
                <a:ea typeface="+mj-ea"/>
                <a:cs typeface="+mj-cs"/>
              </a:rPr>
            </a:br>
            <a:br>
              <a:rPr lang="fr-FR" sz="1600" b="1" u="none" kern="1200" baseline="0" dirty="0">
                <a:solidFill>
                  <a:srgbClr val="2C5670"/>
                </a:solidFill>
                <a:uFill>
                  <a:solidFill>
                    <a:srgbClr val="2C5670"/>
                  </a:solidFill>
                </a:uFill>
                <a:latin typeface="+mn-lt"/>
                <a:ea typeface="+mj-ea"/>
                <a:cs typeface="+mj-cs"/>
              </a:rPr>
            </a:br>
            <a:r>
              <a:rPr lang="fr-FR" sz="1600" b="1" u="none" kern="1200" baseline="0" dirty="0">
                <a:solidFill>
                  <a:srgbClr val="2C5670"/>
                </a:solidFill>
                <a:uFill>
                  <a:solidFill>
                    <a:srgbClr val="2C5670"/>
                  </a:solidFill>
                </a:uFill>
                <a:latin typeface="+mn-lt"/>
                <a:ea typeface="+mj-ea"/>
                <a:cs typeface="+mj-cs"/>
              </a:rPr>
              <a:t>LOT N°…………………….</a:t>
            </a:r>
          </a:p>
        </p:txBody>
      </p:sp>
    </p:spTree>
    <p:extLst>
      <p:ext uri="{BB962C8B-B14F-4D97-AF65-F5344CB8AC3E}">
        <p14:creationId xmlns:p14="http://schemas.microsoft.com/office/powerpoint/2010/main" val="156774394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120">
          <p15:clr>
            <a:srgbClr val="FBAE40"/>
          </p15:clr>
        </p15:guide>
        <p15:guide id="2" pos="1620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FA52407-47BB-C668-71C1-FBCAA6EB0E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A0987FCC-0DEC-861A-CC46-D6BA3C11F2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94FC4-6A85-41C8-9D02-C2DED7D7ADF4}" type="datetime1">
              <a:rPr lang="fr-FR" smtClean="0"/>
              <a:t>21/10/2024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24B5F4F2-39C1-0A5E-208C-7575882FDC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F695B105-28D2-038E-E2AB-456EFC6106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F4093E-EB6C-452C-B7F7-DE2D883DEC8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188306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646228-4AEE-4066-A721-E745D5813000}" type="datetime1">
              <a:rPr lang="fr-FR" smtClean="0"/>
              <a:t>21/10/2024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F4093E-EB6C-452C-B7F7-DE2D883DEC8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51341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DC80F6-DD23-4787-B347-7FDC08FBBC5F}" type="datetime1">
              <a:rPr lang="fr-FR" smtClean="0"/>
              <a:t>21/10/2024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F4093E-EB6C-452C-B7F7-DE2D883DEC8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340839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89A8AC-0491-460C-AB64-CE40A070AFDB}" type="datetime1">
              <a:rPr lang="fr-FR" smtClean="0"/>
              <a:t>21/10/2024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F4093E-EB6C-452C-B7F7-DE2D883DEC8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511956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A24AB3-AC32-4D42-ACBA-56830A0BB40F}" type="datetime1">
              <a:rPr lang="fr-FR" smtClean="0"/>
              <a:t>21/10/2024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F4093E-EB6C-452C-B7F7-DE2D883DEC8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921102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98A30E-AD3C-4B84-AE10-E344EB0FA579}" type="datetime1">
              <a:rPr lang="fr-FR" smtClean="0"/>
              <a:t>21/10/2024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F4093E-EB6C-452C-B7F7-DE2D883DEC8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272409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C94B80-216E-4D5D-926E-C6ECA3DCF737}" type="datetime1">
              <a:rPr lang="fr-FR" smtClean="0"/>
              <a:t>21/10/2024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F4093E-EB6C-452C-B7F7-DE2D883DEC8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06196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B0DB06-F29E-497D-839D-867E46D42EB2}" type="datetime1">
              <a:rPr lang="fr-FR" smtClean="0"/>
              <a:t>21/10/2024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F4093E-EB6C-452C-B7F7-DE2D883DEC8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174728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FC466-3FBC-468A-8E8B-FBD741026968}" type="datetime1">
              <a:rPr lang="fr-FR" smtClean="0"/>
              <a:t>21/10/2024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F4093E-EB6C-452C-B7F7-DE2D883DEC8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021120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D94FC4-6A85-41C8-9D02-C2DED7D7ADF4}" type="datetime1">
              <a:rPr lang="fr-FR" smtClean="0"/>
              <a:t>21/10/2024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F4093E-EB6C-452C-B7F7-DE2D883DEC8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585296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68" r:id="rId2"/>
    <p:sldLayoutId id="2147483669" r:id="rId3"/>
    <p:sldLayoutId id="2147483670" r:id="rId4"/>
    <p:sldLayoutId id="2147483671" r:id="rId5"/>
    <p:sldLayoutId id="2147483672" r:id="rId6"/>
    <p:sldLayoutId id="2147483673" r:id="rId7"/>
    <p:sldLayoutId id="2147483674" r:id="rId8"/>
    <p:sldLayoutId id="2147483675" r:id="rId9"/>
    <p:sldLayoutId id="2147483676" r:id="rId10"/>
    <p:sldLayoutId id="2147483677" r:id="rId11"/>
    <p:sldLayoutId id="2147483678" r:id="rId12"/>
    <p:sldLayoutId id="2147483679" r:id="rId13"/>
    <p:sldLayoutId id="2147483665" r:id="rId14"/>
  </p:sldLayoutIdLst>
  <p:hf sldNum="0"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3120" userDrawn="1">
          <p15:clr>
            <a:srgbClr val="F26B43"/>
          </p15:clr>
        </p15:guide>
        <p15:guide id="2" pos="216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552174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097596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15298084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 2013 – 2022">
  <a:themeElements>
    <a:clrScheme name="Thème Office 2013 – 2022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 2013 – 2022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 2013 – 2022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2846139F1DA4C42BAA38BFC2D2C6F6F" ma:contentTypeVersion="12" ma:contentTypeDescription="Crée un document." ma:contentTypeScope="" ma:versionID="8a26555c923b5469f9db3f7ce2ab6f0d">
  <xsd:schema xmlns:xsd="http://www.w3.org/2001/XMLSchema" xmlns:xs="http://www.w3.org/2001/XMLSchema" xmlns:p="http://schemas.microsoft.com/office/2006/metadata/properties" xmlns:ns3="9725d8ab-bf24-4deb-acd1-5874ab368b60" xmlns:ns4="ddf3db55-42c1-460e-9106-d417af876f16" targetNamespace="http://schemas.microsoft.com/office/2006/metadata/properties" ma:root="true" ma:fieldsID="3eac83ce2ac6d8ee7a1237d821d30f88" ns3:_="" ns4:_="">
    <xsd:import namespace="9725d8ab-bf24-4deb-acd1-5874ab368b60"/>
    <xsd:import namespace="ddf3db55-42c1-460e-9106-d417af876f16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_activity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DateTaken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ServiceObjectDetectorVersions" minOccurs="0"/>
                <xsd:element ref="ns3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725d8ab-bf24-4deb-acd1-5874ab368b6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_activity" ma:index="10" nillable="true" ma:displayName="_activity" ma:hidden="true" ma:internalName="_activity">
      <xsd:simpleType>
        <xsd:restriction base="dms:Note"/>
      </xsd:simpleType>
    </xsd:element>
    <xsd:element name="MediaServiceDateTaken" ma:index="14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AutoTags" ma:index="15" nillable="true" ma:displayName="Tags" ma:internalName="MediaServiceAutoTags" ma:readOnly="true">
      <xsd:simpleType>
        <xsd:restriction base="dms:Text"/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bjectDetectorVersions" ma:index="18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df3db55-42c1-460e-9106-d417af876f16" elementFormDefault="qualified">
    <xsd:import namespace="http://schemas.microsoft.com/office/2006/documentManagement/types"/>
    <xsd:import namespace="http://schemas.microsoft.com/office/infopath/2007/PartnerControls"/>
    <xsd:element name="SharedWithUsers" ma:index="11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2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3" nillable="true" ma:displayName="Partage du hachage d’indicateur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9725d8ab-bf24-4deb-acd1-5874ab368b60" xsi:nil="true"/>
  </documentManagement>
</p:properties>
</file>

<file path=customXml/itemProps1.xml><?xml version="1.0" encoding="utf-8"?>
<ds:datastoreItem xmlns:ds="http://schemas.openxmlformats.org/officeDocument/2006/customXml" ds:itemID="{339AB077-60B8-4ABA-BDC5-40F0889A814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725d8ab-bf24-4deb-acd1-5874ab368b60"/>
    <ds:schemaRef ds:uri="ddf3db55-42c1-460e-9106-d417af876f1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F18F0213-0112-4EEE-8594-3744F29C20B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7E9B8A61-3739-4C16-AD94-14501463DDC6}">
  <ds:schemaRefs>
    <ds:schemaRef ds:uri="http://schemas.openxmlformats.org/package/2006/metadata/core-properties"/>
    <ds:schemaRef ds:uri="http://purl.org/dc/elements/1.1/"/>
    <ds:schemaRef ds:uri="http://purl.org/dc/terms/"/>
    <ds:schemaRef ds:uri="http://www.w3.org/XML/1998/namespace"/>
    <ds:schemaRef ds:uri="9725d8ab-bf24-4deb-acd1-5874ab368b60"/>
    <ds:schemaRef ds:uri="http://schemas.microsoft.com/office/2006/documentManagement/types"/>
    <ds:schemaRef ds:uri="http://schemas.microsoft.com/office/infopath/2007/PartnerControls"/>
    <ds:schemaRef ds:uri="ddf3db55-42c1-460e-9106-d417af876f16"/>
    <ds:schemaRef ds:uri="http://schemas.microsoft.com/office/2006/metadata/properties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2329</TotalTime>
  <Words>0</Words>
  <Application>Microsoft Office PowerPoint</Application>
  <PresentationFormat>Format A4 (210 x 297 mm)</PresentationFormat>
  <Paragraphs>0</Paragraphs>
  <Slides>3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Thème Office 2013 – 2022</vt:lpstr>
      <vt:lpstr>Présentation PowerPoint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Laura BEAUMANOIR</dc:creator>
  <cp:lastModifiedBy>Clemence PINGUET</cp:lastModifiedBy>
  <cp:revision>256</cp:revision>
  <cp:lastPrinted>2024-01-15T15:32:18Z</cp:lastPrinted>
  <dcterms:created xsi:type="dcterms:W3CDTF">2023-11-10T08:41:16Z</dcterms:created>
  <dcterms:modified xsi:type="dcterms:W3CDTF">2024-10-21T07:57:47Z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0x01010012846139F1DA4C42BAA38BFC2D2C6F6F</vt:lpwstr>
  </property>
</Properties>
</file>