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74" r:id="rId5"/>
    <p:sldId id="375" r:id="rId6"/>
    <p:sldId id="376" r:id="rId7"/>
    <p:sldId id="377" r:id="rId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06" autoAdjust="0"/>
    <p:restoredTop sz="96247" autoAdjust="0"/>
  </p:normalViewPr>
  <p:slideViewPr>
    <p:cSldViewPr snapToGrid="0">
      <p:cViewPr>
        <p:scale>
          <a:sx n="66" d="100"/>
          <a:sy n="66" d="100"/>
        </p:scale>
        <p:origin x="759" y="5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8DE74DD-AC36-830C-66C7-99AAF3D337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B51DF7-A296-E212-1579-9220EFE4B6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76D54-3516-4ADA-AA1A-23D7AEF75CAF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7B5CC3-270C-8399-006F-31871332C3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A60EA1-4AB1-9FA0-9BB4-515FC15152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8B824-4467-43BA-9A36-FC022C5FEA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62737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F1D6B-966B-40E1-80B9-9DB69774FF81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9624D-B707-412A-A0D9-AA9C5CAA7B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09457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ED3D17-52DE-24CB-EDB9-8FE66CCCA7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68C492C-93D2-5332-2A0F-4D600C88D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7B325F-2F94-8163-3D41-B463465E9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98B9-1047-4C04-815E-AB8344C2FC50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05F86B-D202-72DD-70AC-4078E2414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59E278-3C9F-B126-E891-4AC53156B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7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97C35F-24E9-B437-61DF-708096FA4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FC05A40-8C5F-8BA3-619B-D91845802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73F916-7D44-A500-3BF8-C232B9F21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C14D90-EB03-0049-4FC9-162CE252C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FC466-3FBC-468A-8E8B-FBD741026968}" type="datetime1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939B78-1DB9-318C-212C-84A6C9F6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9964FF7-ADE6-43E1-0225-CE4866068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68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6D019A-D31D-3EDC-9E53-971A99573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E4DCBB-45BC-5EAA-51F2-15C2CFB65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7805F3-C867-3182-B7D8-28D0F2F1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EF7D1-9241-462B-B7E8-D961244D6475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6C2CBB-0998-A086-BDDA-8240CFEAC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859F86-957F-52B9-9AD0-BBD03FF76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1903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B978158-34F3-6D9E-42BC-680006F72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1094AA-4814-355F-A110-8591297489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04D626-1752-C8B8-B5E3-446DB2294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DFE4-86DB-462D-8F88-037468ED9B9D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2D5B75-8BD7-8D5A-D95B-377A5A97A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40F8BE-0009-487A-1CCE-874762B62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46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B7013E3-55D1-4A0A-A4BC-5FD575B5487A}"/>
              </a:ext>
            </a:extLst>
          </p:cNvPr>
          <p:cNvSpPr/>
          <p:nvPr userDrawn="1"/>
        </p:nvSpPr>
        <p:spPr>
          <a:xfrm>
            <a:off x="134400" y="171783"/>
            <a:ext cx="12057600" cy="68803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85153A-6D8C-440B-856C-1470B95B481D}"/>
              </a:ext>
            </a:extLst>
          </p:cNvPr>
          <p:cNvSpPr/>
          <p:nvPr userDrawn="1"/>
        </p:nvSpPr>
        <p:spPr>
          <a:xfrm>
            <a:off x="0" y="0"/>
            <a:ext cx="144000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2F24165-155A-496C-89B7-94C4248B62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942" y="214919"/>
            <a:ext cx="9326765" cy="707294"/>
          </a:xfrm>
        </p:spPr>
        <p:txBody>
          <a:bodyPr anchor="b">
            <a:noAutofit/>
          </a:bodyPr>
          <a:lstStyle>
            <a:lvl1pPr algn="l">
              <a:defRPr sz="1600" b="1" u="none" baseline="0">
                <a:solidFill>
                  <a:srgbClr val="2C5670"/>
                </a:solidFill>
                <a:uFill>
                  <a:solidFill>
                    <a:srgbClr val="2C5670"/>
                  </a:solidFill>
                </a:uFill>
                <a:latin typeface="+mn-lt"/>
              </a:defRPr>
            </a:lvl1pPr>
          </a:lstStyle>
          <a:p>
            <a:r>
              <a:rPr lang="fr-FR" dirty="0"/>
              <a:t>Candidat :</a:t>
            </a:r>
            <a:br>
              <a:rPr lang="fr-FR" dirty="0"/>
            </a:br>
            <a:r>
              <a:rPr lang="fr-FR" dirty="0"/>
              <a:t>Référence n°</a:t>
            </a:r>
            <a:br>
              <a:rPr lang="fr-FR" dirty="0"/>
            </a:br>
            <a:r>
              <a:rPr lang="fr-FR" dirty="0"/>
              <a:t>Nom de la référence : 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1D8A852-9C6A-4959-90F5-E32CD6CFFDED}"/>
              </a:ext>
            </a:extLst>
          </p:cNvPr>
          <p:cNvSpPr/>
          <p:nvPr userDrawn="1"/>
        </p:nvSpPr>
        <p:spPr>
          <a:xfrm>
            <a:off x="0" y="-4793"/>
            <a:ext cx="12192000" cy="20429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/>
              <a:t>CROUS Bretagne : Accord cadre à marchés subséquents pour la fourniture, la livraison et l’installation de mobilier (intérieur, extérieur et agencement)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B95A58-6890-EFBC-4E61-E53209F4765A}"/>
              </a:ext>
            </a:extLst>
          </p:cNvPr>
          <p:cNvSpPr/>
          <p:nvPr userDrawn="1"/>
        </p:nvSpPr>
        <p:spPr>
          <a:xfrm>
            <a:off x="282941" y="944115"/>
            <a:ext cx="4289059" cy="28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E9AAE6-F93B-6138-BA45-7AAC6A60E300}"/>
              </a:ext>
            </a:extLst>
          </p:cNvPr>
          <p:cNvSpPr/>
          <p:nvPr userDrawn="1"/>
        </p:nvSpPr>
        <p:spPr>
          <a:xfrm>
            <a:off x="4635736" y="944115"/>
            <a:ext cx="4288664" cy="28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F88C83-DF70-7EA7-4471-2DB22D168D49}"/>
              </a:ext>
            </a:extLst>
          </p:cNvPr>
          <p:cNvSpPr/>
          <p:nvPr userDrawn="1"/>
        </p:nvSpPr>
        <p:spPr>
          <a:xfrm>
            <a:off x="270241" y="3905298"/>
            <a:ext cx="4301759" cy="28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299E81-823F-DBA4-00CA-6A9C63FE64D8}"/>
              </a:ext>
            </a:extLst>
          </p:cNvPr>
          <p:cNvSpPr/>
          <p:nvPr userDrawn="1"/>
        </p:nvSpPr>
        <p:spPr>
          <a:xfrm>
            <a:off x="4635737" y="3908411"/>
            <a:ext cx="4288664" cy="28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7" name="Image 6" descr="Une image contenant texte, Police, logo, capture d’écran&#10;&#10;Description générée automatiquement">
            <a:extLst>
              <a:ext uri="{FF2B5EF4-FFF2-40B4-BE49-F238E27FC236}">
                <a16:creationId xmlns:a16="http://schemas.microsoft.com/office/drawing/2014/main" id="{1A19B8C5-0CF6-90FB-E7A4-DB90B99906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49414" y="-8905"/>
            <a:ext cx="442586" cy="5735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7FABAD-A11D-5AD3-7826-0B0FE2255F34}"/>
              </a:ext>
            </a:extLst>
          </p:cNvPr>
          <p:cNvSpPr/>
          <p:nvPr userDrawn="1"/>
        </p:nvSpPr>
        <p:spPr>
          <a:xfrm>
            <a:off x="8988136" y="944114"/>
            <a:ext cx="3080691" cy="5841184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fr-FR" sz="1400" dirty="0">
                <a:solidFill>
                  <a:schemeClr val="tx1"/>
                </a:solidFill>
              </a:rPr>
              <a:t>Description de la nature de la prestation :</a:t>
            </a: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tx1"/>
                </a:solidFill>
              </a:rPr>
              <a:t>Description du lieu d’installation du mobilier :</a:t>
            </a: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r>
              <a:rPr lang="fr-FR" sz="1400" dirty="0">
                <a:solidFill>
                  <a:schemeClr val="tx1"/>
                </a:solidFill>
              </a:rPr>
              <a:t>Etat d’Avancement de la mission :</a:t>
            </a:r>
          </a:p>
          <a:p>
            <a:pPr marL="285750" indent="-285750" algn="l">
              <a:buFont typeface="Wingdings" panose="05000000000000000000" pitchFamily="2" charset="2"/>
              <a:buChar char="o"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En cours</a:t>
            </a:r>
          </a:p>
          <a:p>
            <a:pPr marL="285750" indent="-285750" algn="l">
              <a:buFont typeface="Wingdings" panose="05000000000000000000" pitchFamily="2" charset="2"/>
              <a:buChar char="o"/>
            </a:pPr>
            <a:r>
              <a:rPr lang="fr-FR" sz="1400" dirty="0">
                <a:solidFill>
                  <a:schemeClr val="tx1"/>
                </a:solidFill>
                <a:sym typeface="Wingdings" panose="05000000000000000000" pitchFamily="2" charset="2"/>
              </a:rPr>
              <a:t>Livré - Année :</a:t>
            </a:r>
            <a:br>
              <a:rPr lang="fr-FR" sz="1400" dirty="0">
                <a:solidFill>
                  <a:schemeClr val="tx1"/>
                </a:solidFill>
              </a:rPr>
            </a:br>
            <a:endParaRPr lang="fr-FR" sz="14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tx1"/>
                </a:solidFill>
              </a:rPr>
              <a:t>Montant de la prestation (€HT) </a:t>
            </a:r>
            <a:r>
              <a:rPr lang="fr-FR" sz="1100" dirty="0">
                <a:solidFill>
                  <a:schemeClr val="tx1"/>
                </a:solidFill>
              </a:rPr>
              <a:t>Fourniture/Montage/Livraison/Installation </a:t>
            </a:r>
            <a:r>
              <a:rPr lang="fr-FR" sz="1400" dirty="0">
                <a:solidFill>
                  <a:schemeClr val="tx1"/>
                </a:solidFill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1200" dirty="0">
              <a:solidFill>
                <a:schemeClr val="tx1"/>
              </a:solidFill>
            </a:endParaRPr>
          </a:p>
          <a:p>
            <a:pPr algn="l"/>
            <a:r>
              <a:rPr lang="fr-FR" sz="1400" dirty="0">
                <a:solidFill>
                  <a:schemeClr val="tx1"/>
                </a:solidFill>
              </a:rPr>
              <a:t>Client : </a:t>
            </a:r>
          </a:p>
          <a:p>
            <a:pPr algn="l"/>
            <a:endParaRPr lang="fr-FR" sz="1400" dirty="0">
              <a:solidFill>
                <a:schemeClr val="tx1"/>
              </a:solidFill>
            </a:endParaRPr>
          </a:p>
          <a:p>
            <a:pPr algn="l"/>
            <a:endParaRPr lang="fr-FR" sz="900" dirty="0">
              <a:solidFill>
                <a:schemeClr val="tx1"/>
              </a:solidFill>
            </a:endParaRPr>
          </a:p>
          <a:p>
            <a:pPr algn="l"/>
            <a:r>
              <a:rPr lang="fr-FR" sz="1400" dirty="0">
                <a:solidFill>
                  <a:schemeClr val="tx1"/>
                </a:solidFill>
              </a:rPr>
              <a:t>Maîtrise d’œuvre :</a:t>
            </a:r>
          </a:p>
          <a:p>
            <a:pPr algn="l"/>
            <a:endParaRPr lang="fr-FR" sz="1200" dirty="0">
              <a:solidFill>
                <a:schemeClr val="tx1"/>
              </a:solidFill>
            </a:endParaRPr>
          </a:p>
          <a:p>
            <a:pPr algn="l"/>
            <a:endParaRPr lang="fr-FR" sz="1100" dirty="0">
              <a:solidFill>
                <a:schemeClr val="tx1"/>
              </a:solidFill>
            </a:endParaRPr>
          </a:p>
          <a:p>
            <a:pPr algn="l"/>
            <a:endParaRPr lang="fr-FR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633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A52407-47BB-C668-71C1-FBCAA6EB0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0987FCC-0DEC-861A-CC46-D6BA3C11F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94FC4-6A85-41C8-9D02-C2DED7D7ADF4}" type="datetime1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5F4F2-39C1-0A5E-208C-7575882FD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695B105-28D2-038E-E2AB-456EFC61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83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F11D2F-F399-1D3A-2AD8-D3CE2AC4D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52D197-5C47-2D8B-A0E1-2456F8C68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AF9CC2-BB32-4053-98C1-94D718DC4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46228-4AEE-4066-A721-E745D5813000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FF603E-5AA9-A804-EAAC-289AE1685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879678-BA9B-AB38-979F-D1F81F981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21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A944C-95B5-0EDF-A42D-987B53DE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0C4D7C-2585-CE23-061C-D2E73488D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0A2926-3111-A1E1-5D31-C27F1C470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C80F6-DD23-4787-B347-7FDC08FBBC5F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C64BFB-1C45-641D-808F-07249131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69F7502-F97B-70C9-D3E4-07DC86185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19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6EFA21-9811-FFD7-0F8B-655D77A85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6FE973-4A2E-A0E5-B4DD-2BBEDD5DF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CC36F48-8C84-2C72-349D-52E23F7999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8C9CDD9-2BD5-993C-34DD-5194B48E7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A8AC-0491-460C-AB64-CE40A070AFDB}" type="datetime1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F074A0-B87B-9ADE-D00F-634C8B99D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CEDBAA-72BF-17C0-BFE2-C0F918E25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82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A47015-322E-B4A2-31E1-473248284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F0F264-9259-0E0A-C96A-0B65EF645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5418B5-8E4F-69EF-BA78-60211520A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2DF7135-F528-8EAB-09D3-E4C68C498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960DEB0-0308-C5B5-01CA-B94CBDE93A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AF7C2AC-D90E-CB70-17BE-D89A43FE2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4AB3-AC32-4D42-ACBA-56830A0BB40F}" type="datetime1">
              <a:rPr lang="fr-FR" smtClean="0"/>
              <a:t>16/10/2024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B46DE2-72AC-B9FB-3E7C-EEC25A52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51983C0-CD70-2117-D487-71BE4BF84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23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A93E3-E22F-1675-1E47-8C642A92E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3717B1-7C66-683F-4E8B-FB47644B9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8A30E-AD3C-4B84-AE10-E344EB0FA579}" type="datetime1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ECDC66-53EE-7937-BD5C-6228CADE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BDA5C4-3059-9C17-CA6F-D164E36AA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03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95722A1-44BB-8311-1E41-43AE0906E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4B80-216E-4D5D-926E-C6ECA3DCF737}" type="datetime1">
              <a:rPr lang="fr-FR" smtClean="0"/>
              <a:t>16/10/2024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280265F-3CC1-9637-EEAC-B86BA9954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9D3B3F-D012-F117-04C7-5AFC6A5D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37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BF4DC5-D765-308D-23C2-439C2AE31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C3BA3D-AF84-651B-4AA0-2F4F0BC9F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168D372-6E5E-E04E-08BD-EC92F5944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EC5361-8292-6924-316A-123B5E3F3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0DB06-F29E-497D-839D-867E46D42EB2}" type="datetime1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091D5D-A1F2-CC0F-6BC6-6DA98A0D3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2DC848-E115-3D04-CAE3-557FB0A30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39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F471938-FFCA-8169-8684-ABF5FDD1C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420BD9-AD66-4684-BAA7-960FA3294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B130AE-E992-42E1-9113-E907C63143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94FC4-6A85-41C8-9D02-C2DED7D7ADF4}" type="datetime1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239D36-6BB9-8478-E858-606A05F48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55F5F3-EAE8-11F9-FE0A-DFF61C6A3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4093E-EB6C-452C-B7F7-DE2D883DEC8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35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18BEE57-E10B-DB43-A462-6A6B2741A524}"/>
              </a:ext>
            </a:extLst>
          </p:cNvPr>
          <p:cNvSpPr txBox="1"/>
          <p:nvPr/>
        </p:nvSpPr>
        <p:spPr>
          <a:xfrm>
            <a:off x="6411408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B1F23A-F539-82AD-81D2-E6AA652F22DF}"/>
              </a:ext>
            </a:extLst>
          </p:cNvPr>
          <p:cNvSpPr txBox="1"/>
          <p:nvPr/>
        </p:nvSpPr>
        <p:spPr>
          <a:xfrm>
            <a:off x="1908742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8FFDC4-FE2A-581B-7B6B-C7F0870AE668}"/>
              </a:ext>
            </a:extLst>
          </p:cNvPr>
          <p:cNvSpPr txBox="1"/>
          <p:nvPr/>
        </p:nvSpPr>
        <p:spPr>
          <a:xfrm>
            <a:off x="1879765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4C6DB9-1B35-923A-2727-90AB786235FC}"/>
              </a:ext>
            </a:extLst>
          </p:cNvPr>
          <p:cNvSpPr txBox="1"/>
          <p:nvPr/>
        </p:nvSpPr>
        <p:spPr>
          <a:xfrm>
            <a:off x="6326449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0CA3F86C-B304-D5FB-E0E3-646A023AED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521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18BEE57-E10B-DB43-A462-6A6B2741A524}"/>
              </a:ext>
            </a:extLst>
          </p:cNvPr>
          <p:cNvSpPr txBox="1"/>
          <p:nvPr/>
        </p:nvSpPr>
        <p:spPr>
          <a:xfrm>
            <a:off x="6411408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B1F23A-F539-82AD-81D2-E6AA652F22DF}"/>
              </a:ext>
            </a:extLst>
          </p:cNvPr>
          <p:cNvSpPr txBox="1"/>
          <p:nvPr/>
        </p:nvSpPr>
        <p:spPr>
          <a:xfrm>
            <a:off x="1908742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8FFDC4-FE2A-581B-7B6B-C7F0870AE668}"/>
              </a:ext>
            </a:extLst>
          </p:cNvPr>
          <p:cNvSpPr txBox="1"/>
          <p:nvPr/>
        </p:nvSpPr>
        <p:spPr>
          <a:xfrm>
            <a:off x="1879765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4C6DB9-1B35-923A-2727-90AB786235FC}"/>
              </a:ext>
            </a:extLst>
          </p:cNvPr>
          <p:cNvSpPr txBox="1"/>
          <p:nvPr/>
        </p:nvSpPr>
        <p:spPr>
          <a:xfrm>
            <a:off x="6326449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0CA3F86C-B304-D5FB-E0E3-646A023AED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86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18BEE57-E10B-DB43-A462-6A6B2741A524}"/>
              </a:ext>
            </a:extLst>
          </p:cNvPr>
          <p:cNvSpPr txBox="1"/>
          <p:nvPr/>
        </p:nvSpPr>
        <p:spPr>
          <a:xfrm>
            <a:off x="6411408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B1F23A-F539-82AD-81D2-E6AA652F22DF}"/>
              </a:ext>
            </a:extLst>
          </p:cNvPr>
          <p:cNvSpPr txBox="1"/>
          <p:nvPr/>
        </p:nvSpPr>
        <p:spPr>
          <a:xfrm>
            <a:off x="1908742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8FFDC4-FE2A-581B-7B6B-C7F0870AE668}"/>
              </a:ext>
            </a:extLst>
          </p:cNvPr>
          <p:cNvSpPr txBox="1"/>
          <p:nvPr/>
        </p:nvSpPr>
        <p:spPr>
          <a:xfrm>
            <a:off x="1879765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4C6DB9-1B35-923A-2727-90AB786235FC}"/>
              </a:ext>
            </a:extLst>
          </p:cNvPr>
          <p:cNvSpPr txBox="1"/>
          <p:nvPr/>
        </p:nvSpPr>
        <p:spPr>
          <a:xfrm>
            <a:off x="6326449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0CA3F86C-B304-D5FB-E0E3-646A023AED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348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18BEE57-E10B-DB43-A462-6A6B2741A524}"/>
              </a:ext>
            </a:extLst>
          </p:cNvPr>
          <p:cNvSpPr txBox="1"/>
          <p:nvPr/>
        </p:nvSpPr>
        <p:spPr>
          <a:xfrm>
            <a:off x="6411408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9B1F23A-F539-82AD-81D2-E6AA652F22DF}"/>
              </a:ext>
            </a:extLst>
          </p:cNvPr>
          <p:cNvSpPr txBox="1"/>
          <p:nvPr/>
        </p:nvSpPr>
        <p:spPr>
          <a:xfrm>
            <a:off x="1908742" y="5108796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28FFDC4-FE2A-581B-7B6B-C7F0870AE668}"/>
              </a:ext>
            </a:extLst>
          </p:cNvPr>
          <p:cNvSpPr txBox="1"/>
          <p:nvPr/>
        </p:nvSpPr>
        <p:spPr>
          <a:xfrm>
            <a:off x="1879765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74C6DB9-1B35-923A-2727-90AB786235FC}"/>
              </a:ext>
            </a:extLst>
          </p:cNvPr>
          <p:cNvSpPr txBox="1"/>
          <p:nvPr/>
        </p:nvSpPr>
        <p:spPr>
          <a:xfrm>
            <a:off x="6326449" y="2035239"/>
            <a:ext cx="91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Photo 2</a:t>
            </a:r>
          </a:p>
        </p:txBody>
      </p:sp>
      <p:sp>
        <p:nvSpPr>
          <p:cNvPr id="16" name="Titre 15">
            <a:extLst>
              <a:ext uri="{FF2B5EF4-FFF2-40B4-BE49-F238E27FC236}">
                <a16:creationId xmlns:a16="http://schemas.microsoft.com/office/drawing/2014/main" id="{0CA3F86C-B304-D5FB-E0E3-646A023AED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9759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725d8ab-bf24-4deb-acd1-5874ab368b6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846139F1DA4C42BAA38BFC2D2C6F6F" ma:contentTypeVersion="12" ma:contentTypeDescription="Crée un document." ma:contentTypeScope="" ma:versionID="8a26555c923b5469f9db3f7ce2ab6f0d">
  <xsd:schema xmlns:xsd="http://www.w3.org/2001/XMLSchema" xmlns:xs="http://www.w3.org/2001/XMLSchema" xmlns:p="http://schemas.microsoft.com/office/2006/metadata/properties" xmlns:ns3="9725d8ab-bf24-4deb-acd1-5874ab368b60" xmlns:ns4="ddf3db55-42c1-460e-9106-d417af876f16" targetNamespace="http://schemas.microsoft.com/office/2006/metadata/properties" ma:root="true" ma:fieldsID="3eac83ce2ac6d8ee7a1237d821d30f88" ns3:_="" ns4:_="">
    <xsd:import namespace="9725d8ab-bf24-4deb-acd1-5874ab368b60"/>
    <xsd:import namespace="ddf3db55-42c1-460e-9106-d417af876f1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25d8ab-bf24-4deb-acd1-5874ab368b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f3db55-42c1-460e-9106-d417af876f1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9B8A61-3739-4C16-AD94-14501463DDC6}">
  <ds:schemaRefs>
    <ds:schemaRef ds:uri="http://schemas.openxmlformats.org/package/2006/metadata/core-properties"/>
    <ds:schemaRef ds:uri="http://purl.org/dc/elements/1.1/"/>
    <ds:schemaRef ds:uri="http://purl.org/dc/terms/"/>
    <ds:schemaRef ds:uri="http://www.w3.org/XML/1998/namespace"/>
    <ds:schemaRef ds:uri="9725d8ab-bf24-4deb-acd1-5874ab368b60"/>
    <ds:schemaRef ds:uri="http://schemas.microsoft.com/office/2006/documentManagement/types"/>
    <ds:schemaRef ds:uri="http://schemas.microsoft.com/office/infopath/2007/PartnerControls"/>
    <ds:schemaRef ds:uri="ddf3db55-42c1-460e-9106-d417af876f16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8F0213-0112-4EEE-8594-3744F29C20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9AB077-60B8-4ABA-BDC5-40F0889A81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25d8ab-bf24-4deb-acd1-5874ab368b60"/>
    <ds:schemaRef ds:uri="ddf3db55-42c1-460e-9106-d417af876f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32</Words>
  <Application>Microsoft Office PowerPoint</Application>
  <PresentationFormat>Grand écran</PresentationFormat>
  <Paragraphs>16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BEAUMANOIR</dc:creator>
  <cp:lastModifiedBy>Clemence PINGUET</cp:lastModifiedBy>
  <cp:revision>249</cp:revision>
  <cp:lastPrinted>2024-01-15T15:32:18Z</cp:lastPrinted>
  <dcterms:created xsi:type="dcterms:W3CDTF">2023-11-10T08:41:16Z</dcterms:created>
  <dcterms:modified xsi:type="dcterms:W3CDTF">2024-10-16T15:17:27Z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0x01010012846139F1DA4C42BAA38BFC2D2C6F6F</vt:lpwstr>
  </property>
</Properties>
</file>