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0" r:id="rId2"/>
    <p:sldId id="270" r:id="rId3"/>
    <p:sldId id="271" r:id="rId4"/>
    <p:sldId id="275" r:id="rId5"/>
    <p:sldId id="279" r:id="rId6"/>
    <p:sldId id="273" r:id="rId7"/>
    <p:sldId id="281" r:id="rId8"/>
    <p:sldId id="276" r:id="rId9"/>
    <p:sldId id="272" r:id="rId10"/>
    <p:sldId id="282" r:id="rId11"/>
    <p:sldId id="283" r:id="rId12"/>
    <p:sldId id="284" r:id="rId13"/>
  </p:sldIdLst>
  <p:sldSz cx="9906000" cy="6858000" type="A4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5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40" autoAdjust="0"/>
    <p:restoredTop sz="94660"/>
  </p:normalViewPr>
  <p:slideViewPr>
    <p:cSldViewPr snapToGrid="0">
      <p:cViewPr varScale="1">
        <p:scale>
          <a:sx n="81" d="100"/>
          <a:sy n="81" d="100"/>
        </p:scale>
        <p:origin x="84" y="762"/>
      </p:cViewPr>
      <p:guideLst>
        <p:guide orient="horz" pos="2137"/>
        <p:guide pos="35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1"/>
            </a:lvl1pPr>
            <a:lvl2pPr marL="457181" indent="0" algn="ctr">
              <a:buNone/>
              <a:defRPr sz="2000"/>
            </a:lvl2pPr>
            <a:lvl3pPr marL="914362" indent="0" algn="ctr">
              <a:buNone/>
              <a:defRPr sz="1800"/>
            </a:lvl3pPr>
            <a:lvl4pPr marL="1371543" indent="0" algn="ctr">
              <a:buNone/>
              <a:defRPr sz="1600"/>
            </a:lvl4pPr>
            <a:lvl5pPr marL="1828723" indent="0" algn="ctr">
              <a:buNone/>
              <a:defRPr sz="1600"/>
            </a:lvl5pPr>
            <a:lvl6pPr marL="2285905" indent="0" algn="ctr">
              <a:buNone/>
              <a:defRPr sz="1600"/>
            </a:lvl6pPr>
            <a:lvl7pPr marL="2743085" indent="0" algn="ctr">
              <a:buNone/>
              <a:defRPr sz="1600"/>
            </a:lvl7pPr>
            <a:lvl8pPr marL="3200266" indent="0" algn="ctr">
              <a:buNone/>
              <a:defRPr sz="1600"/>
            </a:lvl8pPr>
            <a:lvl9pPr marL="3657446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64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99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08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1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6"/>
            <a:ext cx="8543925" cy="1500187"/>
          </a:xfrm>
        </p:spPr>
        <p:txBody>
          <a:bodyPr/>
          <a:lstStyle>
            <a:lvl1pPr marL="0" indent="0">
              <a:buNone/>
              <a:defRPr sz="2401">
                <a:solidFill>
                  <a:schemeClr val="tx1"/>
                </a:solidFill>
              </a:defRPr>
            </a:lvl1pPr>
            <a:lvl2pPr marL="45718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64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5620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4"/>
            <a:ext cx="4190702" cy="82391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3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6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6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4"/>
            <a:ext cx="4211340" cy="82391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3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6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6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54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14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029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8"/>
            <a:ext cx="501491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1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1" indent="0">
              <a:buNone/>
              <a:defRPr sz="1400"/>
            </a:lvl2pPr>
            <a:lvl3pPr marL="914362" indent="0">
              <a:buNone/>
              <a:defRPr sz="1200"/>
            </a:lvl3pPr>
            <a:lvl4pPr marL="1371543" indent="0">
              <a:buNone/>
              <a:defRPr sz="1000"/>
            </a:lvl4pPr>
            <a:lvl5pPr marL="1828723" indent="0">
              <a:buNone/>
              <a:defRPr sz="1000"/>
            </a:lvl5pPr>
            <a:lvl6pPr marL="2285905" indent="0">
              <a:buNone/>
              <a:defRPr sz="1000"/>
            </a:lvl6pPr>
            <a:lvl7pPr marL="2743085" indent="0">
              <a:buNone/>
              <a:defRPr sz="1000"/>
            </a:lvl7pPr>
            <a:lvl8pPr marL="3200266" indent="0">
              <a:buNone/>
              <a:defRPr sz="1000"/>
            </a:lvl8pPr>
            <a:lvl9pPr marL="3657446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14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8"/>
            <a:ext cx="501491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181" indent="0">
              <a:buNone/>
              <a:defRPr sz="2799"/>
            </a:lvl2pPr>
            <a:lvl3pPr marL="914362" indent="0">
              <a:buNone/>
              <a:defRPr sz="2401"/>
            </a:lvl3pPr>
            <a:lvl4pPr marL="1371543" indent="0">
              <a:buNone/>
              <a:defRPr sz="2000"/>
            </a:lvl4pPr>
            <a:lvl5pPr marL="1828723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6" indent="0">
              <a:buNone/>
              <a:defRPr sz="2000"/>
            </a:lvl8pPr>
            <a:lvl9pPr marL="3657446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1" indent="0">
              <a:buNone/>
              <a:defRPr sz="1400"/>
            </a:lvl2pPr>
            <a:lvl3pPr marL="914362" indent="0">
              <a:buNone/>
              <a:defRPr sz="1200"/>
            </a:lvl3pPr>
            <a:lvl4pPr marL="1371543" indent="0">
              <a:buNone/>
              <a:defRPr sz="1000"/>
            </a:lvl4pPr>
            <a:lvl5pPr marL="1828723" indent="0">
              <a:buNone/>
              <a:defRPr sz="1000"/>
            </a:lvl5pPr>
            <a:lvl6pPr marL="2285905" indent="0">
              <a:buNone/>
              <a:defRPr sz="1000"/>
            </a:lvl6pPr>
            <a:lvl7pPr marL="2743085" indent="0">
              <a:buNone/>
              <a:defRPr sz="1000"/>
            </a:lvl7pPr>
            <a:lvl8pPr marL="3200266" indent="0">
              <a:buNone/>
              <a:defRPr sz="1000"/>
            </a:lvl8pPr>
            <a:lvl9pPr marL="3657446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40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8BDBD-7AAE-41AB-91F9-8DA030A2CC09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F8F88-081B-4926-929E-60867DBAB6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915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36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771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356" y="754312"/>
            <a:ext cx="6863870" cy="3392488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 flipV="1">
            <a:off x="5144618" y="2993504"/>
            <a:ext cx="491707" cy="69011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455170" y="3338561"/>
            <a:ext cx="715993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Entrée principale </a:t>
            </a:r>
            <a:endParaRPr lang="fr-FR" sz="10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/>
          <a:srcRect l="1492" t="10440" r="3275" b="12388"/>
          <a:stretch/>
        </p:blipFill>
        <p:spPr>
          <a:xfrm>
            <a:off x="3107526" y="4295236"/>
            <a:ext cx="3817529" cy="2038004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 flipH="1" flipV="1">
            <a:off x="5015161" y="6339699"/>
            <a:ext cx="1129" cy="497035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791548" y="84637"/>
            <a:ext cx="444722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99" b="1" dirty="0">
                <a:latin typeface="+mj-lt"/>
              </a:rPr>
              <a:t>PLANS DE REPERAGE </a:t>
            </a:r>
            <a:r>
              <a:rPr lang="fr-FR" sz="2799" b="1" dirty="0" smtClean="0">
                <a:latin typeface="+mj-lt"/>
              </a:rPr>
              <a:t>Z.E.M</a:t>
            </a:r>
            <a:endParaRPr lang="fr-FR" sz="2799" b="1" dirty="0">
              <a:latin typeface="+mj-lt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37" y="6408950"/>
            <a:ext cx="1450635" cy="3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240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PLANS ZEM</a:t>
            </a:r>
            <a:br>
              <a:rPr lang="fr-FR" dirty="0" smtClean="0"/>
            </a:br>
            <a:r>
              <a:rPr lang="fr-FR" dirty="0" smtClean="0"/>
              <a:t> Montceau Les Mines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285" y="4761064"/>
            <a:ext cx="3526543" cy="107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44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Bloc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9013" y="1060392"/>
            <a:ext cx="5695950" cy="499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513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1038" y="677868"/>
            <a:ext cx="8543925" cy="1077020"/>
          </a:xfrm>
        </p:spPr>
        <p:txBody>
          <a:bodyPr/>
          <a:lstStyle/>
          <a:p>
            <a:r>
              <a:rPr lang="fr-FR" dirty="0" smtClean="0"/>
              <a:t>Pharmacie URC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80" y="1383518"/>
            <a:ext cx="9251894" cy="483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26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470" y="16420"/>
            <a:ext cx="3146009" cy="17106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6200000">
            <a:off x="8072499" y="630607"/>
            <a:ext cx="92868" cy="209668"/>
          </a:xfrm>
          <a:prstGeom prst="rect">
            <a:avLst/>
          </a:prstGeom>
          <a:solidFill>
            <a:srgbClr val="FF0000">
              <a:alpha val="7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2" name="ZoneTexte 1"/>
          <p:cNvSpPr txBox="1"/>
          <p:nvPr/>
        </p:nvSpPr>
        <p:spPr>
          <a:xfrm>
            <a:off x="1200245" y="536939"/>
            <a:ext cx="368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ZONE UCR  - PHARMACIE – NIVEAU -1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01" y="1929438"/>
            <a:ext cx="9256399" cy="4766295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ZoneTexte 2"/>
          <p:cNvSpPr txBox="1"/>
          <p:nvPr/>
        </p:nvSpPr>
        <p:spPr>
          <a:xfrm>
            <a:off x="324799" y="80885"/>
            <a:ext cx="444722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99" b="1" dirty="0">
                <a:latin typeface="+mj-lt"/>
              </a:rPr>
              <a:t>PLANS DE REPERAGE </a:t>
            </a:r>
            <a:r>
              <a:rPr lang="fr-FR" sz="2799" b="1" dirty="0" smtClean="0">
                <a:latin typeface="+mj-lt"/>
              </a:rPr>
              <a:t>Z.E.M</a:t>
            </a:r>
            <a:endParaRPr lang="fr-FR" sz="2799" b="1" dirty="0">
              <a:latin typeface="+mj-lt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 flipV="1">
            <a:off x="7220474" y="1570007"/>
            <a:ext cx="1" cy="36805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37" y="6408950"/>
            <a:ext cx="1450635" cy="3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3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879" y="1369131"/>
            <a:ext cx="3495223" cy="19005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14159" y="1493938"/>
            <a:ext cx="211379" cy="334649"/>
          </a:xfrm>
          <a:prstGeom prst="rect">
            <a:avLst/>
          </a:prstGeom>
          <a:solidFill>
            <a:srgbClr val="FF0000">
              <a:alpha val="7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9818" y="725008"/>
            <a:ext cx="4825172" cy="5630504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ZoneTexte 7"/>
          <p:cNvSpPr txBox="1"/>
          <p:nvPr/>
        </p:nvSpPr>
        <p:spPr>
          <a:xfrm>
            <a:off x="919879" y="540342"/>
            <a:ext cx="4230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STERILISATION  - PHARMACIE – NIVEAU -1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24799" y="80885"/>
            <a:ext cx="444722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99" b="1" dirty="0">
                <a:latin typeface="+mj-lt"/>
              </a:rPr>
              <a:t>PLANS DE REPERAGE </a:t>
            </a:r>
            <a:r>
              <a:rPr lang="fr-FR" sz="2799" b="1" dirty="0" smtClean="0">
                <a:latin typeface="+mj-lt"/>
              </a:rPr>
              <a:t>Z.E.M</a:t>
            </a:r>
            <a:endParaRPr lang="fr-FR" sz="2799" b="1" dirty="0">
              <a:latin typeface="+mj-lt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2667489" y="3269711"/>
            <a:ext cx="1" cy="42243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37" y="6408950"/>
            <a:ext cx="1450635" cy="3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334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5500649" y="279903"/>
            <a:ext cx="3689113" cy="2060163"/>
            <a:chOff x="7946176" y="690500"/>
            <a:chExt cx="3689113" cy="2060163"/>
          </a:xfrm>
        </p:grpSpPr>
        <p:grpSp>
          <p:nvGrpSpPr>
            <p:cNvPr id="8" name="Groupe 7"/>
            <p:cNvGrpSpPr/>
            <p:nvPr/>
          </p:nvGrpSpPr>
          <p:grpSpPr>
            <a:xfrm>
              <a:off x="7946176" y="690500"/>
              <a:ext cx="3689113" cy="2060163"/>
              <a:chOff x="330789" y="2758566"/>
              <a:chExt cx="10012172" cy="5153744"/>
            </a:xfrm>
          </p:grpSpPr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0789" y="2758566"/>
                <a:ext cx="10012172" cy="5153744"/>
              </a:xfrm>
              <a:prstGeom prst="rect">
                <a:avLst/>
              </a:prstGeom>
            </p:spPr>
          </p:pic>
          <p:pic>
            <p:nvPicPr>
              <p:cNvPr id="4" name="Image 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94696" y="2784444"/>
                <a:ext cx="4787063" cy="2767539"/>
              </a:xfrm>
              <a:prstGeom prst="rect">
                <a:avLst/>
              </a:prstGeom>
            </p:spPr>
          </p:pic>
        </p:grpSp>
        <p:sp>
          <p:nvSpPr>
            <p:cNvPr id="10" name="Rectangle 9"/>
            <p:cNvSpPr/>
            <p:nvPr/>
          </p:nvSpPr>
          <p:spPr>
            <a:xfrm rot="5400000">
              <a:off x="11541974" y="2418007"/>
              <a:ext cx="116085" cy="70545"/>
            </a:xfrm>
            <a:prstGeom prst="rect">
              <a:avLst/>
            </a:prstGeom>
            <a:solidFill>
              <a:srgbClr val="FF0000">
                <a:alpha val="7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478" y="1063433"/>
            <a:ext cx="4075865" cy="56609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ZoneTexte 8"/>
          <p:cNvSpPr txBox="1"/>
          <p:nvPr/>
        </p:nvSpPr>
        <p:spPr>
          <a:xfrm>
            <a:off x="919879" y="540341"/>
            <a:ext cx="4230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BIBERONNERIE - NIVEAU 1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24799" y="80885"/>
            <a:ext cx="444722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99" b="1" dirty="0">
                <a:latin typeface="+mj-lt"/>
              </a:rPr>
              <a:t>PLANS DE REPERAGE </a:t>
            </a:r>
            <a:r>
              <a:rPr lang="fr-FR" sz="2799" b="1" dirty="0" smtClean="0">
                <a:latin typeface="+mj-lt"/>
              </a:rPr>
              <a:t>Z.E.M</a:t>
            </a:r>
            <a:endParaRPr lang="fr-FR" sz="2799" b="1" dirty="0">
              <a:latin typeface="+mj-lt"/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7345204" y="2389394"/>
            <a:ext cx="1" cy="42243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37" y="6408950"/>
            <a:ext cx="1450635" cy="3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736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1280282" y="2504355"/>
            <a:ext cx="7345436" cy="4206995"/>
            <a:chOff x="995364" y="2219403"/>
            <a:chExt cx="4252913" cy="2681210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5364" y="2219403"/>
              <a:ext cx="4252912" cy="2681210"/>
            </a:xfrm>
            <a:prstGeom prst="rect">
              <a:avLst/>
            </a:prstGeom>
            <a:ln w="1905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3" name="Rectangle 2"/>
            <p:cNvSpPr/>
            <p:nvPr/>
          </p:nvSpPr>
          <p:spPr>
            <a:xfrm>
              <a:off x="3753785" y="3724276"/>
              <a:ext cx="1494492" cy="1171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7" name="Forme libre 6"/>
            <p:cNvSpPr/>
            <p:nvPr/>
          </p:nvSpPr>
          <p:spPr>
            <a:xfrm>
              <a:off x="3155950" y="3276601"/>
              <a:ext cx="1816100" cy="1619250"/>
            </a:xfrm>
            <a:custGeom>
              <a:avLst/>
              <a:gdLst>
                <a:gd name="connsiteX0" fmla="*/ 12700 w 1816100"/>
                <a:gd name="connsiteY0" fmla="*/ 311150 h 1619250"/>
                <a:gd name="connsiteX1" fmla="*/ 165100 w 1816100"/>
                <a:gd name="connsiteY1" fmla="*/ 311150 h 1619250"/>
                <a:gd name="connsiteX2" fmla="*/ 165100 w 1816100"/>
                <a:gd name="connsiteY2" fmla="*/ 12700 h 1619250"/>
                <a:gd name="connsiteX3" fmla="*/ 723900 w 1816100"/>
                <a:gd name="connsiteY3" fmla="*/ 0 h 1619250"/>
                <a:gd name="connsiteX4" fmla="*/ 736600 w 1816100"/>
                <a:gd name="connsiteY4" fmla="*/ 152400 h 1619250"/>
                <a:gd name="connsiteX5" fmla="*/ 1263650 w 1816100"/>
                <a:gd name="connsiteY5" fmla="*/ 165100 h 1619250"/>
                <a:gd name="connsiteX6" fmla="*/ 1263650 w 1816100"/>
                <a:gd name="connsiteY6" fmla="*/ 0 h 1619250"/>
                <a:gd name="connsiteX7" fmla="*/ 1409700 w 1816100"/>
                <a:gd name="connsiteY7" fmla="*/ 6350 h 1619250"/>
                <a:gd name="connsiteX8" fmla="*/ 1403350 w 1816100"/>
                <a:gd name="connsiteY8" fmla="*/ 311150 h 1619250"/>
                <a:gd name="connsiteX9" fmla="*/ 1809750 w 1816100"/>
                <a:gd name="connsiteY9" fmla="*/ 311150 h 1619250"/>
                <a:gd name="connsiteX10" fmla="*/ 1816100 w 1816100"/>
                <a:gd name="connsiteY10" fmla="*/ 444500 h 1619250"/>
                <a:gd name="connsiteX11" fmla="*/ 571500 w 1816100"/>
                <a:gd name="connsiteY11" fmla="*/ 438150 h 1619250"/>
                <a:gd name="connsiteX12" fmla="*/ 584200 w 1816100"/>
                <a:gd name="connsiteY12" fmla="*/ 1333500 h 1619250"/>
                <a:gd name="connsiteX13" fmla="*/ 273050 w 1816100"/>
                <a:gd name="connsiteY13" fmla="*/ 1327150 h 1619250"/>
                <a:gd name="connsiteX14" fmla="*/ 279400 w 1816100"/>
                <a:gd name="connsiteY14" fmla="*/ 1619250 h 1619250"/>
                <a:gd name="connsiteX15" fmla="*/ 0 w 1816100"/>
                <a:gd name="connsiteY15" fmla="*/ 1606550 h 1619250"/>
                <a:gd name="connsiteX16" fmla="*/ 12700 w 1816100"/>
                <a:gd name="connsiteY16" fmla="*/ 311150 h 1619250"/>
                <a:gd name="connsiteX0" fmla="*/ 19050 w 1822450"/>
                <a:gd name="connsiteY0" fmla="*/ 311150 h 1625600"/>
                <a:gd name="connsiteX1" fmla="*/ 171450 w 1822450"/>
                <a:gd name="connsiteY1" fmla="*/ 311150 h 1625600"/>
                <a:gd name="connsiteX2" fmla="*/ 171450 w 1822450"/>
                <a:gd name="connsiteY2" fmla="*/ 12700 h 1625600"/>
                <a:gd name="connsiteX3" fmla="*/ 730250 w 1822450"/>
                <a:gd name="connsiteY3" fmla="*/ 0 h 1625600"/>
                <a:gd name="connsiteX4" fmla="*/ 742950 w 1822450"/>
                <a:gd name="connsiteY4" fmla="*/ 152400 h 1625600"/>
                <a:gd name="connsiteX5" fmla="*/ 1270000 w 1822450"/>
                <a:gd name="connsiteY5" fmla="*/ 165100 h 1625600"/>
                <a:gd name="connsiteX6" fmla="*/ 1270000 w 1822450"/>
                <a:gd name="connsiteY6" fmla="*/ 0 h 1625600"/>
                <a:gd name="connsiteX7" fmla="*/ 1416050 w 1822450"/>
                <a:gd name="connsiteY7" fmla="*/ 6350 h 1625600"/>
                <a:gd name="connsiteX8" fmla="*/ 1409700 w 1822450"/>
                <a:gd name="connsiteY8" fmla="*/ 311150 h 1625600"/>
                <a:gd name="connsiteX9" fmla="*/ 1816100 w 1822450"/>
                <a:gd name="connsiteY9" fmla="*/ 311150 h 1625600"/>
                <a:gd name="connsiteX10" fmla="*/ 1822450 w 1822450"/>
                <a:gd name="connsiteY10" fmla="*/ 444500 h 1625600"/>
                <a:gd name="connsiteX11" fmla="*/ 577850 w 1822450"/>
                <a:gd name="connsiteY11" fmla="*/ 438150 h 1625600"/>
                <a:gd name="connsiteX12" fmla="*/ 590550 w 1822450"/>
                <a:gd name="connsiteY12" fmla="*/ 1333500 h 1625600"/>
                <a:gd name="connsiteX13" fmla="*/ 279400 w 1822450"/>
                <a:gd name="connsiteY13" fmla="*/ 1327150 h 1625600"/>
                <a:gd name="connsiteX14" fmla="*/ 285750 w 1822450"/>
                <a:gd name="connsiteY14" fmla="*/ 1619250 h 1625600"/>
                <a:gd name="connsiteX15" fmla="*/ 0 w 1822450"/>
                <a:gd name="connsiteY15" fmla="*/ 1625600 h 1625600"/>
                <a:gd name="connsiteX16" fmla="*/ 19050 w 1822450"/>
                <a:gd name="connsiteY16" fmla="*/ 311150 h 1625600"/>
                <a:gd name="connsiteX0" fmla="*/ 19050 w 1822450"/>
                <a:gd name="connsiteY0" fmla="*/ 311150 h 1625600"/>
                <a:gd name="connsiteX1" fmla="*/ 171450 w 1822450"/>
                <a:gd name="connsiteY1" fmla="*/ 311150 h 1625600"/>
                <a:gd name="connsiteX2" fmla="*/ 171450 w 1822450"/>
                <a:gd name="connsiteY2" fmla="*/ 12700 h 1625600"/>
                <a:gd name="connsiteX3" fmla="*/ 730250 w 1822450"/>
                <a:gd name="connsiteY3" fmla="*/ 0 h 1625600"/>
                <a:gd name="connsiteX4" fmla="*/ 742950 w 1822450"/>
                <a:gd name="connsiteY4" fmla="*/ 152400 h 1625600"/>
                <a:gd name="connsiteX5" fmla="*/ 1270000 w 1822450"/>
                <a:gd name="connsiteY5" fmla="*/ 165100 h 1625600"/>
                <a:gd name="connsiteX6" fmla="*/ 1270000 w 1822450"/>
                <a:gd name="connsiteY6" fmla="*/ 0 h 1625600"/>
                <a:gd name="connsiteX7" fmla="*/ 1416050 w 1822450"/>
                <a:gd name="connsiteY7" fmla="*/ 6350 h 1625600"/>
                <a:gd name="connsiteX8" fmla="*/ 1409700 w 1822450"/>
                <a:gd name="connsiteY8" fmla="*/ 311150 h 1625600"/>
                <a:gd name="connsiteX9" fmla="*/ 1816100 w 1822450"/>
                <a:gd name="connsiteY9" fmla="*/ 311150 h 1625600"/>
                <a:gd name="connsiteX10" fmla="*/ 1822450 w 1822450"/>
                <a:gd name="connsiteY10" fmla="*/ 444500 h 1625600"/>
                <a:gd name="connsiteX11" fmla="*/ 577850 w 1822450"/>
                <a:gd name="connsiteY11" fmla="*/ 438150 h 1625600"/>
                <a:gd name="connsiteX12" fmla="*/ 590550 w 1822450"/>
                <a:gd name="connsiteY12" fmla="*/ 1333500 h 1625600"/>
                <a:gd name="connsiteX13" fmla="*/ 276225 w 1822450"/>
                <a:gd name="connsiteY13" fmla="*/ 1333500 h 1625600"/>
                <a:gd name="connsiteX14" fmla="*/ 285750 w 1822450"/>
                <a:gd name="connsiteY14" fmla="*/ 1619250 h 1625600"/>
                <a:gd name="connsiteX15" fmla="*/ 0 w 1822450"/>
                <a:gd name="connsiteY15" fmla="*/ 1625600 h 1625600"/>
                <a:gd name="connsiteX16" fmla="*/ 19050 w 1822450"/>
                <a:gd name="connsiteY16" fmla="*/ 311150 h 1625600"/>
                <a:gd name="connsiteX0" fmla="*/ 19050 w 1822450"/>
                <a:gd name="connsiteY0" fmla="*/ 311150 h 1625600"/>
                <a:gd name="connsiteX1" fmla="*/ 171450 w 1822450"/>
                <a:gd name="connsiteY1" fmla="*/ 311150 h 1625600"/>
                <a:gd name="connsiteX2" fmla="*/ 171450 w 1822450"/>
                <a:gd name="connsiteY2" fmla="*/ 12700 h 1625600"/>
                <a:gd name="connsiteX3" fmla="*/ 730250 w 1822450"/>
                <a:gd name="connsiteY3" fmla="*/ 0 h 1625600"/>
                <a:gd name="connsiteX4" fmla="*/ 742950 w 1822450"/>
                <a:gd name="connsiteY4" fmla="*/ 152400 h 1625600"/>
                <a:gd name="connsiteX5" fmla="*/ 1270000 w 1822450"/>
                <a:gd name="connsiteY5" fmla="*/ 165100 h 1625600"/>
                <a:gd name="connsiteX6" fmla="*/ 1260475 w 1822450"/>
                <a:gd name="connsiteY6" fmla="*/ 6350 h 1625600"/>
                <a:gd name="connsiteX7" fmla="*/ 1416050 w 1822450"/>
                <a:gd name="connsiteY7" fmla="*/ 6350 h 1625600"/>
                <a:gd name="connsiteX8" fmla="*/ 1409700 w 1822450"/>
                <a:gd name="connsiteY8" fmla="*/ 311150 h 1625600"/>
                <a:gd name="connsiteX9" fmla="*/ 1816100 w 1822450"/>
                <a:gd name="connsiteY9" fmla="*/ 311150 h 1625600"/>
                <a:gd name="connsiteX10" fmla="*/ 1822450 w 1822450"/>
                <a:gd name="connsiteY10" fmla="*/ 444500 h 1625600"/>
                <a:gd name="connsiteX11" fmla="*/ 577850 w 1822450"/>
                <a:gd name="connsiteY11" fmla="*/ 438150 h 1625600"/>
                <a:gd name="connsiteX12" fmla="*/ 590550 w 1822450"/>
                <a:gd name="connsiteY12" fmla="*/ 1333500 h 1625600"/>
                <a:gd name="connsiteX13" fmla="*/ 276225 w 1822450"/>
                <a:gd name="connsiteY13" fmla="*/ 1333500 h 1625600"/>
                <a:gd name="connsiteX14" fmla="*/ 285750 w 1822450"/>
                <a:gd name="connsiteY14" fmla="*/ 1619250 h 1625600"/>
                <a:gd name="connsiteX15" fmla="*/ 0 w 1822450"/>
                <a:gd name="connsiteY15" fmla="*/ 1625600 h 1625600"/>
                <a:gd name="connsiteX16" fmla="*/ 19050 w 1822450"/>
                <a:gd name="connsiteY16" fmla="*/ 311150 h 1625600"/>
                <a:gd name="connsiteX0" fmla="*/ 19050 w 1822450"/>
                <a:gd name="connsiteY0" fmla="*/ 311150 h 1625600"/>
                <a:gd name="connsiteX1" fmla="*/ 171450 w 1822450"/>
                <a:gd name="connsiteY1" fmla="*/ 311150 h 1625600"/>
                <a:gd name="connsiteX2" fmla="*/ 171450 w 1822450"/>
                <a:gd name="connsiteY2" fmla="*/ 12700 h 1625600"/>
                <a:gd name="connsiteX3" fmla="*/ 730250 w 1822450"/>
                <a:gd name="connsiteY3" fmla="*/ 0 h 1625600"/>
                <a:gd name="connsiteX4" fmla="*/ 742950 w 1822450"/>
                <a:gd name="connsiteY4" fmla="*/ 152400 h 1625600"/>
                <a:gd name="connsiteX5" fmla="*/ 1273175 w 1822450"/>
                <a:gd name="connsiteY5" fmla="*/ 139700 h 1625600"/>
                <a:gd name="connsiteX6" fmla="*/ 1260475 w 1822450"/>
                <a:gd name="connsiteY6" fmla="*/ 6350 h 1625600"/>
                <a:gd name="connsiteX7" fmla="*/ 1416050 w 1822450"/>
                <a:gd name="connsiteY7" fmla="*/ 6350 h 1625600"/>
                <a:gd name="connsiteX8" fmla="*/ 1409700 w 1822450"/>
                <a:gd name="connsiteY8" fmla="*/ 311150 h 1625600"/>
                <a:gd name="connsiteX9" fmla="*/ 1816100 w 1822450"/>
                <a:gd name="connsiteY9" fmla="*/ 311150 h 1625600"/>
                <a:gd name="connsiteX10" fmla="*/ 1822450 w 1822450"/>
                <a:gd name="connsiteY10" fmla="*/ 444500 h 1625600"/>
                <a:gd name="connsiteX11" fmla="*/ 577850 w 1822450"/>
                <a:gd name="connsiteY11" fmla="*/ 438150 h 1625600"/>
                <a:gd name="connsiteX12" fmla="*/ 590550 w 1822450"/>
                <a:gd name="connsiteY12" fmla="*/ 1333500 h 1625600"/>
                <a:gd name="connsiteX13" fmla="*/ 276225 w 1822450"/>
                <a:gd name="connsiteY13" fmla="*/ 1333500 h 1625600"/>
                <a:gd name="connsiteX14" fmla="*/ 285750 w 1822450"/>
                <a:gd name="connsiteY14" fmla="*/ 1619250 h 1625600"/>
                <a:gd name="connsiteX15" fmla="*/ 0 w 1822450"/>
                <a:gd name="connsiteY15" fmla="*/ 1625600 h 1625600"/>
                <a:gd name="connsiteX16" fmla="*/ 19050 w 1822450"/>
                <a:gd name="connsiteY16" fmla="*/ 311150 h 1625600"/>
                <a:gd name="connsiteX0" fmla="*/ 19050 w 1822450"/>
                <a:gd name="connsiteY0" fmla="*/ 307975 h 1622425"/>
                <a:gd name="connsiteX1" fmla="*/ 171450 w 1822450"/>
                <a:gd name="connsiteY1" fmla="*/ 307975 h 1622425"/>
                <a:gd name="connsiteX2" fmla="*/ 171450 w 1822450"/>
                <a:gd name="connsiteY2" fmla="*/ 9525 h 1622425"/>
                <a:gd name="connsiteX3" fmla="*/ 742950 w 1822450"/>
                <a:gd name="connsiteY3" fmla="*/ 0 h 1622425"/>
                <a:gd name="connsiteX4" fmla="*/ 742950 w 1822450"/>
                <a:gd name="connsiteY4" fmla="*/ 149225 h 1622425"/>
                <a:gd name="connsiteX5" fmla="*/ 1273175 w 1822450"/>
                <a:gd name="connsiteY5" fmla="*/ 136525 h 1622425"/>
                <a:gd name="connsiteX6" fmla="*/ 1260475 w 1822450"/>
                <a:gd name="connsiteY6" fmla="*/ 3175 h 1622425"/>
                <a:gd name="connsiteX7" fmla="*/ 1416050 w 1822450"/>
                <a:gd name="connsiteY7" fmla="*/ 3175 h 1622425"/>
                <a:gd name="connsiteX8" fmla="*/ 1409700 w 1822450"/>
                <a:gd name="connsiteY8" fmla="*/ 307975 h 1622425"/>
                <a:gd name="connsiteX9" fmla="*/ 1816100 w 1822450"/>
                <a:gd name="connsiteY9" fmla="*/ 307975 h 1622425"/>
                <a:gd name="connsiteX10" fmla="*/ 1822450 w 1822450"/>
                <a:gd name="connsiteY10" fmla="*/ 441325 h 1622425"/>
                <a:gd name="connsiteX11" fmla="*/ 577850 w 1822450"/>
                <a:gd name="connsiteY11" fmla="*/ 434975 h 1622425"/>
                <a:gd name="connsiteX12" fmla="*/ 590550 w 1822450"/>
                <a:gd name="connsiteY12" fmla="*/ 1330325 h 1622425"/>
                <a:gd name="connsiteX13" fmla="*/ 276225 w 1822450"/>
                <a:gd name="connsiteY13" fmla="*/ 1330325 h 1622425"/>
                <a:gd name="connsiteX14" fmla="*/ 285750 w 1822450"/>
                <a:gd name="connsiteY14" fmla="*/ 1616075 h 1622425"/>
                <a:gd name="connsiteX15" fmla="*/ 0 w 1822450"/>
                <a:gd name="connsiteY15" fmla="*/ 1622425 h 1622425"/>
                <a:gd name="connsiteX16" fmla="*/ 19050 w 1822450"/>
                <a:gd name="connsiteY16" fmla="*/ 307975 h 1622425"/>
                <a:gd name="connsiteX0" fmla="*/ 19050 w 1822450"/>
                <a:gd name="connsiteY0" fmla="*/ 304800 h 1619250"/>
                <a:gd name="connsiteX1" fmla="*/ 171450 w 1822450"/>
                <a:gd name="connsiteY1" fmla="*/ 304800 h 1619250"/>
                <a:gd name="connsiteX2" fmla="*/ 171450 w 1822450"/>
                <a:gd name="connsiteY2" fmla="*/ 6350 h 1619250"/>
                <a:gd name="connsiteX3" fmla="*/ 746125 w 1822450"/>
                <a:gd name="connsiteY3" fmla="*/ 0 h 1619250"/>
                <a:gd name="connsiteX4" fmla="*/ 742950 w 1822450"/>
                <a:gd name="connsiteY4" fmla="*/ 146050 h 1619250"/>
                <a:gd name="connsiteX5" fmla="*/ 1273175 w 1822450"/>
                <a:gd name="connsiteY5" fmla="*/ 133350 h 1619250"/>
                <a:gd name="connsiteX6" fmla="*/ 1260475 w 1822450"/>
                <a:gd name="connsiteY6" fmla="*/ 0 h 1619250"/>
                <a:gd name="connsiteX7" fmla="*/ 1416050 w 1822450"/>
                <a:gd name="connsiteY7" fmla="*/ 0 h 1619250"/>
                <a:gd name="connsiteX8" fmla="*/ 1409700 w 1822450"/>
                <a:gd name="connsiteY8" fmla="*/ 304800 h 1619250"/>
                <a:gd name="connsiteX9" fmla="*/ 1816100 w 1822450"/>
                <a:gd name="connsiteY9" fmla="*/ 304800 h 1619250"/>
                <a:gd name="connsiteX10" fmla="*/ 1822450 w 1822450"/>
                <a:gd name="connsiteY10" fmla="*/ 438150 h 1619250"/>
                <a:gd name="connsiteX11" fmla="*/ 577850 w 1822450"/>
                <a:gd name="connsiteY11" fmla="*/ 431800 h 1619250"/>
                <a:gd name="connsiteX12" fmla="*/ 590550 w 1822450"/>
                <a:gd name="connsiteY12" fmla="*/ 1327150 h 1619250"/>
                <a:gd name="connsiteX13" fmla="*/ 276225 w 1822450"/>
                <a:gd name="connsiteY13" fmla="*/ 1327150 h 1619250"/>
                <a:gd name="connsiteX14" fmla="*/ 285750 w 1822450"/>
                <a:gd name="connsiteY14" fmla="*/ 1612900 h 1619250"/>
                <a:gd name="connsiteX15" fmla="*/ 0 w 1822450"/>
                <a:gd name="connsiteY15" fmla="*/ 1619250 h 1619250"/>
                <a:gd name="connsiteX16" fmla="*/ 19050 w 1822450"/>
                <a:gd name="connsiteY16" fmla="*/ 304800 h 1619250"/>
                <a:gd name="connsiteX0" fmla="*/ 19050 w 1816100"/>
                <a:gd name="connsiteY0" fmla="*/ 304800 h 1619250"/>
                <a:gd name="connsiteX1" fmla="*/ 171450 w 1816100"/>
                <a:gd name="connsiteY1" fmla="*/ 304800 h 1619250"/>
                <a:gd name="connsiteX2" fmla="*/ 171450 w 1816100"/>
                <a:gd name="connsiteY2" fmla="*/ 6350 h 1619250"/>
                <a:gd name="connsiteX3" fmla="*/ 746125 w 1816100"/>
                <a:gd name="connsiteY3" fmla="*/ 0 h 1619250"/>
                <a:gd name="connsiteX4" fmla="*/ 742950 w 1816100"/>
                <a:gd name="connsiteY4" fmla="*/ 146050 h 1619250"/>
                <a:gd name="connsiteX5" fmla="*/ 1273175 w 1816100"/>
                <a:gd name="connsiteY5" fmla="*/ 133350 h 1619250"/>
                <a:gd name="connsiteX6" fmla="*/ 1260475 w 1816100"/>
                <a:gd name="connsiteY6" fmla="*/ 0 h 1619250"/>
                <a:gd name="connsiteX7" fmla="*/ 1416050 w 1816100"/>
                <a:gd name="connsiteY7" fmla="*/ 0 h 1619250"/>
                <a:gd name="connsiteX8" fmla="*/ 1409700 w 1816100"/>
                <a:gd name="connsiteY8" fmla="*/ 304800 h 1619250"/>
                <a:gd name="connsiteX9" fmla="*/ 1816100 w 1816100"/>
                <a:gd name="connsiteY9" fmla="*/ 304800 h 1619250"/>
                <a:gd name="connsiteX10" fmla="*/ 1800225 w 1816100"/>
                <a:gd name="connsiteY10" fmla="*/ 438150 h 1619250"/>
                <a:gd name="connsiteX11" fmla="*/ 577850 w 1816100"/>
                <a:gd name="connsiteY11" fmla="*/ 431800 h 1619250"/>
                <a:gd name="connsiteX12" fmla="*/ 590550 w 1816100"/>
                <a:gd name="connsiteY12" fmla="*/ 1327150 h 1619250"/>
                <a:gd name="connsiteX13" fmla="*/ 276225 w 1816100"/>
                <a:gd name="connsiteY13" fmla="*/ 1327150 h 1619250"/>
                <a:gd name="connsiteX14" fmla="*/ 285750 w 1816100"/>
                <a:gd name="connsiteY14" fmla="*/ 1612900 h 1619250"/>
                <a:gd name="connsiteX15" fmla="*/ 0 w 1816100"/>
                <a:gd name="connsiteY15" fmla="*/ 1619250 h 1619250"/>
                <a:gd name="connsiteX16" fmla="*/ 19050 w 1816100"/>
                <a:gd name="connsiteY16" fmla="*/ 304800 h 1619250"/>
                <a:gd name="connsiteX0" fmla="*/ 19050 w 1825625"/>
                <a:gd name="connsiteY0" fmla="*/ 304800 h 1619250"/>
                <a:gd name="connsiteX1" fmla="*/ 171450 w 1825625"/>
                <a:gd name="connsiteY1" fmla="*/ 304800 h 1619250"/>
                <a:gd name="connsiteX2" fmla="*/ 171450 w 1825625"/>
                <a:gd name="connsiteY2" fmla="*/ 6350 h 1619250"/>
                <a:gd name="connsiteX3" fmla="*/ 746125 w 1825625"/>
                <a:gd name="connsiteY3" fmla="*/ 0 h 1619250"/>
                <a:gd name="connsiteX4" fmla="*/ 742950 w 1825625"/>
                <a:gd name="connsiteY4" fmla="*/ 146050 h 1619250"/>
                <a:gd name="connsiteX5" fmla="*/ 1273175 w 1825625"/>
                <a:gd name="connsiteY5" fmla="*/ 133350 h 1619250"/>
                <a:gd name="connsiteX6" fmla="*/ 1260475 w 1825625"/>
                <a:gd name="connsiteY6" fmla="*/ 0 h 1619250"/>
                <a:gd name="connsiteX7" fmla="*/ 1416050 w 1825625"/>
                <a:gd name="connsiteY7" fmla="*/ 0 h 1619250"/>
                <a:gd name="connsiteX8" fmla="*/ 1409700 w 1825625"/>
                <a:gd name="connsiteY8" fmla="*/ 304800 h 1619250"/>
                <a:gd name="connsiteX9" fmla="*/ 1816100 w 1825625"/>
                <a:gd name="connsiteY9" fmla="*/ 304800 h 1619250"/>
                <a:gd name="connsiteX10" fmla="*/ 1825625 w 1825625"/>
                <a:gd name="connsiteY10" fmla="*/ 434975 h 1619250"/>
                <a:gd name="connsiteX11" fmla="*/ 577850 w 1825625"/>
                <a:gd name="connsiteY11" fmla="*/ 431800 h 1619250"/>
                <a:gd name="connsiteX12" fmla="*/ 590550 w 1825625"/>
                <a:gd name="connsiteY12" fmla="*/ 1327150 h 1619250"/>
                <a:gd name="connsiteX13" fmla="*/ 276225 w 1825625"/>
                <a:gd name="connsiteY13" fmla="*/ 1327150 h 1619250"/>
                <a:gd name="connsiteX14" fmla="*/ 285750 w 1825625"/>
                <a:gd name="connsiteY14" fmla="*/ 1612900 h 1619250"/>
                <a:gd name="connsiteX15" fmla="*/ 0 w 1825625"/>
                <a:gd name="connsiteY15" fmla="*/ 1619250 h 1619250"/>
                <a:gd name="connsiteX16" fmla="*/ 19050 w 1825625"/>
                <a:gd name="connsiteY16" fmla="*/ 304800 h 1619250"/>
                <a:gd name="connsiteX0" fmla="*/ 19050 w 1816100"/>
                <a:gd name="connsiteY0" fmla="*/ 304800 h 1619250"/>
                <a:gd name="connsiteX1" fmla="*/ 171450 w 1816100"/>
                <a:gd name="connsiteY1" fmla="*/ 304800 h 1619250"/>
                <a:gd name="connsiteX2" fmla="*/ 171450 w 1816100"/>
                <a:gd name="connsiteY2" fmla="*/ 6350 h 1619250"/>
                <a:gd name="connsiteX3" fmla="*/ 746125 w 1816100"/>
                <a:gd name="connsiteY3" fmla="*/ 0 h 1619250"/>
                <a:gd name="connsiteX4" fmla="*/ 742950 w 1816100"/>
                <a:gd name="connsiteY4" fmla="*/ 146050 h 1619250"/>
                <a:gd name="connsiteX5" fmla="*/ 1273175 w 1816100"/>
                <a:gd name="connsiteY5" fmla="*/ 133350 h 1619250"/>
                <a:gd name="connsiteX6" fmla="*/ 1260475 w 1816100"/>
                <a:gd name="connsiteY6" fmla="*/ 0 h 1619250"/>
                <a:gd name="connsiteX7" fmla="*/ 1416050 w 1816100"/>
                <a:gd name="connsiteY7" fmla="*/ 0 h 1619250"/>
                <a:gd name="connsiteX8" fmla="*/ 1409700 w 1816100"/>
                <a:gd name="connsiteY8" fmla="*/ 304800 h 1619250"/>
                <a:gd name="connsiteX9" fmla="*/ 1816100 w 1816100"/>
                <a:gd name="connsiteY9" fmla="*/ 304800 h 1619250"/>
                <a:gd name="connsiteX10" fmla="*/ 1809750 w 1816100"/>
                <a:gd name="connsiteY10" fmla="*/ 434975 h 1619250"/>
                <a:gd name="connsiteX11" fmla="*/ 577850 w 1816100"/>
                <a:gd name="connsiteY11" fmla="*/ 431800 h 1619250"/>
                <a:gd name="connsiteX12" fmla="*/ 590550 w 1816100"/>
                <a:gd name="connsiteY12" fmla="*/ 1327150 h 1619250"/>
                <a:gd name="connsiteX13" fmla="*/ 276225 w 1816100"/>
                <a:gd name="connsiteY13" fmla="*/ 1327150 h 1619250"/>
                <a:gd name="connsiteX14" fmla="*/ 285750 w 1816100"/>
                <a:gd name="connsiteY14" fmla="*/ 1612900 h 1619250"/>
                <a:gd name="connsiteX15" fmla="*/ 0 w 1816100"/>
                <a:gd name="connsiteY15" fmla="*/ 1619250 h 1619250"/>
                <a:gd name="connsiteX16" fmla="*/ 19050 w 1816100"/>
                <a:gd name="connsiteY16" fmla="*/ 30480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6100" h="1619250">
                  <a:moveTo>
                    <a:pt x="19050" y="304800"/>
                  </a:moveTo>
                  <a:lnTo>
                    <a:pt x="171450" y="304800"/>
                  </a:lnTo>
                  <a:lnTo>
                    <a:pt x="171450" y="6350"/>
                  </a:lnTo>
                  <a:lnTo>
                    <a:pt x="746125" y="0"/>
                  </a:lnTo>
                  <a:cubicBezTo>
                    <a:pt x="745067" y="48683"/>
                    <a:pt x="744008" y="97367"/>
                    <a:pt x="742950" y="146050"/>
                  </a:cubicBezTo>
                  <a:lnTo>
                    <a:pt x="1273175" y="133350"/>
                  </a:lnTo>
                  <a:lnTo>
                    <a:pt x="1260475" y="0"/>
                  </a:lnTo>
                  <a:lnTo>
                    <a:pt x="1416050" y="0"/>
                  </a:lnTo>
                  <a:lnTo>
                    <a:pt x="1409700" y="304800"/>
                  </a:lnTo>
                  <a:lnTo>
                    <a:pt x="1816100" y="304800"/>
                  </a:lnTo>
                  <a:lnTo>
                    <a:pt x="1809750" y="434975"/>
                  </a:lnTo>
                  <a:lnTo>
                    <a:pt x="577850" y="431800"/>
                  </a:lnTo>
                  <a:lnTo>
                    <a:pt x="590550" y="1327150"/>
                  </a:lnTo>
                  <a:lnTo>
                    <a:pt x="276225" y="1327150"/>
                  </a:lnTo>
                  <a:lnTo>
                    <a:pt x="285750" y="1612900"/>
                  </a:lnTo>
                  <a:lnTo>
                    <a:pt x="0" y="1619250"/>
                  </a:lnTo>
                  <a:cubicBezTo>
                    <a:pt x="2117" y="1187450"/>
                    <a:pt x="10583" y="736600"/>
                    <a:pt x="19050" y="304800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454388" y="4619625"/>
              <a:ext cx="346087" cy="2762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5149970" y="121309"/>
            <a:ext cx="3689113" cy="2060163"/>
            <a:chOff x="5734985" y="1009892"/>
            <a:chExt cx="3689113" cy="2060163"/>
          </a:xfrm>
        </p:grpSpPr>
        <p:grpSp>
          <p:nvGrpSpPr>
            <p:cNvPr id="8" name="Groupe 7"/>
            <p:cNvGrpSpPr/>
            <p:nvPr/>
          </p:nvGrpSpPr>
          <p:grpSpPr>
            <a:xfrm>
              <a:off x="5734985" y="1009893"/>
              <a:ext cx="3689113" cy="2060162"/>
              <a:chOff x="330789" y="2758566"/>
              <a:chExt cx="10012172" cy="5153744"/>
            </a:xfrm>
          </p:grpSpPr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0789" y="2758566"/>
                <a:ext cx="10012172" cy="5153744"/>
              </a:xfrm>
              <a:prstGeom prst="rect">
                <a:avLst/>
              </a:prstGeom>
            </p:spPr>
          </p:pic>
          <p:pic>
            <p:nvPicPr>
              <p:cNvPr id="4" name="Image 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94696" y="2784444"/>
                <a:ext cx="4787063" cy="2767539"/>
              </a:xfrm>
              <a:prstGeom prst="rect">
                <a:avLst/>
              </a:prstGeom>
            </p:spPr>
          </p:pic>
        </p:grpSp>
        <p:sp>
          <p:nvSpPr>
            <p:cNvPr id="5" name="Rectangle 4"/>
            <p:cNvSpPr/>
            <p:nvPr/>
          </p:nvSpPr>
          <p:spPr>
            <a:xfrm>
              <a:off x="7715782" y="1009892"/>
              <a:ext cx="1273438" cy="516490"/>
            </a:xfrm>
            <a:prstGeom prst="rect">
              <a:avLst/>
            </a:prstGeom>
            <a:solidFill>
              <a:srgbClr val="FF0000">
                <a:alpha val="7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7878705" y="1363459"/>
              <a:ext cx="426098" cy="751944"/>
            </a:xfrm>
            <a:prstGeom prst="rect">
              <a:avLst/>
            </a:prstGeom>
            <a:solidFill>
              <a:srgbClr val="FF0000">
                <a:alpha val="7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8376047" y="1618060"/>
              <a:ext cx="302419" cy="119063"/>
            </a:xfrm>
            <a:prstGeom prst="rect">
              <a:avLst/>
            </a:prstGeom>
            <a:solidFill>
              <a:srgbClr val="FF0000">
                <a:alpha val="7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1" dirty="0"/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919879" y="540341"/>
            <a:ext cx="4230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BLOC OPERATOIRE + SSPI - </a:t>
            </a:r>
            <a:r>
              <a:rPr lang="fr-FR" dirty="0"/>
              <a:t>NIVEAU 1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98920" y="89512"/>
            <a:ext cx="444722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99" b="1" dirty="0">
                <a:latin typeface="+mj-lt"/>
              </a:rPr>
              <a:t>PLANS DE REPERAGE </a:t>
            </a:r>
            <a:r>
              <a:rPr lang="fr-FR" sz="2799" b="1" dirty="0" smtClean="0">
                <a:latin typeface="+mj-lt"/>
              </a:rPr>
              <a:t>Z.E.M</a:t>
            </a:r>
            <a:endParaRPr lang="fr-FR" sz="2799" b="1" dirty="0">
              <a:latin typeface="+mj-lt"/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6994526" y="2074452"/>
            <a:ext cx="1" cy="42243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37" y="6408950"/>
            <a:ext cx="1450635" cy="3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95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65166" y="649670"/>
            <a:ext cx="7268121" cy="1755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1" b="1" dirty="0"/>
              <a:t>BLOC OPERATOIRE + SSPI – NIVEAU 1 -  Détail du repérage des modules</a:t>
            </a:r>
          </a:p>
          <a:p>
            <a:endParaRPr lang="fr-FR" sz="1351" dirty="0" smtClean="0"/>
          </a:p>
          <a:p>
            <a:r>
              <a:rPr lang="fr-FR" sz="1351" dirty="0" smtClean="0"/>
              <a:t>-Module </a:t>
            </a:r>
            <a:r>
              <a:rPr lang="fr-FR" sz="1351" dirty="0"/>
              <a:t>1 : SOP01 – SOP02 – SOP03</a:t>
            </a:r>
          </a:p>
          <a:p>
            <a:r>
              <a:rPr lang="fr-FR" sz="1351" dirty="0" smtClean="0"/>
              <a:t>-Module </a:t>
            </a:r>
            <a:r>
              <a:rPr lang="fr-FR" sz="1351" dirty="0"/>
              <a:t>2 : SOP04 – SOP05 – SOP06</a:t>
            </a:r>
          </a:p>
          <a:p>
            <a:r>
              <a:rPr lang="fr-FR" sz="1351" dirty="0" smtClean="0"/>
              <a:t>-Module </a:t>
            </a:r>
            <a:r>
              <a:rPr lang="fr-FR" sz="1351" dirty="0"/>
              <a:t>3 : SOP07 – SOP08</a:t>
            </a:r>
          </a:p>
          <a:p>
            <a:r>
              <a:rPr lang="fr-FR" sz="1351" dirty="0" smtClean="0"/>
              <a:t>-Module </a:t>
            </a:r>
            <a:r>
              <a:rPr lang="fr-FR" sz="1351" dirty="0"/>
              <a:t>4 : </a:t>
            </a:r>
            <a:r>
              <a:rPr lang="fr-FR" sz="1351" dirty="0" smtClean="0"/>
              <a:t>SOP09 (salle hybride) </a:t>
            </a:r>
            <a:r>
              <a:rPr lang="fr-FR" sz="1351" dirty="0"/>
              <a:t>– </a:t>
            </a:r>
            <a:r>
              <a:rPr lang="fr-FR" sz="1351" dirty="0" smtClean="0"/>
              <a:t>SOP10 (endoscopie)</a:t>
            </a:r>
            <a:endParaRPr lang="fr-FR" sz="1351" dirty="0"/>
          </a:p>
          <a:p>
            <a:r>
              <a:rPr lang="fr-FR" sz="1351" dirty="0" smtClean="0"/>
              <a:t>-Module </a:t>
            </a:r>
            <a:r>
              <a:rPr lang="fr-FR" sz="1351" dirty="0"/>
              <a:t>PTI : </a:t>
            </a:r>
            <a:r>
              <a:rPr lang="fr-FR" sz="1351" dirty="0" smtClean="0"/>
              <a:t>SOP11 (coronarographie) </a:t>
            </a:r>
            <a:r>
              <a:rPr lang="fr-FR" sz="1351" dirty="0"/>
              <a:t>– </a:t>
            </a:r>
            <a:r>
              <a:rPr lang="fr-FR" sz="1351" dirty="0" smtClean="0"/>
              <a:t>SOP12 (rythmologie</a:t>
            </a:r>
            <a:r>
              <a:rPr lang="fr-FR" sz="1351" dirty="0"/>
              <a:t>)</a:t>
            </a:r>
          </a:p>
          <a:p>
            <a:r>
              <a:rPr lang="fr-FR" sz="1351" dirty="0" smtClean="0"/>
              <a:t>-SSPI    </a:t>
            </a:r>
            <a:endParaRPr lang="fr-FR" sz="1351" dirty="0"/>
          </a:p>
        </p:txBody>
      </p:sp>
      <p:grpSp>
        <p:nvGrpSpPr>
          <p:cNvPr id="6" name="Groupe 5"/>
          <p:cNvGrpSpPr/>
          <p:nvPr/>
        </p:nvGrpSpPr>
        <p:grpSpPr>
          <a:xfrm>
            <a:off x="1701453" y="2463441"/>
            <a:ext cx="6631664" cy="4259259"/>
            <a:chOff x="4108905" y="1952199"/>
            <a:chExt cx="5140477" cy="3226515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08905" y="1954580"/>
              <a:ext cx="5140477" cy="3224134"/>
            </a:xfrm>
            <a:prstGeom prst="rect">
              <a:avLst/>
            </a:prstGeom>
            <a:ln w="1905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10" name="Rectangle 9"/>
            <p:cNvSpPr/>
            <p:nvPr/>
          </p:nvSpPr>
          <p:spPr>
            <a:xfrm>
              <a:off x="5393447" y="1952199"/>
              <a:ext cx="1048115" cy="926111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/>
                <a:t>1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026907" y="1961370"/>
              <a:ext cx="1048115" cy="926111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/>
                <a:t>2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092273" y="1961370"/>
              <a:ext cx="379952" cy="926111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/>
                <a:t>3</a:t>
              </a:r>
            </a:p>
          </p:txBody>
        </p:sp>
        <p:sp>
          <p:nvSpPr>
            <p:cNvPr id="7" name="Forme libre 6"/>
            <p:cNvSpPr/>
            <p:nvPr/>
          </p:nvSpPr>
          <p:spPr>
            <a:xfrm>
              <a:off x="4620219" y="1961370"/>
              <a:ext cx="757465" cy="919629"/>
            </a:xfrm>
            <a:custGeom>
              <a:avLst/>
              <a:gdLst>
                <a:gd name="connsiteX0" fmla="*/ 461727 w 1032095"/>
                <a:gd name="connsiteY0" fmla="*/ 0 h 1195057"/>
                <a:gd name="connsiteX1" fmla="*/ 488888 w 1032095"/>
                <a:gd name="connsiteY1" fmla="*/ 588475 h 1195057"/>
                <a:gd name="connsiteX2" fmla="*/ 353086 w 1032095"/>
                <a:gd name="connsiteY2" fmla="*/ 579422 h 1195057"/>
                <a:gd name="connsiteX3" fmla="*/ 344032 w 1032095"/>
                <a:gd name="connsiteY3" fmla="*/ 688063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8406 w 1032095"/>
                <a:gd name="connsiteY1" fmla="*/ 598000 h 1195057"/>
                <a:gd name="connsiteX2" fmla="*/ 353086 w 1032095"/>
                <a:gd name="connsiteY2" fmla="*/ 579422 h 1195057"/>
                <a:gd name="connsiteX3" fmla="*/ 344032 w 1032095"/>
                <a:gd name="connsiteY3" fmla="*/ 688063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3644 w 1032095"/>
                <a:gd name="connsiteY1" fmla="*/ 578950 h 1195057"/>
                <a:gd name="connsiteX2" fmla="*/ 353086 w 1032095"/>
                <a:gd name="connsiteY2" fmla="*/ 579422 h 1195057"/>
                <a:gd name="connsiteX3" fmla="*/ 344032 w 1032095"/>
                <a:gd name="connsiteY3" fmla="*/ 688063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3644 w 1032095"/>
                <a:gd name="connsiteY1" fmla="*/ 578950 h 1195057"/>
                <a:gd name="connsiteX2" fmla="*/ 353086 w 1032095"/>
                <a:gd name="connsiteY2" fmla="*/ 579422 h 1195057"/>
                <a:gd name="connsiteX3" fmla="*/ 355938 w 1032095"/>
                <a:gd name="connsiteY3" fmla="*/ 683300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3644 w 1032095"/>
                <a:gd name="connsiteY1" fmla="*/ 578950 h 1195057"/>
                <a:gd name="connsiteX2" fmla="*/ 353086 w 1032095"/>
                <a:gd name="connsiteY2" fmla="*/ 579422 h 1195057"/>
                <a:gd name="connsiteX3" fmla="*/ 351176 w 1032095"/>
                <a:gd name="connsiteY3" fmla="*/ 688062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3644 w 1032095"/>
                <a:gd name="connsiteY1" fmla="*/ 578950 h 1195057"/>
                <a:gd name="connsiteX2" fmla="*/ 353086 w 1032095"/>
                <a:gd name="connsiteY2" fmla="*/ 579422 h 1195057"/>
                <a:gd name="connsiteX3" fmla="*/ 351176 w 1032095"/>
                <a:gd name="connsiteY3" fmla="*/ 688062 h 1195057"/>
                <a:gd name="connsiteX4" fmla="*/ 10021 w 1032095"/>
                <a:gd name="connsiteY4" fmla="*/ 681391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51706 w 1022074"/>
                <a:gd name="connsiteY0" fmla="*/ 0 h 1185532"/>
                <a:gd name="connsiteX1" fmla="*/ 433623 w 1022074"/>
                <a:gd name="connsiteY1" fmla="*/ 578950 h 1185532"/>
                <a:gd name="connsiteX2" fmla="*/ 343065 w 1022074"/>
                <a:gd name="connsiteY2" fmla="*/ 579422 h 1185532"/>
                <a:gd name="connsiteX3" fmla="*/ 341155 w 1022074"/>
                <a:gd name="connsiteY3" fmla="*/ 688062 h 1185532"/>
                <a:gd name="connsiteX4" fmla="*/ 0 w 1022074"/>
                <a:gd name="connsiteY4" fmla="*/ 681391 h 1185532"/>
                <a:gd name="connsiteX5" fmla="*/ 11410 w 1022074"/>
                <a:gd name="connsiteY5" fmla="*/ 1185532 h 1185532"/>
                <a:gd name="connsiteX6" fmla="*/ 1003967 w 1022074"/>
                <a:gd name="connsiteY6" fmla="*/ 1176950 h 1185532"/>
                <a:gd name="connsiteX7" fmla="*/ 1022074 w 1022074"/>
                <a:gd name="connsiteY7" fmla="*/ 9053 h 1185532"/>
                <a:gd name="connsiteX8" fmla="*/ 451706 w 1022074"/>
                <a:gd name="connsiteY8" fmla="*/ 0 h 1185532"/>
                <a:gd name="connsiteX0" fmla="*/ 451706 w 1022074"/>
                <a:gd name="connsiteY0" fmla="*/ 0 h 1185532"/>
                <a:gd name="connsiteX1" fmla="*/ 433623 w 1022074"/>
                <a:gd name="connsiteY1" fmla="*/ 578950 h 1185532"/>
                <a:gd name="connsiteX2" fmla="*/ 343065 w 1022074"/>
                <a:gd name="connsiteY2" fmla="*/ 579422 h 1185532"/>
                <a:gd name="connsiteX3" fmla="*/ 341155 w 1022074"/>
                <a:gd name="connsiteY3" fmla="*/ 688062 h 1185532"/>
                <a:gd name="connsiteX4" fmla="*/ 0 w 1022074"/>
                <a:gd name="connsiteY4" fmla="*/ 681391 h 1185532"/>
                <a:gd name="connsiteX5" fmla="*/ 11410 w 1022074"/>
                <a:gd name="connsiteY5" fmla="*/ 1185532 h 1185532"/>
                <a:gd name="connsiteX6" fmla="*/ 1003967 w 1022074"/>
                <a:gd name="connsiteY6" fmla="*/ 1176950 h 1185532"/>
                <a:gd name="connsiteX7" fmla="*/ 1022074 w 1022074"/>
                <a:gd name="connsiteY7" fmla="*/ 4291 h 1185532"/>
                <a:gd name="connsiteX8" fmla="*/ 451706 w 1022074"/>
                <a:gd name="connsiteY8" fmla="*/ 0 h 1185532"/>
                <a:gd name="connsiteX0" fmla="*/ 451706 w 1033200"/>
                <a:gd name="connsiteY0" fmla="*/ 0 h 1185532"/>
                <a:gd name="connsiteX1" fmla="*/ 433623 w 1033200"/>
                <a:gd name="connsiteY1" fmla="*/ 578950 h 1185532"/>
                <a:gd name="connsiteX2" fmla="*/ 343065 w 1033200"/>
                <a:gd name="connsiteY2" fmla="*/ 579422 h 1185532"/>
                <a:gd name="connsiteX3" fmla="*/ 341155 w 1033200"/>
                <a:gd name="connsiteY3" fmla="*/ 688062 h 1185532"/>
                <a:gd name="connsiteX4" fmla="*/ 0 w 1033200"/>
                <a:gd name="connsiteY4" fmla="*/ 681391 h 1185532"/>
                <a:gd name="connsiteX5" fmla="*/ 11410 w 1033200"/>
                <a:gd name="connsiteY5" fmla="*/ 1185532 h 1185532"/>
                <a:gd name="connsiteX6" fmla="*/ 1033200 w 1033200"/>
                <a:gd name="connsiteY6" fmla="*/ 1183090 h 1185532"/>
                <a:gd name="connsiteX7" fmla="*/ 1022074 w 1033200"/>
                <a:gd name="connsiteY7" fmla="*/ 4291 h 1185532"/>
                <a:gd name="connsiteX8" fmla="*/ 451706 w 1033200"/>
                <a:gd name="connsiteY8" fmla="*/ 0 h 118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3200" h="1185532">
                  <a:moveTo>
                    <a:pt x="451706" y="0"/>
                  </a:moveTo>
                  <a:lnTo>
                    <a:pt x="433623" y="578950"/>
                  </a:lnTo>
                  <a:lnTo>
                    <a:pt x="343065" y="579422"/>
                  </a:lnTo>
                  <a:cubicBezTo>
                    <a:pt x="344016" y="614048"/>
                    <a:pt x="340204" y="653436"/>
                    <a:pt x="341155" y="688062"/>
                  </a:cubicBezTo>
                  <a:lnTo>
                    <a:pt x="0" y="681391"/>
                  </a:lnTo>
                  <a:lnTo>
                    <a:pt x="11410" y="1185532"/>
                  </a:lnTo>
                  <a:lnTo>
                    <a:pt x="1033200" y="1183090"/>
                  </a:lnTo>
                  <a:lnTo>
                    <a:pt x="1022074" y="4291"/>
                  </a:lnTo>
                  <a:lnTo>
                    <a:pt x="451706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44000" rtlCol="0" anchor="t"/>
            <a:lstStyle/>
            <a:p>
              <a:pPr marL="180967" indent="-180967" algn="ctr" defTabSz="179380">
                <a:spcBef>
                  <a:spcPts val="1200"/>
                </a:spcBef>
              </a:pPr>
              <a:r>
                <a:rPr lang="fr-FR" sz="3000" b="1" dirty="0"/>
                <a:t>  		 </a:t>
              </a:r>
            </a:p>
          </p:txBody>
        </p:sp>
        <p:sp>
          <p:nvSpPr>
            <p:cNvPr id="16" name="Forme libre 15"/>
            <p:cNvSpPr/>
            <p:nvPr/>
          </p:nvSpPr>
          <p:spPr>
            <a:xfrm>
              <a:off x="4874419" y="3595688"/>
              <a:ext cx="1516856" cy="1016794"/>
            </a:xfrm>
            <a:custGeom>
              <a:avLst/>
              <a:gdLst>
                <a:gd name="connsiteX0" fmla="*/ 1216025 w 2022475"/>
                <a:gd name="connsiteY0" fmla="*/ 0 h 1355725"/>
                <a:gd name="connsiteX1" fmla="*/ 1682750 w 2022475"/>
                <a:gd name="connsiteY1" fmla="*/ 6350 h 1355725"/>
                <a:gd name="connsiteX2" fmla="*/ 1682750 w 2022475"/>
                <a:gd name="connsiteY2" fmla="*/ 219075 h 1355725"/>
                <a:gd name="connsiteX3" fmla="*/ 2022475 w 2022475"/>
                <a:gd name="connsiteY3" fmla="*/ 215900 h 1355725"/>
                <a:gd name="connsiteX4" fmla="*/ 2019300 w 2022475"/>
                <a:gd name="connsiteY4" fmla="*/ 1000125 h 1355725"/>
                <a:gd name="connsiteX5" fmla="*/ 1962150 w 2022475"/>
                <a:gd name="connsiteY5" fmla="*/ 1003300 h 1355725"/>
                <a:gd name="connsiteX6" fmla="*/ 1965325 w 2022475"/>
                <a:gd name="connsiteY6" fmla="*/ 1158875 h 1355725"/>
                <a:gd name="connsiteX7" fmla="*/ 2019300 w 2022475"/>
                <a:gd name="connsiteY7" fmla="*/ 1158875 h 1355725"/>
                <a:gd name="connsiteX8" fmla="*/ 2019300 w 2022475"/>
                <a:gd name="connsiteY8" fmla="*/ 1355725 h 1355725"/>
                <a:gd name="connsiteX9" fmla="*/ 0 w 2022475"/>
                <a:gd name="connsiteY9" fmla="*/ 1346200 h 1355725"/>
                <a:gd name="connsiteX10" fmla="*/ 9525 w 2022475"/>
                <a:gd name="connsiteY10" fmla="*/ 711200 h 1355725"/>
                <a:gd name="connsiteX11" fmla="*/ 1225550 w 2022475"/>
                <a:gd name="connsiteY11" fmla="*/ 704850 h 1355725"/>
                <a:gd name="connsiteX12" fmla="*/ 1216025 w 2022475"/>
                <a:gd name="connsiteY12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2475" h="1355725">
                  <a:moveTo>
                    <a:pt x="1216025" y="0"/>
                  </a:moveTo>
                  <a:lnTo>
                    <a:pt x="1682750" y="6350"/>
                  </a:lnTo>
                  <a:lnTo>
                    <a:pt x="1682750" y="219075"/>
                  </a:lnTo>
                  <a:lnTo>
                    <a:pt x="2022475" y="215900"/>
                  </a:lnTo>
                  <a:cubicBezTo>
                    <a:pt x="2021417" y="477308"/>
                    <a:pt x="2020358" y="738717"/>
                    <a:pt x="2019300" y="1000125"/>
                  </a:cubicBezTo>
                  <a:lnTo>
                    <a:pt x="1962150" y="1003300"/>
                  </a:lnTo>
                  <a:cubicBezTo>
                    <a:pt x="1963208" y="1055158"/>
                    <a:pt x="1964267" y="1107017"/>
                    <a:pt x="1965325" y="1158875"/>
                  </a:cubicBezTo>
                  <a:lnTo>
                    <a:pt x="2019300" y="1158875"/>
                  </a:lnTo>
                  <a:lnTo>
                    <a:pt x="2019300" y="1355725"/>
                  </a:lnTo>
                  <a:lnTo>
                    <a:pt x="0" y="1346200"/>
                  </a:lnTo>
                  <a:lnTo>
                    <a:pt x="9525" y="711200"/>
                  </a:lnTo>
                  <a:lnTo>
                    <a:pt x="1225550" y="704850"/>
                  </a:lnTo>
                  <a:lnTo>
                    <a:pt x="121602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000" b="1" dirty="0"/>
            </a:p>
            <a:p>
              <a:pPr algn="ctr"/>
              <a:r>
                <a:rPr lang="fr-FR" sz="1600" b="1" dirty="0" smtClean="0"/>
                <a:t>PCI</a:t>
              </a:r>
              <a:endParaRPr lang="fr-FR" sz="1600" b="1" dirty="0"/>
            </a:p>
          </p:txBody>
        </p:sp>
        <p:sp>
          <p:nvSpPr>
            <p:cNvPr id="3" name="Forme libre 2"/>
            <p:cNvSpPr/>
            <p:nvPr/>
          </p:nvSpPr>
          <p:spPr>
            <a:xfrm>
              <a:off x="6810375" y="3005138"/>
              <a:ext cx="1800225" cy="1614487"/>
            </a:xfrm>
            <a:custGeom>
              <a:avLst/>
              <a:gdLst>
                <a:gd name="connsiteX0" fmla="*/ 4763 w 1800225"/>
                <a:gd name="connsiteY0" fmla="*/ 300037 h 1614487"/>
                <a:gd name="connsiteX1" fmla="*/ 152400 w 1800225"/>
                <a:gd name="connsiteY1" fmla="*/ 300037 h 1614487"/>
                <a:gd name="connsiteX2" fmla="*/ 157163 w 1800225"/>
                <a:gd name="connsiteY2" fmla="*/ 4762 h 1614487"/>
                <a:gd name="connsiteX3" fmla="*/ 719138 w 1800225"/>
                <a:gd name="connsiteY3" fmla="*/ 9525 h 1614487"/>
                <a:gd name="connsiteX4" fmla="*/ 714375 w 1800225"/>
                <a:gd name="connsiteY4" fmla="*/ 142875 h 1614487"/>
                <a:gd name="connsiteX5" fmla="*/ 1247775 w 1800225"/>
                <a:gd name="connsiteY5" fmla="*/ 138112 h 1614487"/>
                <a:gd name="connsiteX6" fmla="*/ 1238250 w 1800225"/>
                <a:gd name="connsiteY6" fmla="*/ 0 h 1614487"/>
                <a:gd name="connsiteX7" fmla="*/ 1395413 w 1800225"/>
                <a:gd name="connsiteY7" fmla="*/ 0 h 1614487"/>
                <a:gd name="connsiteX8" fmla="*/ 1390650 w 1800225"/>
                <a:gd name="connsiteY8" fmla="*/ 300037 h 1614487"/>
                <a:gd name="connsiteX9" fmla="*/ 1800225 w 1800225"/>
                <a:gd name="connsiteY9" fmla="*/ 300037 h 1614487"/>
                <a:gd name="connsiteX10" fmla="*/ 1785938 w 1800225"/>
                <a:gd name="connsiteY10" fmla="*/ 438150 h 1614487"/>
                <a:gd name="connsiteX11" fmla="*/ 557213 w 1800225"/>
                <a:gd name="connsiteY11" fmla="*/ 433387 h 1614487"/>
                <a:gd name="connsiteX12" fmla="*/ 552450 w 1800225"/>
                <a:gd name="connsiteY12" fmla="*/ 1319212 h 1614487"/>
                <a:gd name="connsiteX13" fmla="*/ 247650 w 1800225"/>
                <a:gd name="connsiteY13" fmla="*/ 1319212 h 1614487"/>
                <a:gd name="connsiteX14" fmla="*/ 252413 w 1800225"/>
                <a:gd name="connsiteY14" fmla="*/ 1614487 h 1614487"/>
                <a:gd name="connsiteX15" fmla="*/ 0 w 1800225"/>
                <a:gd name="connsiteY15" fmla="*/ 1614487 h 1614487"/>
                <a:gd name="connsiteX16" fmla="*/ 4763 w 1800225"/>
                <a:gd name="connsiteY16" fmla="*/ 300037 h 161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00225" h="1614487">
                  <a:moveTo>
                    <a:pt x="4763" y="300037"/>
                  </a:moveTo>
                  <a:lnTo>
                    <a:pt x="152400" y="300037"/>
                  </a:lnTo>
                  <a:cubicBezTo>
                    <a:pt x="153988" y="201612"/>
                    <a:pt x="155575" y="103187"/>
                    <a:pt x="157163" y="4762"/>
                  </a:cubicBezTo>
                  <a:lnTo>
                    <a:pt x="719138" y="9525"/>
                  </a:lnTo>
                  <a:lnTo>
                    <a:pt x="714375" y="142875"/>
                  </a:lnTo>
                  <a:lnTo>
                    <a:pt x="1247775" y="138112"/>
                  </a:lnTo>
                  <a:lnTo>
                    <a:pt x="1238250" y="0"/>
                  </a:lnTo>
                  <a:lnTo>
                    <a:pt x="1395413" y="0"/>
                  </a:lnTo>
                  <a:cubicBezTo>
                    <a:pt x="1393825" y="100012"/>
                    <a:pt x="1392238" y="200025"/>
                    <a:pt x="1390650" y="300037"/>
                  </a:cubicBezTo>
                  <a:lnTo>
                    <a:pt x="1800225" y="300037"/>
                  </a:lnTo>
                  <a:lnTo>
                    <a:pt x="1785938" y="438150"/>
                  </a:lnTo>
                  <a:lnTo>
                    <a:pt x="557213" y="433387"/>
                  </a:lnTo>
                  <a:cubicBezTo>
                    <a:pt x="555625" y="728662"/>
                    <a:pt x="554038" y="1023937"/>
                    <a:pt x="552450" y="1319212"/>
                  </a:cubicBezTo>
                  <a:lnTo>
                    <a:pt x="247650" y="1319212"/>
                  </a:lnTo>
                  <a:cubicBezTo>
                    <a:pt x="249238" y="1417637"/>
                    <a:pt x="250825" y="1516062"/>
                    <a:pt x="252413" y="1614487"/>
                  </a:cubicBezTo>
                  <a:lnTo>
                    <a:pt x="0" y="1614487"/>
                  </a:lnTo>
                  <a:cubicBezTo>
                    <a:pt x="1588" y="1176337"/>
                    <a:pt x="3175" y="738187"/>
                    <a:pt x="4763" y="300037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600" b="1" dirty="0"/>
                <a:t>SSPI</a:t>
              </a: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5010150" y="2247900"/>
              <a:ext cx="361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324799" y="80885"/>
            <a:ext cx="444722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99" b="1" dirty="0">
                <a:latin typeface="+mj-lt"/>
              </a:rPr>
              <a:t>PLANS DE REPERAGE </a:t>
            </a:r>
            <a:r>
              <a:rPr lang="fr-FR" sz="2799" b="1" dirty="0" smtClean="0">
                <a:latin typeface="+mj-lt"/>
              </a:rPr>
              <a:t>Z.E.M</a:t>
            </a:r>
            <a:endParaRPr lang="fr-FR" sz="2799" b="1" dirty="0">
              <a:latin typeface="+mj-lt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183" y="6408950"/>
            <a:ext cx="1450635" cy="3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90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388189" y="453250"/>
            <a:ext cx="9074989" cy="5862626"/>
            <a:chOff x="4108905" y="1952199"/>
            <a:chExt cx="5140477" cy="3226515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08905" y="1954580"/>
              <a:ext cx="5140477" cy="3224134"/>
            </a:xfrm>
            <a:prstGeom prst="rect">
              <a:avLst/>
            </a:prstGeom>
            <a:ln w="1905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10" name="Rectangle 9"/>
            <p:cNvSpPr/>
            <p:nvPr/>
          </p:nvSpPr>
          <p:spPr>
            <a:xfrm>
              <a:off x="5393447" y="1952199"/>
              <a:ext cx="1048115" cy="926111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/>
                <a:t>1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079827" y="1961370"/>
              <a:ext cx="995195" cy="926111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/>
                <a:t>2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092273" y="1961370"/>
              <a:ext cx="379952" cy="926111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/>
                <a:t>3</a:t>
              </a:r>
            </a:p>
          </p:txBody>
        </p:sp>
        <p:sp>
          <p:nvSpPr>
            <p:cNvPr id="7" name="Forme libre 6"/>
            <p:cNvSpPr/>
            <p:nvPr/>
          </p:nvSpPr>
          <p:spPr>
            <a:xfrm>
              <a:off x="4620219" y="1961370"/>
              <a:ext cx="757465" cy="919629"/>
            </a:xfrm>
            <a:custGeom>
              <a:avLst/>
              <a:gdLst>
                <a:gd name="connsiteX0" fmla="*/ 461727 w 1032095"/>
                <a:gd name="connsiteY0" fmla="*/ 0 h 1195057"/>
                <a:gd name="connsiteX1" fmla="*/ 488888 w 1032095"/>
                <a:gd name="connsiteY1" fmla="*/ 588475 h 1195057"/>
                <a:gd name="connsiteX2" fmla="*/ 353086 w 1032095"/>
                <a:gd name="connsiteY2" fmla="*/ 579422 h 1195057"/>
                <a:gd name="connsiteX3" fmla="*/ 344032 w 1032095"/>
                <a:gd name="connsiteY3" fmla="*/ 688063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8406 w 1032095"/>
                <a:gd name="connsiteY1" fmla="*/ 598000 h 1195057"/>
                <a:gd name="connsiteX2" fmla="*/ 353086 w 1032095"/>
                <a:gd name="connsiteY2" fmla="*/ 579422 h 1195057"/>
                <a:gd name="connsiteX3" fmla="*/ 344032 w 1032095"/>
                <a:gd name="connsiteY3" fmla="*/ 688063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3644 w 1032095"/>
                <a:gd name="connsiteY1" fmla="*/ 578950 h 1195057"/>
                <a:gd name="connsiteX2" fmla="*/ 353086 w 1032095"/>
                <a:gd name="connsiteY2" fmla="*/ 579422 h 1195057"/>
                <a:gd name="connsiteX3" fmla="*/ 344032 w 1032095"/>
                <a:gd name="connsiteY3" fmla="*/ 688063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3644 w 1032095"/>
                <a:gd name="connsiteY1" fmla="*/ 578950 h 1195057"/>
                <a:gd name="connsiteX2" fmla="*/ 353086 w 1032095"/>
                <a:gd name="connsiteY2" fmla="*/ 579422 h 1195057"/>
                <a:gd name="connsiteX3" fmla="*/ 355938 w 1032095"/>
                <a:gd name="connsiteY3" fmla="*/ 683300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3644 w 1032095"/>
                <a:gd name="connsiteY1" fmla="*/ 578950 h 1195057"/>
                <a:gd name="connsiteX2" fmla="*/ 353086 w 1032095"/>
                <a:gd name="connsiteY2" fmla="*/ 579422 h 1195057"/>
                <a:gd name="connsiteX3" fmla="*/ 351176 w 1032095"/>
                <a:gd name="connsiteY3" fmla="*/ 688062 h 1195057"/>
                <a:gd name="connsiteX4" fmla="*/ 36214 w 1032095"/>
                <a:gd name="connsiteY4" fmla="*/ 679010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61727 w 1032095"/>
                <a:gd name="connsiteY0" fmla="*/ 0 h 1195057"/>
                <a:gd name="connsiteX1" fmla="*/ 443644 w 1032095"/>
                <a:gd name="connsiteY1" fmla="*/ 578950 h 1195057"/>
                <a:gd name="connsiteX2" fmla="*/ 353086 w 1032095"/>
                <a:gd name="connsiteY2" fmla="*/ 579422 h 1195057"/>
                <a:gd name="connsiteX3" fmla="*/ 351176 w 1032095"/>
                <a:gd name="connsiteY3" fmla="*/ 688062 h 1195057"/>
                <a:gd name="connsiteX4" fmla="*/ 10021 w 1032095"/>
                <a:gd name="connsiteY4" fmla="*/ 681391 h 1195057"/>
                <a:gd name="connsiteX5" fmla="*/ 0 w 1032095"/>
                <a:gd name="connsiteY5" fmla="*/ 1195057 h 1195057"/>
                <a:gd name="connsiteX6" fmla="*/ 1013988 w 1032095"/>
                <a:gd name="connsiteY6" fmla="*/ 1176950 h 1195057"/>
                <a:gd name="connsiteX7" fmla="*/ 1032095 w 1032095"/>
                <a:gd name="connsiteY7" fmla="*/ 9053 h 1195057"/>
                <a:gd name="connsiteX8" fmla="*/ 461727 w 1032095"/>
                <a:gd name="connsiteY8" fmla="*/ 0 h 1195057"/>
                <a:gd name="connsiteX0" fmla="*/ 451706 w 1022074"/>
                <a:gd name="connsiteY0" fmla="*/ 0 h 1185532"/>
                <a:gd name="connsiteX1" fmla="*/ 433623 w 1022074"/>
                <a:gd name="connsiteY1" fmla="*/ 578950 h 1185532"/>
                <a:gd name="connsiteX2" fmla="*/ 343065 w 1022074"/>
                <a:gd name="connsiteY2" fmla="*/ 579422 h 1185532"/>
                <a:gd name="connsiteX3" fmla="*/ 341155 w 1022074"/>
                <a:gd name="connsiteY3" fmla="*/ 688062 h 1185532"/>
                <a:gd name="connsiteX4" fmla="*/ 0 w 1022074"/>
                <a:gd name="connsiteY4" fmla="*/ 681391 h 1185532"/>
                <a:gd name="connsiteX5" fmla="*/ 11410 w 1022074"/>
                <a:gd name="connsiteY5" fmla="*/ 1185532 h 1185532"/>
                <a:gd name="connsiteX6" fmla="*/ 1003967 w 1022074"/>
                <a:gd name="connsiteY6" fmla="*/ 1176950 h 1185532"/>
                <a:gd name="connsiteX7" fmla="*/ 1022074 w 1022074"/>
                <a:gd name="connsiteY7" fmla="*/ 9053 h 1185532"/>
                <a:gd name="connsiteX8" fmla="*/ 451706 w 1022074"/>
                <a:gd name="connsiteY8" fmla="*/ 0 h 1185532"/>
                <a:gd name="connsiteX0" fmla="*/ 451706 w 1022074"/>
                <a:gd name="connsiteY0" fmla="*/ 0 h 1185532"/>
                <a:gd name="connsiteX1" fmla="*/ 433623 w 1022074"/>
                <a:gd name="connsiteY1" fmla="*/ 578950 h 1185532"/>
                <a:gd name="connsiteX2" fmla="*/ 343065 w 1022074"/>
                <a:gd name="connsiteY2" fmla="*/ 579422 h 1185532"/>
                <a:gd name="connsiteX3" fmla="*/ 341155 w 1022074"/>
                <a:gd name="connsiteY3" fmla="*/ 688062 h 1185532"/>
                <a:gd name="connsiteX4" fmla="*/ 0 w 1022074"/>
                <a:gd name="connsiteY4" fmla="*/ 681391 h 1185532"/>
                <a:gd name="connsiteX5" fmla="*/ 11410 w 1022074"/>
                <a:gd name="connsiteY5" fmla="*/ 1185532 h 1185532"/>
                <a:gd name="connsiteX6" fmla="*/ 1003967 w 1022074"/>
                <a:gd name="connsiteY6" fmla="*/ 1176950 h 1185532"/>
                <a:gd name="connsiteX7" fmla="*/ 1022074 w 1022074"/>
                <a:gd name="connsiteY7" fmla="*/ 4291 h 1185532"/>
                <a:gd name="connsiteX8" fmla="*/ 451706 w 1022074"/>
                <a:gd name="connsiteY8" fmla="*/ 0 h 1185532"/>
                <a:gd name="connsiteX0" fmla="*/ 451706 w 1033200"/>
                <a:gd name="connsiteY0" fmla="*/ 0 h 1185532"/>
                <a:gd name="connsiteX1" fmla="*/ 433623 w 1033200"/>
                <a:gd name="connsiteY1" fmla="*/ 578950 h 1185532"/>
                <a:gd name="connsiteX2" fmla="*/ 343065 w 1033200"/>
                <a:gd name="connsiteY2" fmla="*/ 579422 h 1185532"/>
                <a:gd name="connsiteX3" fmla="*/ 341155 w 1033200"/>
                <a:gd name="connsiteY3" fmla="*/ 688062 h 1185532"/>
                <a:gd name="connsiteX4" fmla="*/ 0 w 1033200"/>
                <a:gd name="connsiteY4" fmla="*/ 681391 h 1185532"/>
                <a:gd name="connsiteX5" fmla="*/ 11410 w 1033200"/>
                <a:gd name="connsiteY5" fmla="*/ 1185532 h 1185532"/>
                <a:gd name="connsiteX6" fmla="*/ 1033200 w 1033200"/>
                <a:gd name="connsiteY6" fmla="*/ 1183090 h 1185532"/>
                <a:gd name="connsiteX7" fmla="*/ 1022074 w 1033200"/>
                <a:gd name="connsiteY7" fmla="*/ 4291 h 1185532"/>
                <a:gd name="connsiteX8" fmla="*/ 451706 w 1033200"/>
                <a:gd name="connsiteY8" fmla="*/ 0 h 118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3200" h="1185532">
                  <a:moveTo>
                    <a:pt x="451706" y="0"/>
                  </a:moveTo>
                  <a:lnTo>
                    <a:pt x="433623" y="578950"/>
                  </a:lnTo>
                  <a:lnTo>
                    <a:pt x="343065" y="579422"/>
                  </a:lnTo>
                  <a:cubicBezTo>
                    <a:pt x="344016" y="614048"/>
                    <a:pt x="340204" y="653436"/>
                    <a:pt x="341155" y="688062"/>
                  </a:cubicBezTo>
                  <a:lnTo>
                    <a:pt x="0" y="681391"/>
                  </a:lnTo>
                  <a:lnTo>
                    <a:pt x="11410" y="1185532"/>
                  </a:lnTo>
                  <a:lnTo>
                    <a:pt x="1033200" y="1183090"/>
                  </a:lnTo>
                  <a:lnTo>
                    <a:pt x="1022074" y="4291"/>
                  </a:lnTo>
                  <a:lnTo>
                    <a:pt x="451706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44000" rtlCol="0" anchor="t"/>
            <a:lstStyle/>
            <a:p>
              <a:pPr marL="180967" indent="-180967" algn="ctr" defTabSz="179380">
                <a:spcBef>
                  <a:spcPts val="1200"/>
                </a:spcBef>
              </a:pPr>
              <a:r>
                <a:rPr lang="fr-FR" sz="3000" b="1" dirty="0"/>
                <a:t>  		 </a:t>
              </a:r>
            </a:p>
          </p:txBody>
        </p:sp>
        <p:sp>
          <p:nvSpPr>
            <p:cNvPr id="16" name="Forme libre 15"/>
            <p:cNvSpPr/>
            <p:nvPr/>
          </p:nvSpPr>
          <p:spPr>
            <a:xfrm>
              <a:off x="4874419" y="3595688"/>
              <a:ext cx="1516856" cy="1016794"/>
            </a:xfrm>
            <a:custGeom>
              <a:avLst/>
              <a:gdLst>
                <a:gd name="connsiteX0" fmla="*/ 1216025 w 2022475"/>
                <a:gd name="connsiteY0" fmla="*/ 0 h 1355725"/>
                <a:gd name="connsiteX1" fmla="*/ 1682750 w 2022475"/>
                <a:gd name="connsiteY1" fmla="*/ 6350 h 1355725"/>
                <a:gd name="connsiteX2" fmla="*/ 1682750 w 2022475"/>
                <a:gd name="connsiteY2" fmla="*/ 219075 h 1355725"/>
                <a:gd name="connsiteX3" fmla="*/ 2022475 w 2022475"/>
                <a:gd name="connsiteY3" fmla="*/ 215900 h 1355725"/>
                <a:gd name="connsiteX4" fmla="*/ 2019300 w 2022475"/>
                <a:gd name="connsiteY4" fmla="*/ 1000125 h 1355725"/>
                <a:gd name="connsiteX5" fmla="*/ 1962150 w 2022475"/>
                <a:gd name="connsiteY5" fmla="*/ 1003300 h 1355725"/>
                <a:gd name="connsiteX6" fmla="*/ 1965325 w 2022475"/>
                <a:gd name="connsiteY6" fmla="*/ 1158875 h 1355725"/>
                <a:gd name="connsiteX7" fmla="*/ 2019300 w 2022475"/>
                <a:gd name="connsiteY7" fmla="*/ 1158875 h 1355725"/>
                <a:gd name="connsiteX8" fmla="*/ 2019300 w 2022475"/>
                <a:gd name="connsiteY8" fmla="*/ 1355725 h 1355725"/>
                <a:gd name="connsiteX9" fmla="*/ 0 w 2022475"/>
                <a:gd name="connsiteY9" fmla="*/ 1346200 h 1355725"/>
                <a:gd name="connsiteX10" fmla="*/ 9525 w 2022475"/>
                <a:gd name="connsiteY10" fmla="*/ 711200 h 1355725"/>
                <a:gd name="connsiteX11" fmla="*/ 1225550 w 2022475"/>
                <a:gd name="connsiteY11" fmla="*/ 704850 h 1355725"/>
                <a:gd name="connsiteX12" fmla="*/ 1216025 w 2022475"/>
                <a:gd name="connsiteY12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2475" h="1355725">
                  <a:moveTo>
                    <a:pt x="1216025" y="0"/>
                  </a:moveTo>
                  <a:lnTo>
                    <a:pt x="1682750" y="6350"/>
                  </a:lnTo>
                  <a:lnTo>
                    <a:pt x="1682750" y="219075"/>
                  </a:lnTo>
                  <a:lnTo>
                    <a:pt x="2022475" y="215900"/>
                  </a:lnTo>
                  <a:cubicBezTo>
                    <a:pt x="2021417" y="477308"/>
                    <a:pt x="2020358" y="738717"/>
                    <a:pt x="2019300" y="1000125"/>
                  </a:cubicBezTo>
                  <a:lnTo>
                    <a:pt x="1962150" y="1003300"/>
                  </a:lnTo>
                  <a:cubicBezTo>
                    <a:pt x="1963208" y="1055158"/>
                    <a:pt x="1964267" y="1107017"/>
                    <a:pt x="1965325" y="1158875"/>
                  </a:cubicBezTo>
                  <a:lnTo>
                    <a:pt x="2019300" y="1158875"/>
                  </a:lnTo>
                  <a:lnTo>
                    <a:pt x="2019300" y="1355725"/>
                  </a:lnTo>
                  <a:lnTo>
                    <a:pt x="0" y="1346200"/>
                  </a:lnTo>
                  <a:lnTo>
                    <a:pt x="9525" y="711200"/>
                  </a:lnTo>
                  <a:lnTo>
                    <a:pt x="1225550" y="704850"/>
                  </a:lnTo>
                  <a:lnTo>
                    <a:pt x="1216025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000" b="1" dirty="0"/>
            </a:p>
            <a:p>
              <a:pPr algn="ctr"/>
              <a:r>
                <a:rPr lang="fr-FR" sz="1600" b="1" dirty="0" smtClean="0"/>
                <a:t>PCI</a:t>
              </a:r>
              <a:endParaRPr lang="fr-FR" sz="1600" b="1" dirty="0"/>
            </a:p>
          </p:txBody>
        </p:sp>
        <p:sp>
          <p:nvSpPr>
            <p:cNvPr id="3" name="Forme libre 2"/>
            <p:cNvSpPr/>
            <p:nvPr/>
          </p:nvSpPr>
          <p:spPr>
            <a:xfrm>
              <a:off x="6810375" y="3005138"/>
              <a:ext cx="1800225" cy="1614487"/>
            </a:xfrm>
            <a:custGeom>
              <a:avLst/>
              <a:gdLst>
                <a:gd name="connsiteX0" fmla="*/ 4763 w 1800225"/>
                <a:gd name="connsiteY0" fmla="*/ 300037 h 1614487"/>
                <a:gd name="connsiteX1" fmla="*/ 152400 w 1800225"/>
                <a:gd name="connsiteY1" fmla="*/ 300037 h 1614487"/>
                <a:gd name="connsiteX2" fmla="*/ 157163 w 1800225"/>
                <a:gd name="connsiteY2" fmla="*/ 4762 h 1614487"/>
                <a:gd name="connsiteX3" fmla="*/ 719138 w 1800225"/>
                <a:gd name="connsiteY3" fmla="*/ 9525 h 1614487"/>
                <a:gd name="connsiteX4" fmla="*/ 714375 w 1800225"/>
                <a:gd name="connsiteY4" fmla="*/ 142875 h 1614487"/>
                <a:gd name="connsiteX5" fmla="*/ 1247775 w 1800225"/>
                <a:gd name="connsiteY5" fmla="*/ 138112 h 1614487"/>
                <a:gd name="connsiteX6" fmla="*/ 1238250 w 1800225"/>
                <a:gd name="connsiteY6" fmla="*/ 0 h 1614487"/>
                <a:gd name="connsiteX7" fmla="*/ 1395413 w 1800225"/>
                <a:gd name="connsiteY7" fmla="*/ 0 h 1614487"/>
                <a:gd name="connsiteX8" fmla="*/ 1390650 w 1800225"/>
                <a:gd name="connsiteY8" fmla="*/ 300037 h 1614487"/>
                <a:gd name="connsiteX9" fmla="*/ 1800225 w 1800225"/>
                <a:gd name="connsiteY9" fmla="*/ 300037 h 1614487"/>
                <a:gd name="connsiteX10" fmla="*/ 1785938 w 1800225"/>
                <a:gd name="connsiteY10" fmla="*/ 438150 h 1614487"/>
                <a:gd name="connsiteX11" fmla="*/ 557213 w 1800225"/>
                <a:gd name="connsiteY11" fmla="*/ 433387 h 1614487"/>
                <a:gd name="connsiteX12" fmla="*/ 552450 w 1800225"/>
                <a:gd name="connsiteY12" fmla="*/ 1319212 h 1614487"/>
                <a:gd name="connsiteX13" fmla="*/ 247650 w 1800225"/>
                <a:gd name="connsiteY13" fmla="*/ 1319212 h 1614487"/>
                <a:gd name="connsiteX14" fmla="*/ 252413 w 1800225"/>
                <a:gd name="connsiteY14" fmla="*/ 1614487 h 1614487"/>
                <a:gd name="connsiteX15" fmla="*/ 0 w 1800225"/>
                <a:gd name="connsiteY15" fmla="*/ 1614487 h 1614487"/>
                <a:gd name="connsiteX16" fmla="*/ 4763 w 1800225"/>
                <a:gd name="connsiteY16" fmla="*/ 300037 h 161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00225" h="1614487">
                  <a:moveTo>
                    <a:pt x="4763" y="300037"/>
                  </a:moveTo>
                  <a:lnTo>
                    <a:pt x="152400" y="300037"/>
                  </a:lnTo>
                  <a:cubicBezTo>
                    <a:pt x="153988" y="201612"/>
                    <a:pt x="155575" y="103187"/>
                    <a:pt x="157163" y="4762"/>
                  </a:cubicBezTo>
                  <a:lnTo>
                    <a:pt x="719138" y="9525"/>
                  </a:lnTo>
                  <a:lnTo>
                    <a:pt x="714375" y="142875"/>
                  </a:lnTo>
                  <a:lnTo>
                    <a:pt x="1247775" y="138112"/>
                  </a:lnTo>
                  <a:lnTo>
                    <a:pt x="1238250" y="0"/>
                  </a:lnTo>
                  <a:lnTo>
                    <a:pt x="1395413" y="0"/>
                  </a:lnTo>
                  <a:cubicBezTo>
                    <a:pt x="1393825" y="100012"/>
                    <a:pt x="1392238" y="200025"/>
                    <a:pt x="1390650" y="300037"/>
                  </a:cubicBezTo>
                  <a:lnTo>
                    <a:pt x="1800225" y="300037"/>
                  </a:lnTo>
                  <a:lnTo>
                    <a:pt x="1785938" y="438150"/>
                  </a:lnTo>
                  <a:lnTo>
                    <a:pt x="557213" y="433387"/>
                  </a:lnTo>
                  <a:cubicBezTo>
                    <a:pt x="555625" y="728662"/>
                    <a:pt x="554038" y="1023937"/>
                    <a:pt x="552450" y="1319212"/>
                  </a:cubicBezTo>
                  <a:lnTo>
                    <a:pt x="247650" y="1319212"/>
                  </a:lnTo>
                  <a:cubicBezTo>
                    <a:pt x="249238" y="1417637"/>
                    <a:pt x="250825" y="1516062"/>
                    <a:pt x="252413" y="1614487"/>
                  </a:cubicBezTo>
                  <a:lnTo>
                    <a:pt x="0" y="1614487"/>
                  </a:lnTo>
                  <a:cubicBezTo>
                    <a:pt x="1588" y="1176337"/>
                    <a:pt x="3175" y="738187"/>
                    <a:pt x="4763" y="300037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254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600" b="1" dirty="0" smtClean="0"/>
                <a:t>     SSPI</a:t>
              </a:r>
              <a:endParaRPr lang="fr-FR" sz="1600" b="1" dirty="0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4995210" y="2315645"/>
              <a:ext cx="361183" cy="203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2727293" y="828769"/>
            <a:ext cx="417480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fr-FR" sz="1000" b="1" dirty="0" smtClean="0"/>
              <a:t>SOP01</a:t>
            </a:r>
            <a:endParaRPr lang="fr-FR" sz="10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2771122" y="1661625"/>
            <a:ext cx="361975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000" b="1" dirty="0" smtClean="0"/>
              <a:t>SOP02</a:t>
            </a:r>
            <a:endParaRPr lang="fr-FR" sz="10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3902869" y="828769"/>
            <a:ext cx="361975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000" b="1" dirty="0" smtClean="0"/>
              <a:t>SOP03</a:t>
            </a:r>
            <a:endParaRPr lang="fr-FR" sz="10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5863645" y="828769"/>
            <a:ext cx="361975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000" b="1" dirty="0" smtClean="0"/>
              <a:t>SOP04</a:t>
            </a:r>
            <a:endParaRPr lang="fr-FR" sz="10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6939395" y="820131"/>
            <a:ext cx="361975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000" b="1" dirty="0" smtClean="0"/>
              <a:t>SOP05</a:t>
            </a:r>
            <a:endParaRPr lang="fr-FR" sz="10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6915763" y="1661625"/>
            <a:ext cx="361975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000" b="1" dirty="0" smtClean="0"/>
              <a:t>SOP06</a:t>
            </a:r>
            <a:endParaRPr lang="fr-FR" sz="1000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7574815" y="820131"/>
            <a:ext cx="361975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000" b="1" dirty="0" smtClean="0"/>
              <a:t>SOP07</a:t>
            </a:r>
            <a:endParaRPr lang="fr-FR" sz="1000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7574815" y="1661625"/>
            <a:ext cx="361975" cy="153888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000" b="1" dirty="0" smtClean="0"/>
              <a:t>SOP08</a:t>
            </a:r>
            <a:endParaRPr lang="fr-FR" sz="10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2043010" y="820294"/>
            <a:ext cx="361975" cy="307777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000" b="1" dirty="0" smtClean="0"/>
              <a:t>SOP09</a:t>
            </a:r>
          </a:p>
          <a:p>
            <a:pPr algn="ctr"/>
            <a:r>
              <a:rPr lang="fr-FR" sz="1000" b="1" dirty="0" err="1" smtClean="0"/>
              <a:t>Hyb</a:t>
            </a:r>
            <a:endParaRPr lang="fr-FR" sz="1000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2145323" y="1666524"/>
            <a:ext cx="431143" cy="307777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0" rIns="36000" bIns="0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pPr algn="ctr"/>
            <a:r>
              <a:rPr lang="fr-FR" dirty="0" smtClean="0"/>
              <a:t>SOP10</a:t>
            </a:r>
          </a:p>
          <a:p>
            <a:pPr algn="ctr"/>
            <a:r>
              <a:rPr lang="fr-FR" dirty="0" err="1" smtClean="0"/>
              <a:t>Endo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3667679" y="3995110"/>
            <a:ext cx="361975" cy="307777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000" b="1" dirty="0" smtClean="0"/>
              <a:t>SOP11</a:t>
            </a:r>
          </a:p>
          <a:p>
            <a:pPr algn="ctr"/>
            <a:r>
              <a:rPr lang="fr-FR" sz="1000" b="1" dirty="0" smtClean="0"/>
              <a:t>Coro</a:t>
            </a:r>
            <a:endParaRPr lang="fr-FR" sz="10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1920269" y="4654795"/>
            <a:ext cx="361975" cy="307777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000" b="1" dirty="0" smtClean="0"/>
              <a:t>SOP12</a:t>
            </a:r>
          </a:p>
          <a:p>
            <a:r>
              <a:rPr lang="fr-FR" sz="1000" b="1" dirty="0" err="1" smtClean="0"/>
              <a:t>Rythm</a:t>
            </a:r>
            <a:endParaRPr lang="fr-FR" sz="1000" b="1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473" y="6465281"/>
            <a:ext cx="1450635" cy="35853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38023" y="39474"/>
            <a:ext cx="9665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BLOC OPERATOIRE + SSPI – NIVEAU 1 -  </a:t>
            </a:r>
            <a:r>
              <a:rPr lang="fr-FR" b="1" dirty="0" smtClean="0"/>
              <a:t>Détails des modules</a:t>
            </a:r>
            <a:endParaRPr lang="fr-FR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4824392" y="1353848"/>
            <a:ext cx="564315" cy="307777"/>
          </a:xfrm>
          <a:prstGeom prst="rect">
            <a:avLst/>
          </a:prstGeom>
          <a:solidFill>
            <a:srgbClr val="FFFF00"/>
          </a:solidFill>
        </p:spPr>
        <p:txBody>
          <a:bodyPr wrap="square" lIns="36000" tIns="0" rIns="36000" bIns="0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pPr algn="ctr"/>
            <a:r>
              <a:rPr lang="fr-FR" dirty="0" smtClean="0"/>
              <a:t>Arsenal</a:t>
            </a:r>
          </a:p>
          <a:p>
            <a:pPr algn="ctr"/>
            <a:r>
              <a:rPr lang="fr-FR" dirty="0" smtClean="0"/>
              <a:t>M1-2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6415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5647470" y="536939"/>
            <a:ext cx="3689113" cy="2060163"/>
            <a:chOff x="330789" y="2758566"/>
            <a:chExt cx="10012172" cy="5153744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789" y="2758566"/>
              <a:ext cx="10012172" cy="5153744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4696" y="2784444"/>
              <a:ext cx="4787063" cy="2767539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 rot="5400000">
            <a:off x="9068603" y="398184"/>
            <a:ext cx="122391" cy="420589"/>
          </a:xfrm>
          <a:prstGeom prst="rect">
            <a:avLst/>
          </a:prstGeom>
          <a:solidFill>
            <a:srgbClr val="FF000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16" y="1833128"/>
            <a:ext cx="4678274" cy="48244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8806" y="2958857"/>
            <a:ext cx="3535224" cy="3698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12" name="Rectangle 11"/>
          <p:cNvSpPr/>
          <p:nvPr/>
        </p:nvSpPr>
        <p:spPr>
          <a:xfrm rot="5400000">
            <a:off x="9103392" y="778292"/>
            <a:ext cx="343567" cy="126325"/>
          </a:xfrm>
          <a:prstGeom prst="rect">
            <a:avLst/>
          </a:prstGeom>
          <a:solidFill>
            <a:srgbClr val="FF000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sp>
        <p:nvSpPr>
          <p:cNvPr id="13" name="ZoneTexte 12"/>
          <p:cNvSpPr txBox="1"/>
          <p:nvPr/>
        </p:nvSpPr>
        <p:spPr>
          <a:xfrm>
            <a:off x="1200245" y="536939"/>
            <a:ext cx="3683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SALLE DES NAISSANCES  - NIVEAU 1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324799" y="80885"/>
            <a:ext cx="444722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99" b="1" dirty="0">
                <a:latin typeface="+mj-lt"/>
              </a:rPr>
              <a:t>PLANS DE REPERAGE </a:t>
            </a:r>
            <a:r>
              <a:rPr lang="fr-FR" sz="2799" b="1" dirty="0" smtClean="0">
                <a:latin typeface="+mj-lt"/>
              </a:rPr>
              <a:t>Z.E.M</a:t>
            </a:r>
            <a:endParaRPr lang="fr-FR" sz="2799" b="1" dirty="0">
              <a:latin typeface="+mj-lt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7492025" y="2626877"/>
            <a:ext cx="1" cy="42243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37" y="6408950"/>
            <a:ext cx="1450635" cy="3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74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8650" y="208471"/>
            <a:ext cx="3950467" cy="211958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45610" y="273988"/>
            <a:ext cx="89004" cy="143828"/>
          </a:xfrm>
          <a:prstGeom prst="rect">
            <a:avLst/>
          </a:prstGeom>
          <a:solidFill>
            <a:srgbClr val="FF0000">
              <a:alpha val="7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1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204" y="1332583"/>
            <a:ext cx="5226824" cy="5257997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ZoneTexte 5"/>
          <p:cNvSpPr txBox="1"/>
          <p:nvPr/>
        </p:nvSpPr>
        <p:spPr>
          <a:xfrm>
            <a:off x="324799" y="80885"/>
            <a:ext cx="4447225" cy="523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99" b="1" dirty="0">
                <a:latin typeface="+mj-lt"/>
              </a:rPr>
              <a:t>PLANS DE REPERAGE </a:t>
            </a:r>
            <a:r>
              <a:rPr lang="fr-FR" sz="2799" b="1" dirty="0" smtClean="0">
                <a:latin typeface="+mj-lt"/>
              </a:rPr>
              <a:t>Z.E.M</a:t>
            </a:r>
            <a:endParaRPr lang="fr-FR" sz="2799" b="1" dirty="0"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69959" y="603977"/>
            <a:ext cx="4323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ZONE PROTEGEE – HEMATOLOGIE NIVEAU 3</a:t>
            </a:r>
            <a:endParaRPr lang="fr-FR" dirty="0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7683882" y="2302178"/>
            <a:ext cx="1" cy="42243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37" y="6408950"/>
            <a:ext cx="1450635" cy="3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602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1312</TotalTime>
  <Words>199</Words>
  <Application>Microsoft Office PowerPoint</Application>
  <PresentationFormat>Format A4 (210 x 297 mm)</PresentationFormat>
  <Paragraphs>61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PLANS ZEM  Montceau Les Mines</vt:lpstr>
      <vt:lpstr>Bloc</vt:lpstr>
      <vt:lpstr>Pharmacie URC</vt:lpstr>
    </vt:vector>
  </TitlesOfParts>
  <Company>GCS du Chalonnais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LAGARDE Emilie</dc:creator>
  <cp:lastModifiedBy>FRICK Herve</cp:lastModifiedBy>
  <cp:revision>85</cp:revision>
  <cp:lastPrinted>2022-02-14T08:06:29Z</cp:lastPrinted>
  <dcterms:created xsi:type="dcterms:W3CDTF">2021-12-07T14:40:03Z</dcterms:created>
  <dcterms:modified xsi:type="dcterms:W3CDTF">2024-10-22T06:49:25Z</dcterms:modified>
</cp:coreProperties>
</file>