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68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Texte du titre</a:t>
            </a:r>
          </a:p>
        </p:txBody>
      </p:sp>
      <p:sp>
        <p:nvSpPr>
          <p:cNvPr id="1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>
            <a:spLocks noGrp="1"/>
          </p:cNvSpPr>
          <p:nvPr>
            <p:ph type="body" sz="quarter" idx="21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-Gilles Allain</a:t>
            </a:r>
          </a:p>
        </p:txBody>
      </p:sp>
      <p:sp>
        <p:nvSpPr>
          <p:cNvPr id="94" name="« Saisissez une citation ici. »"/>
          <p:cNvSpPr txBox="1">
            <a:spLocks noGrp="1"/>
          </p:cNvSpPr>
          <p:nvPr>
            <p:ph type="body" sz="quarter" idx="22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« Saisissez une citation ici. » </a:t>
            </a:r>
          </a:p>
        </p:txBody>
      </p:sp>
      <p:sp>
        <p:nvSpPr>
          <p:cNvPr id="9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21"/>
          </p:nvPr>
        </p:nvSpPr>
        <p:spPr>
          <a:xfrm>
            <a:off x="-812800" y="0"/>
            <a:ext cx="15232066" cy="10160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21"/>
          </p:nvPr>
        </p:nvSpPr>
        <p:spPr>
          <a:xfrm>
            <a:off x="1606550" y="635000"/>
            <a:ext cx="9779000" cy="652272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exte du titre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Texte du titre</a:t>
            </a:r>
          </a:p>
        </p:txBody>
      </p:sp>
      <p:sp>
        <p:nvSpPr>
          <p:cNvPr id="2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3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21"/>
          </p:nvPr>
        </p:nvSpPr>
        <p:spPr>
          <a:xfrm>
            <a:off x="2717800" y="635000"/>
            <a:ext cx="12357100" cy="8238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exte du titre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Texte du titre</a:t>
            </a:r>
          </a:p>
        </p:txBody>
      </p:sp>
      <p:sp>
        <p:nvSpPr>
          <p:cNvPr id="4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49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57" name="Texte niveau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21"/>
          </p:nvPr>
        </p:nvSpPr>
        <p:spPr>
          <a:xfrm>
            <a:off x="4533900" y="2603500"/>
            <a:ext cx="942975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67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21"/>
          </p:nvPr>
        </p:nvSpPr>
        <p:spPr>
          <a:xfrm>
            <a:off x="6680200" y="5026947"/>
            <a:ext cx="6057901" cy="404070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22"/>
          </p:nvPr>
        </p:nvSpPr>
        <p:spPr>
          <a:xfrm>
            <a:off x="6502400" y="886747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23"/>
          </p:nvPr>
        </p:nvSpPr>
        <p:spPr>
          <a:xfrm>
            <a:off x="-2374900" y="889000"/>
            <a:ext cx="11976100" cy="7984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Texte du titre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INTITULÉ DE L’OPÉRATION + localisation"/>
          <p:cNvSpPr txBox="1"/>
          <p:nvPr/>
        </p:nvSpPr>
        <p:spPr>
          <a:xfrm>
            <a:off x="1921135" y="577850"/>
            <a:ext cx="916253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INTITULÉ DE L’OPÉRATION + localisation</a:t>
            </a:r>
          </a:p>
        </p:txBody>
      </p:sp>
      <p:sp>
        <p:nvSpPr>
          <p:cNvPr id="120" name="Architecte mandataire :…"/>
          <p:cNvSpPr txBox="1"/>
          <p:nvPr/>
        </p:nvSpPr>
        <p:spPr>
          <a:xfrm>
            <a:off x="292100" y="1513792"/>
            <a:ext cx="2537297" cy="1341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Architecte mandataire : 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Co-traitants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Maître d’Ouvrage: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Description succincte du projet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Année de livraison ou avancement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Montant travaux € HT : 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Surface :</a:t>
            </a:r>
          </a:p>
        </p:txBody>
      </p:sp>
      <p:sp>
        <p:nvSpPr>
          <p:cNvPr id="121" name="Visuels à intégrer"/>
          <p:cNvSpPr txBox="1"/>
          <p:nvPr/>
        </p:nvSpPr>
        <p:spPr>
          <a:xfrm>
            <a:off x="5417387" y="5198662"/>
            <a:ext cx="2170026" cy="39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1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Visuels à intégrer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INTITULÉ DE L’OPÉRATION + localisation"/>
          <p:cNvSpPr txBox="1"/>
          <p:nvPr/>
        </p:nvSpPr>
        <p:spPr>
          <a:xfrm>
            <a:off x="1921135" y="577850"/>
            <a:ext cx="916253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INTITULÉ DE L’OPÉRATION + localisation</a:t>
            </a:r>
          </a:p>
        </p:txBody>
      </p:sp>
      <p:sp>
        <p:nvSpPr>
          <p:cNvPr id="124" name="Architecte mandataire :…"/>
          <p:cNvSpPr txBox="1"/>
          <p:nvPr/>
        </p:nvSpPr>
        <p:spPr>
          <a:xfrm>
            <a:off x="292100" y="1513792"/>
            <a:ext cx="2537297" cy="1341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Architecte mandataire : 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Co-traitants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Maître d’Ouvrage: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Description succincte du projet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Année de livraison ou avancement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Montant travaux € HT : 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Surface :</a:t>
            </a:r>
          </a:p>
        </p:txBody>
      </p:sp>
      <p:sp>
        <p:nvSpPr>
          <p:cNvPr id="125" name="Visuels à intégrer"/>
          <p:cNvSpPr txBox="1"/>
          <p:nvPr/>
        </p:nvSpPr>
        <p:spPr>
          <a:xfrm>
            <a:off x="5417387" y="5198662"/>
            <a:ext cx="2170026" cy="39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1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Visuels à intégrer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INTITULÉ DE L’OPÉRATION + localisation"/>
          <p:cNvSpPr txBox="1"/>
          <p:nvPr/>
        </p:nvSpPr>
        <p:spPr>
          <a:xfrm>
            <a:off x="1921135" y="577850"/>
            <a:ext cx="916253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INTITULÉ DE L’OPÉRATION + localisation</a:t>
            </a:r>
          </a:p>
        </p:txBody>
      </p:sp>
      <p:sp>
        <p:nvSpPr>
          <p:cNvPr id="128" name="Architecte mandataire :…"/>
          <p:cNvSpPr txBox="1"/>
          <p:nvPr/>
        </p:nvSpPr>
        <p:spPr>
          <a:xfrm>
            <a:off x="292100" y="1513792"/>
            <a:ext cx="2537297" cy="1341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Architecte mandataire : 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Co-traitants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Maître d’Ouvrage: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Description succincte du projet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Année de livraison ou avancement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Montant travaux € HT : 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Surface :</a:t>
            </a:r>
          </a:p>
        </p:txBody>
      </p:sp>
      <p:sp>
        <p:nvSpPr>
          <p:cNvPr id="129" name="Visuels à intégrer"/>
          <p:cNvSpPr txBox="1"/>
          <p:nvPr/>
        </p:nvSpPr>
        <p:spPr>
          <a:xfrm>
            <a:off x="5417387" y="5198662"/>
            <a:ext cx="2170026" cy="39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1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Visuels à intégrer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</Words>
  <Application>Microsoft Office PowerPoint</Application>
  <PresentationFormat>Personnalisé</PresentationFormat>
  <Paragraphs>27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Helvetica</vt:lpstr>
      <vt:lpstr>Helvetica Light</vt:lpstr>
      <vt:lpstr>Helvetica Neue</vt:lpstr>
      <vt:lpstr>White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OUMEHDI Mickaël</dc:creator>
  <cp:lastModifiedBy>OUMEHDI Mickaël</cp:lastModifiedBy>
  <cp:revision>1</cp:revision>
  <dcterms:modified xsi:type="dcterms:W3CDTF">2024-10-24T12:10:00Z</dcterms:modified>
</cp:coreProperties>
</file>