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801600" cy="9601200" type="A3"/>
  <p:notesSz cx="6858000" cy="9144000"/>
  <p:defaultTextStyle>
    <a:defPPr>
      <a:defRPr lang="fr-FR"/>
    </a:defPPr>
    <a:lvl1pPr marL="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 showGuides="1">
      <p:cViewPr varScale="1">
        <p:scale>
          <a:sx n="73" d="100"/>
          <a:sy n="73" d="100"/>
        </p:scale>
        <p:origin x="1776" y="84"/>
      </p:cViewPr>
      <p:guideLst>
        <p:guide orient="horz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21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99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95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377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235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28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253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551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024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837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246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51CA7-144B-CF49-8271-709BCD749090}" type="datetimeFigureOut">
              <a:rPr lang="fr-FR" smtClean="0"/>
              <a:t>20/09/2024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9FCDB-4346-E848-AA33-67909A177F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14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4008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640080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640080" rtl="0" eaLnBrk="1" latinLnBrk="0" hangingPunct="1">
        <a:spcBef>
          <a:spcPct val="20000"/>
        </a:spcBef>
        <a:buFont typeface="Arial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640080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64008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640080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1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80060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3 </a:t>
            </a:r>
          </a:p>
        </p:txBody>
      </p:sp>
      <p:sp>
        <p:nvSpPr>
          <p:cNvPr id="6" name="Rectangle 5"/>
          <p:cNvSpPr/>
          <p:nvPr/>
        </p:nvSpPr>
        <p:spPr>
          <a:xfrm>
            <a:off x="6400800" y="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2 </a:t>
            </a:r>
          </a:p>
        </p:txBody>
      </p:sp>
      <p:sp>
        <p:nvSpPr>
          <p:cNvPr id="8" name="Rectangle 7"/>
          <p:cNvSpPr/>
          <p:nvPr/>
        </p:nvSpPr>
        <p:spPr>
          <a:xfrm>
            <a:off x="6414713" y="4800600"/>
            <a:ext cx="6400800" cy="238170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Libre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414713" y="0"/>
            <a:ext cx="6386887" cy="316656"/>
          </a:xfrm>
          <a:prstGeom prst="rect">
            <a:avLst/>
          </a:prstGeom>
          <a:solidFill>
            <a:srgbClr val="FFFFFF"/>
          </a:solidFill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200" b="1" i="1" dirty="0">
                <a:solidFill>
                  <a:srgbClr val="00B0F0"/>
                </a:solidFill>
                <a:latin typeface="Verdana"/>
                <a:cs typeface="Verdana"/>
              </a:rPr>
              <a:t>Nom de l’architecte</a:t>
            </a:r>
            <a:r>
              <a:rPr lang="fr-FR" sz="1200" b="1" dirty="0">
                <a:solidFill>
                  <a:srgbClr val="000000"/>
                </a:solidFill>
                <a:latin typeface="Verdana"/>
                <a:cs typeface="Verdana"/>
              </a:rPr>
              <a:t> - FICHE REFERENCE 1 </a:t>
            </a:r>
          </a:p>
          <a:p>
            <a:pPr algn="ctr"/>
            <a:endParaRPr lang="fr-FR" sz="12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algn="ctr"/>
            <a:endParaRPr lang="fr-FR" sz="12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14713" y="7188622"/>
            <a:ext cx="6400800" cy="242527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07950" indent="-107950">
              <a:buFont typeface="Arial"/>
              <a:buChar char="•"/>
            </a:pPr>
            <a:endParaRPr lang="fr-FR" sz="5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Dénomination de l’équipement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/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Maître d’Ouvrage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/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Montant travaux H.T.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Date de  livraison (mois/année)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Architecte de conception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...</a:t>
            </a: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Architecte d’opération (si différent)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...</a:t>
            </a:r>
          </a:p>
          <a:p>
            <a:pPr marL="107950" indent="-107950">
              <a:buFont typeface="Arial"/>
              <a:buChar char="•"/>
            </a:pPr>
            <a:endParaRPr lang="is-IS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Autres membres du groupement :</a:t>
            </a:r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fr-FR" sz="14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endParaRPr lang="fr-FR" sz="14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40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73253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1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80060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3 </a:t>
            </a:r>
          </a:p>
        </p:txBody>
      </p:sp>
      <p:sp>
        <p:nvSpPr>
          <p:cNvPr id="6" name="Rectangle 5"/>
          <p:cNvSpPr/>
          <p:nvPr/>
        </p:nvSpPr>
        <p:spPr>
          <a:xfrm>
            <a:off x="6400800" y="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2 </a:t>
            </a:r>
          </a:p>
        </p:txBody>
      </p:sp>
      <p:sp>
        <p:nvSpPr>
          <p:cNvPr id="8" name="Rectangle 7"/>
          <p:cNvSpPr/>
          <p:nvPr/>
        </p:nvSpPr>
        <p:spPr>
          <a:xfrm>
            <a:off x="6414713" y="4800600"/>
            <a:ext cx="6400800" cy="238170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Libre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414713" y="0"/>
            <a:ext cx="6386887" cy="316656"/>
          </a:xfrm>
          <a:prstGeom prst="rect">
            <a:avLst/>
          </a:prstGeom>
          <a:solidFill>
            <a:srgbClr val="FFFFFF"/>
          </a:solidFill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200" b="1" i="1" dirty="0">
                <a:solidFill>
                  <a:srgbClr val="00B0F0"/>
                </a:solidFill>
                <a:latin typeface="Verdana"/>
                <a:cs typeface="Verdana"/>
              </a:rPr>
              <a:t>Nom de l’architecte </a:t>
            </a:r>
            <a:r>
              <a:rPr lang="fr-FR" sz="1200" b="1" dirty="0">
                <a:solidFill>
                  <a:srgbClr val="000000"/>
                </a:solidFill>
                <a:latin typeface="Verdana"/>
                <a:cs typeface="Verdana"/>
              </a:rPr>
              <a:t>- FICHE REFERENCE 2 </a:t>
            </a:r>
          </a:p>
          <a:p>
            <a:pPr algn="ctr"/>
            <a:endParaRPr lang="fr-FR" sz="12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algn="ctr"/>
            <a:endParaRPr lang="fr-FR" sz="12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14713" y="7188622"/>
            <a:ext cx="6400800" cy="242527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07950" indent="-107950">
              <a:buFont typeface="Arial"/>
              <a:buChar char="•"/>
            </a:pPr>
            <a:endParaRPr lang="fr-FR" sz="5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Dénomination de l’équipement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/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Maître d’Ouvrage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/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Montant travaux H.T.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Date de  livraison (mois/année)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Architecte de conception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...</a:t>
            </a: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Architecte d’opération (si différent)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...</a:t>
            </a:r>
          </a:p>
          <a:p>
            <a:pPr marL="107950" indent="-107950">
              <a:buFont typeface="Arial"/>
              <a:buChar char="•"/>
            </a:pPr>
            <a:endParaRPr lang="is-IS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Autres membres du groupement :</a:t>
            </a:r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fr-FR" sz="14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endParaRPr lang="fr-FR" sz="14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40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9001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1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80060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3 </a:t>
            </a:r>
          </a:p>
        </p:txBody>
      </p:sp>
      <p:sp>
        <p:nvSpPr>
          <p:cNvPr id="6" name="Rectangle 5"/>
          <p:cNvSpPr/>
          <p:nvPr/>
        </p:nvSpPr>
        <p:spPr>
          <a:xfrm>
            <a:off x="6400800" y="0"/>
            <a:ext cx="6400800" cy="48006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Photo 2 </a:t>
            </a:r>
          </a:p>
        </p:txBody>
      </p:sp>
      <p:sp>
        <p:nvSpPr>
          <p:cNvPr id="8" name="Rectangle 7"/>
          <p:cNvSpPr/>
          <p:nvPr/>
        </p:nvSpPr>
        <p:spPr>
          <a:xfrm>
            <a:off x="6414713" y="4800600"/>
            <a:ext cx="6400800" cy="238170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rgbClr val="000000"/>
                </a:solidFill>
                <a:latin typeface="Verdana"/>
                <a:cs typeface="Verdana"/>
              </a:rPr>
              <a:t>Libre</a:t>
            </a:r>
          </a:p>
        </p:txBody>
      </p:sp>
      <p:sp>
        <p:nvSpPr>
          <p:cNvPr id="9" name="Rectangle 8"/>
          <p:cNvSpPr/>
          <p:nvPr/>
        </p:nvSpPr>
        <p:spPr>
          <a:xfrm>
            <a:off x="6400801" y="0"/>
            <a:ext cx="6400800" cy="316656"/>
          </a:xfrm>
          <a:prstGeom prst="rect">
            <a:avLst/>
          </a:prstGeom>
          <a:solidFill>
            <a:srgbClr val="FFFFFF"/>
          </a:solidFill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fr-FR" sz="1200" b="1" i="1" dirty="0">
                <a:solidFill>
                  <a:srgbClr val="00B0F0"/>
                </a:solidFill>
                <a:latin typeface="Verdana"/>
                <a:cs typeface="Verdana"/>
              </a:rPr>
              <a:t>Nom de l’architecte </a:t>
            </a:r>
            <a:r>
              <a:rPr lang="fr-FR" sz="1200" b="1" dirty="0">
                <a:solidFill>
                  <a:srgbClr val="000000"/>
                </a:solidFill>
                <a:latin typeface="Verdana"/>
                <a:cs typeface="Verdana"/>
              </a:rPr>
              <a:t>- FICHE REFERENCE 3 </a:t>
            </a:r>
          </a:p>
          <a:p>
            <a:pPr algn="ctr"/>
            <a:endParaRPr lang="fr-FR" sz="12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algn="ctr"/>
            <a:endParaRPr lang="fr-FR" sz="1200" b="1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14713" y="7188622"/>
            <a:ext cx="6400800" cy="242527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07950" indent="-107950">
              <a:buFont typeface="Arial"/>
              <a:buChar char="•"/>
            </a:pPr>
            <a:endParaRPr lang="fr-FR" sz="5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Dénomination de l’équipement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/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Maître d’Ouvrage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/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Montant travaux H.T.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fr-FR" sz="1000" b="1" dirty="0">
                <a:solidFill>
                  <a:srgbClr val="000000"/>
                </a:solidFill>
                <a:latin typeface="Verdana"/>
                <a:cs typeface="Verdana"/>
              </a:rPr>
              <a:t>Date de  livraison (mois/année)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….</a:t>
            </a:r>
            <a:endParaRPr lang="fr-FR" sz="10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Architecte de conception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...</a:t>
            </a: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Architecte d’opération (si différent) : </a:t>
            </a:r>
            <a:r>
              <a:rPr lang="is-IS" sz="1000" dirty="0">
                <a:solidFill>
                  <a:srgbClr val="000000"/>
                </a:solidFill>
                <a:latin typeface="Verdana"/>
                <a:cs typeface="Verdana"/>
              </a:rPr>
              <a:t>...</a:t>
            </a:r>
          </a:p>
          <a:p>
            <a:pPr marL="107950" indent="-107950">
              <a:buFont typeface="Arial"/>
              <a:buChar char="•"/>
            </a:pPr>
            <a:endParaRPr lang="is-IS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07950" indent="-107950">
              <a:buFont typeface="Arial"/>
              <a:buChar char="•"/>
            </a:pPr>
            <a:r>
              <a:rPr lang="is-IS" sz="1000" b="1" dirty="0">
                <a:solidFill>
                  <a:srgbClr val="000000"/>
                </a:solidFill>
                <a:latin typeface="Verdana"/>
                <a:cs typeface="Verdana"/>
              </a:rPr>
              <a:t>Autres membres du groupement :</a:t>
            </a:r>
            <a:endParaRPr lang="fr-FR" sz="1000" b="1" dirty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fr-FR" sz="140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  <a:p>
            <a:endParaRPr lang="fr-FR" sz="1400" dirty="0">
              <a:solidFill>
                <a:srgbClr val="000000"/>
              </a:solidFill>
              <a:latin typeface="Verdana"/>
              <a:cs typeface="Verdana"/>
            </a:endParaRPr>
          </a:p>
          <a:p>
            <a:endParaRPr lang="fr-FR" sz="140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500398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1844</TotalTime>
  <Words>180</Words>
  <Application>Microsoft Office PowerPoint</Application>
  <PresentationFormat>A3 (297 x 420 mm)</PresentationFormat>
  <Paragraphs>57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Thème Office</vt:lpstr>
      <vt:lpstr>Présentation PowerPoint</vt:lpstr>
      <vt:lpstr>Présentation PowerPoint</vt:lpstr>
      <vt:lpstr>Présentation PowerPoint</vt:lpstr>
    </vt:vector>
  </TitlesOfParts>
  <Company>ACE BATIMENT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cecile.waser@acebatiment.fr</dc:creator>
  <cp:lastModifiedBy>Cécile Waser</cp:lastModifiedBy>
  <cp:revision>7</cp:revision>
  <cp:lastPrinted>2020-09-22T13:59:55Z</cp:lastPrinted>
  <dcterms:created xsi:type="dcterms:W3CDTF">2018-11-14T09:31:14Z</dcterms:created>
  <dcterms:modified xsi:type="dcterms:W3CDTF">2024-09-20T15:53:40Z</dcterms:modified>
</cp:coreProperties>
</file>