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680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3DC7BE-F258-45E0-9B18-49799B53EE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0A5374F-820D-42A8-8290-5A1BFEC211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393D98-A578-4FA0-A937-50D35BA4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4A60EF-2D24-49EE-932D-409BAB3EF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031FFF-502E-4EE2-8A7A-B7FEB00A5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248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C93CF1-F041-4B74-81C0-D17AF991B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878EDB1-1D25-4336-906A-394919330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C4231F-8DE2-4118-ACF2-B767E0119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4B83A8-E028-4C0D-B914-CA74FBF74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E87DE0-C528-45CB-89E3-DC2065EDA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07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A35D0ED-DC66-44A6-87F3-D4C1D1F299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88FF102-A4BC-40E4-884E-D2092257CB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FDA5BB-0826-42C9-93E4-303A81F6C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5B25B7-E439-46CE-92B2-36F5F0761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274A89-8420-407D-BE22-023AD477A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896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8BDD40-E895-441F-98FE-23491BCFF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3B69EC-A948-41D0-956B-663EACC53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D0F68A3-C60D-40A4-9142-94A9AF659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5E8451-7C49-4489-B9FC-21E30A117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DB5892-45F0-4C87-A5BA-DA7AA9A8A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980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600385-4A78-4E6E-A142-0288C42E5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9C0F3-075E-4353-8306-EEEF80551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BC6D69-792F-46A7-B6B8-3ECFC2A90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4A4DAA-4523-42DB-9B56-65EF251E8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BA1B59-F38D-45C4-A7A0-636DA305E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4700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6B7643-07B6-4203-B020-043804092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228D075-83E5-4E17-8106-7A5F86DEAA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393C393-DA9B-4D4C-950C-852393508F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48A127C-D329-4E37-BAD5-F8977C2B7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B6D356B-4EFD-4788-A61C-AF6B5D0B9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97B132-A81E-4E87-A04A-3A24BA5F5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659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C69F58-6BCD-4DC6-9B57-21E7A0455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343910F-D5BF-48A7-BABA-8CBC662D5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C24A78B-76AE-4B1B-94C5-AF0A9AA96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9DA613E-47C7-4375-9B0A-75F634D29F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4A5B53A-7A57-4B18-9FC6-76ADEE7A57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299449E-F72B-4CFA-A4AB-8E6D7A6AC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7054531-B64E-4D74-B29A-401B9B28E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E8D003F-F251-492C-BC19-3441CE474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993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6AD3E3-759C-4BEB-B671-D93BE0DA4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E65631A-6033-498D-932A-580D1BD05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4FA0493-F49E-4C45-B0A7-FAF40ACAF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CD41129-68B0-4266-928D-E1C6A83D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7845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342BF4-2388-43C2-B8C6-1EE2BADE8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4955472-C2BF-446C-BB0C-C04329EF1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70E10F6-0992-47A1-8C92-0E5D3D4AB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898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1C7206-EBFC-4C0A-A35D-2F403A884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694683-6D71-48A1-A120-C319F3201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EEDDAA4-0B28-428A-BB08-78101BFB10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93FE630-3EDE-4D61-8906-5ACEF9B04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DA2825E-E9B1-4C7E-BEE7-4496DB63A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0D37FF-3F44-4CA7-9631-A4FBF0EEA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467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7679EE-6AC9-48F6-AF17-C32D3B2A4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1DA111F-EFC7-4332-BC39-A521FD55A9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A997CB5-4C4B-4DE7-8F52-DD92A53B63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7399A1-F92C-4B84-BB9A-71EDC07D8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06BFEC0-7B79-4F86-88B3-FCCB3F7B7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07C4B68-08E2-41D2-A794-8727FF7A4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6727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BD5425C-32B5-47BE-9B9F-79053EF15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82A3ED6-E9F8-4588-8F4B-A33EDBE3C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4185A6-8705-461C-8E5A-795B12318D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479A4-62D1-48F6-B0C4-20BE87A4B2E5}" type="datetimeFigureOut">
              <a:rPr lang="fr-FR" smtClean="0"/>
              <a:t>27/03/2024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5E8D92F-D89F-4FB5-AC9C-8DB217B43F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C22271-66A8-426B-BE5B-7AD3E762B8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00FCF-E3D3-42D3-A67F-30058BC54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1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le isocèle 17">
            <a:extLst>
              <a:ext uri="{FF2B5EF4-FFF2-40B4-BE49-F238E27FC236}">
                <a16:creationId xmlns:a16="http://schemas.microsoft.com/office/drawing/2014/main" id="{CCDB68FF-78F5-4F90-A838-FA4C821A5F58}"/>
              </a:ext>
            </a:extLst>
          </p:cNvPr>
          <p:cNvSpPr/>
          <p:nvPr/>
        </p:nvSpPr>
        <p:spPr>
          <a:xfrm rot="10800000">
            <a:off x="5130800" y="127255"/>
            <a:ext cx="2032000" cy="180797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 : bas 16">
            <a:extLst>
              <a:ext uri="{FF2B5EF4-FFF2-40B4-BE49-F238E27FC236}">
                <a16:creationId xmlns:a16="http://schemas.microsoft.com/office/drawing/2014/main" id="{126A5FE7-BE3D-47EF-A01B-7906C920B441}"/>
              </a:ext>
            </a:extLst>
          </p:cNvPr>
          <p:cNvSpPr/>
          <p:nvPr/>
        </p:nvSpPr>
        <p:spPr>
          <a:xfrm>
            <a:off x="5676900" y="367860"/>
            <a:ext cx="939800" cy="5778940"/>
          </a:xfrm>
          <a:prstGeom prst="downArrow">
            <a:avLst>
              <a:gd name="adj1" fmla="val 39189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B7D5F11-350F-457D-BC86-7FE9B80CA740}"/>
              </a:ext>
            </a:extLst>
          </p:cNvPr>
          <p:cNvSpPr/>
          <p:nvPr/>
        </p:nvSpPr>
        <p:spPr>
          <a:xfrm>
            <a:off x="2011019" y="94422"/>
            <a:ext cx="3458817" cy="66592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2"/>
                </a:solidFill>
              </a:rPr>
              <a:t>Cours d’eau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624324D1-6C40-4983-8AD4-49F8A5FD6FEC}"/>
              </a:ext>
            </a:extLst>
          </p:cNvPr>
          <p:cNvSpPr/>
          <p:nvPr/>
        </p:nvSpPr>
        <p:spPr>
          <a:xfrm>
            <a:off x="4726056" y="3655945"/>
            <a:ext cx="2733261" cy="880407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>
                <a:solidFill>
                  <a:schemeClr val="tx2"/>
                </a:solidFill>
              </a:rPr>
              <a:t>Gamme de taille</a:t>
            </a:r>
          </a:p>
          <a:p>
            <a:pPr marL="342900" indent="-342900">
              <a:buAutoNum type="arabicParenR"/>
            </a:pPr>
            <a:r>
              <a:rPr lang="fr-FR" sz="1600" dirty="0">
                <a:solidFill>
                  <a:schemeClr val="tx2"/>
                </a:solidFill>
              </a:rPr>
              <a:t>20-25cm (à préférer)</a:t>
            </a:r>
          </a:p>
          <a:p>
            <a:pPr marL="342900" indent="-342900">
              <a:buAutoNum type="arabicParenR"/>
            </a:pPr>
            <a:r>
              <a:rPr lang="fr-FR" sz="1600" dirty="0">
                <a:solidFill>
                  <a:schemeClr val="tx2"/>
                </a:solidFill>
              </a:rPr>
              <a:t>20-30cm (second choix)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48F5C65C-13A3-406A-8B31-941E0D7BB8A8}"/>
              </a:ext>
            </a:extLst>
          </p:cNvPr>
          <p:cNvSpPr/>
          <p:nvPr/>
        </p:nvSpPr>
        <p:spPr>
          <a:xfrm>
            <a:off x="2040836" y="1225832"/>
            <a:ext cx="8103704" cy="66592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>
                <a:solidFill>
                  <a:schemeClr val="tx2"/>
                </a:solidFill>
              </a:rPr>
              <a:t>Taxons à prélever</a:t>
            </a:r>
          </a:p>
          <a:p>
            <a:pPr algn="ctr"/>
            <a:r>
              <a:rPr lang="fr-FR" dirty="0">
                <a:solidFill>
                  <a:schemeClr val="tx2"/>
                </a:solidFill>
              </a:rPr>
              <a:t>CHE / GAR / BRE ou BRB / PER 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8211C91F-B9D4-4C5C-A7BC-C378DB0CF76F}"/>
              </a:ext>
            </a:extLst>
          </p:cNvPr>
          <p:cNvSpPr/>
          <p:nvPr/>
        </p:nvSpPr>
        <p:spPr>
          <a:xfrm>
            <a:off x="6685723" y="94422"/>
            <a:ext cx="3458817" cy="665922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2"/>
                </a:solidFill>
              </a:rPr>
              <a:t>Plan d’eau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FD1F1B1-3FC2-43B8-AF62-2104F78319F8}"/>
              </a:ext>
            </a:extLst>
          </p:cNvPr>
          <p:cNvSpPr/>
          <p:nvPr/>
        </p:nvSpPr>
        <p:spPr>
          <a:xfrm>
            <a:off x="2011018" y="1868994"/>
            <a:ext cx="3458817" cy="51726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2"/>
                </a:solidFill>
              </a:rPr>
              <a:t>BAF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24DA40C4-0D27-4756-8F46-CF4554C7740B}"/>
              </a:ext>
            </a:extLst>
          </p:cNvPr>
          <p:cNvSpPr/>
          <p:nvPr/>
        </p:nvSpPr>
        <p:spPr>
          <a:xfrm>
            <a:off x="6685723" y="1868993"/>
            <a:ext cx="3458817" cy="51726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2"/>
                </a:solidFill>
              </a:rPr>
              <a:t>TRF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E5B66CA4-ADDA-4A0C-8AA6-35B8A2F2DE50}"/>
              </a:ext>
            </a:extLst>
          </p:cNvPr>
          <p:cNvSpPr/>
          <p:nvPr/>
        </p:nvSpPr>
        <p:spPr>
          <a:xfrm>
            <a:off x="4726056" y="4697029"/>
            <a:ext cx="2733261" cy="818315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>
                <a:solidFill>
                  <a:schemeClr val="tx2"/>
                </a:solidFill>
              </a:rPr>
              <a:t>Poids frais total</a:t>
            </a:r>
          </a:p>
          <a:p>
            <a:pPr algn="ctr"/>
            <a:r>
              <a:rPr lang="fr-FR" sz="1600" dirty="0">
                <a:solidFill>
                  <a:schemeClr val="tx2"/>
                </a:solidFill>
              </a:rPr>
              <a:t>1kg PF (min 800g PF)</a:t>
            </a:r>
          </a:p>
          <a:p>
            <a:pPr algn="ctr"/>
            <a:r>
              <a:rPr lang="fr-FR" sz="1400" b="1" i="1" dirty="0">
                <a:solidFill>
                  <a:srgbClr val="FF0000"/>
                </a:solidFill>
              </a:rPr>
              <a:t>250 g PF min.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CF3CF911-5B65-4E85-95E7-F0BA2064FF4E}"/>
              </a:ext>
            </a:extLst>
          </p:cNvPr>
          <p:cNvSpPr/>
          <p:nvPr/>
        </p:nvSpPr>
        <p:spPr>
          <a:xfrm>
            <a:off x="2266127" y="5656955"/>
            <a:ext cx="9053182" cy="9326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i="1" u="sng" dirty="0">
                <a:solidFill>
                  <a:schemeClr val="tx2"/>
                </a:solidFill>
              </a:rPr>
              <a:t>Note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i="1" dirty="0">
                <a:solidFill>
                  <a:schemeClr val="tx2"/>
                </a:solidFill>
              </a:rPr>
              <a:t>Mise à mort : par surdosage eugénol possible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i="1" dirty="0">
                <a:solidFill>
                  <a:schemeClr val="tx2"/>
                </a:solidFill>
              </a:rPr>
              <a:t>Pas d’éviscération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i="1" dirty="0">
                <a:solidFill>
                  <a:schemeClr val="tx2"/>
                </a:solidFill>
              </a:rPr>
              <a:t>Sur station RCS avec abondances suffisantes possibilités de constituer deux lots monospécifiques (sans mélange)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BBCCB8-119D-4216-BF21-349F523DB893}"/>
              </a:ext>
            </a:extLst>
          </p:cNvPr>
          <p:cNvSpPr/>
          <p:nvPr/>
        </p:nvSpPr>
        <p:spPr>
          <a:xfrm>
            <a:off x="8145664" y="2905780"/>
            <a:ext cx="3741535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fr-FR" sz="1400" b="1" i="1" dirty="0">
                <a:solidFill>
                  <a:srgbClr val="FF0000"/>
                </a:solidFill>
              </a:rPr>
              <a:t>En rouge = dérogation au guide </a:t>
            </a:r>
            <a:r>
              <a:rPr lang="fr-FR" sz="1400" b="1" i="1" dirty="0" err="1">
                <a:solidFill>
                  <a:srgbClr val="FF0000"/>
                </a:solidFill>
              </a:rPr>
              <a:t>Aquaref</a:t>
            </a:r>
            <a:r>
              <a:rPr lang="fr-FR" sz="1400" b="1" i="1" dirty="0">
                <a:solidFill>
                  <a:srgbClr val="FF0000"/>
                </a:solidFill>
              </a:rPr>
              <a:t> 2017</a:t>
            </a:r>
          </a:p>
          <a:p>
            <a:pPr algn="ctr"/>
            <a:r>
              <a:rPr lang="fr-FR" sz="1400" i="1" dirty="0">
                <a:solidFill>
                  <a:srgbClr val="FF0000"/>
                </a:solidFill>
              </a:rPr>
              <a:t> Si  individus d’une même espèce et d’une même classe de taille sont en nombre insuffisant 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8CFFC4D8-92CF-4014-B3C5-B6980A7FFC3D}"/>
              </a:ext>
            </a:extLst>
          </p:cNvPr>
          <p:cNvSpPr/>
          <p:nvPr/>
        </p:nvSpPr>
        <p:spPr>
          <a:xfrm>
            <a:off x="4735998" y="2603251"/>
            <a:ext cx="2733261" cy="818314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>
                <a:solidFill>
                  <a:schemeClr val="tx2"/>
                </a:solidFill>
              </a:rPr>
              <a:t>Nombre de poissons</a:t>
            </a:r>
          </a:p>
          <a:p>
            <a:pPr algn="ctr"/>
            <a:r>
              <a:rPr lang="fr-FR" sz="1600" dirty="0">
                <a:solidFill>
                  <a:schemeClr val="tx2"/>
                </a:solidFill>
              </a:rPr>
              <a:t>8 à 10 poissons</a:t>
            </a:r>
          </a:p>
          <a:p>
            <a:pPr algn="ctr"/>
            <a:r>
              <a:rPr lang="fr-FR" sz="1400" b="1" i="1" dirty="0">
                <a:solidFill>
                  <a:srgbClr val="FF0000"/>
                </a:solidFill>
              </a:rPr>
              <a:t>5 poissons min.</a:t>
            </a:r>
          </a:p>
        </p:txBody>
      </p:sp>
    </p:spTree>
    <p:extLst>
      <p:ext uri="{BB962C8B-B14F-4D97-AF65-F5344CB8AC3E}">
        <p14:creationId xmlns:p14="http://schemas.microsoft.com/office/powerpoint/2010/main" val="24516256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108</Words>
  <Application>Microsoft Office PowerPoint</Application>
  <PresentationFormat>Grand écran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COSSON Eddy</dc:creator>
  <cp:lastModifiedBy>COSSON Eddy</cp:lastModifiedBy>
  <cp:revision>7</cp:revision>
  <dcterms:created xsi:type="dcterms:W3CDTF">2024-03-01T15:23:46Z</dcterms:created>
  <dcterms:modified xsi:type="dcterms:W3CDTF">2024-03-27T08:45:22Z</dcterms:modified>
</cp:coreProperties>
</file>