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8" r:id="rId40"/>
    <p:sldId id="299" r:id="rId41"/>
  </p:sldIdLst>
  <p:sldSz cx="9144000" cy="6858000" type="screen4x3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F806EA-B906-403E-BAD9-81E019708966}" v="7" dt="2024-07-24T14:20:33.43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308" y="2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ITERI Stephanie" userId="S::stephanie.spiteri@ghtpdfr.fr::6ce9228e-8c55-477d-b780-b14cbfdf3196" providerId="AD" clId="Web-{E6F806EA-B906-403E-BAD9-81E019708966}"/>
    <pc:docChg chg="modSld">
      <pc:chgData name="SPITERI Stephanie" userId="S::stephanie.spiteri@ghtpdfr.fr::6ce9228e-8c55-477d-b780-b14cbfdf3196" providerId="AD" clId="Web-{E6F806EA-B906-403E-BAD9-81E019708966}" dt="2024-07-24T14:20:32.948" v="3" actId="20577"/>
      <pc:docMkLst>
        <pc:docMk/>
      </pc:docMkLst>
      <pc:sldChg chg="modSp">
        <pc:chgData name="SPITERI Stephanie" userId="S::stephanie.spiteri@ghtpdfr.fr::6ce9228e-8c55-477d-b780-b14cbfdf3196" providerId="AD" clId="Web-{E6F806EA-B906-403E-BAD9-81E019708966}" dt="2024-07-24T14:20:32.948" v="3" actId="20577"/>
        <pc:sldMkLst>
          <pc:docMk/>
          <pc:sldMk cId="0" sldId="257"/>
        </pc:sldMkLst>
        <pc:spChg chg="mod">
          <ac:chgData name="SPITERI Stephanie" userId="S::stephanie.spiteri@ghtpdfr.fr::6ce9228e-8c55-477d-b780-b14cbfdf3196" providerId="AD" clId="Web-{E6F806EA-B906-403E-BAD9-81E019708966}" dt="2024-07-24T14:20:32.948" v="3" actId="20577"/>
          <ac:spMkLst>
            <pc:docMk/>
            <pc:sldMk cId="0" sldId="257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160521" y="2895345"/>
            <a:ext cx="2822956" cy="467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rgbClr val="008694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0C8D9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0C8D9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1" i="0">
                <a:solidFill>
                  <a:srgbClr val="0C8D9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6184391"/>
            <a:ext cx="9143999" cy="67360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97607" y="2861005"/>
            <a:ext cx="3748785" cy="468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1" i="0">
                <a:solidFill>
                  <a:srgbClr val="0C8D9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10193" y="2508516"/>
            <a:ext cx="6927850" cy="187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8739" y="6645046"/>
            <a:ext cx="579120" cy="152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3339" y="6307937"/>
            <a:ext cx="2317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‹N°›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22044" y="1042543"/>
            <a:ext cx="581533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006666"/>
                </a:solidFill>
              </a:rPr>
              <a:t>CENTRE</a:t>
            </a:r>
            <a:r>
              <a:rPr sz="3200" dirty="0">
                <a:solidFill>
                  <a:srgbClr val="006666"/>
                </a:solidFill>
              </a:rPr>
              <a:t> </a:t>
            </a:r>
            <a:r>
              <a:rPr sz="3200" spc="-25" dirty="0">
                <a:solidFill>
                  <a:srgbClr val="006666"/>
                </a:solidFill>
              </a:rPr>
              <a:t>HOSPITALIER</a:t>
            </a:r>
            <a:r>
              <a:rPr sz="3200" spc="-30" dirty="0">
                <a:solidFill>
                  <a:srgbClr val="006666"/>
                </a:solidFill>
              </a:rPr>
              <a:t> </a:t>
            </a:r>
            <a:r>
              <a:rPr sz="3200" spc="-5" dirty="0">
                <a:solidFill>
                  <a:srgbClr val="006666"/>
                </a:solidFill>
              </a:rPr>
              <a:t>DE</a:t>
            </a:r>
            <a:r>
              <a:rPr sz="3200" spc="-20" dirty="0">
                <a:solidFill>
                  <a:srgbClr val="006666"/>
                </a:solidFill>
              </a:rPr>
              <a:t> </a:t>
            </a:r>
            <a:r>
              <a:rPr sz="3200" spc="-10" dirty="0">
                <a:solidFill>
                  <a:srgbClr val="006666"/>
                </a:solidFill>
              </a:rPr>
              <a:t>GONESSE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1222044" y="1505838"/>
            <a:ext cx="6592570" cy="662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510"/>
              </a:lnSpc>
              <a:spcBef>
                <a:spcPts val="95"/>
              </a:spcBef>
            </a:pPr>
            <a:r>
              <a:rPr sz="2200" b="1" spc="-15" dirty="0">
                <a:solidFill>
                  <a:srgbClr val="006666"/>
                </a:solidFill>
                <a:latin typeface="Calibri"/>
                <a:cs typeface="Calibri"/>
              </a:rPr>
              <a:t>Adaptation</a:t>
            </a:r>
            <a:r>
              <a:rPr sz="2200" b="1" spc="50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666"/>
                </a:solidFill>
                <a:latin typeface="Calibri"/>
                <a:cs typeface="Calibri"/>
              </a:rPr>
              <a:t>du</a:t>
            </a:r>
            <a:r>
              <a:rPr sz="2200" b="1" spc="-10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6666"/>
                </a:solidFill>
                <a:latin typeface="Calibri"/>
                <a:cs typeface="Calibri"/>
              </a:rPr>
              <a:t>capacitaire</a:t>
            </a:r>
            <a:r>
              <a:rPr sz="2200" b="1" spc="35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666"/>
                </a:solidFill>
                <a:latin typeface="Calibri"/>
                <a:cs typeface="Calibri"/>
              </a:rPr>
              <a:t>dans</a:t>
            </a:r>
            <a:r>
              <a:rPr sz="2200" b="1" spc="5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666"/>
                </a:solidFill>
                <a:latin typeface="Calibri"/>
                <a:cs typeface="Calibri"/>
              </a:rPr>
              <a:t>le</a:t>
            </a:r>
            <a:r>
              <a:rPr sz="2200" b="1" spc="20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6666"/>
                </a:solidFill>
                <a:latin typeface="Calibri"/>
                <a:cs typeface="Calibri"/>
              </a:rPr>
              <a:t>bâtiment</a:t>
            </a:r>
            <a:r>
              <a:rPr sz="2200" b="1" spc="25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666"/>
                </a:solidFill>
                <a:latin typeface="Calibri"/>
                <a:cs typeface="Calibri"/>
              </a:rPr>
              <a:t>de</a:t>
            </a:r>
            <a:r>
              <a:rPr sz="2200" b="1" spc="5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6666"/>
                </a:solidFill>
                <a:latin typeface="Calibri"/>
                <a:cs typeface="Calibri"/>
              </a:rPr>
              <a:t>Médecine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510"/>
              </a:lnSpc>
            </a:pPr>
            <a:r>
              <a:rPr sz="2200" b="1" spc="-10" dirty="0">
                <a:solidFill>
                  <a:srgbClr val="006666"/>
                </a:solidFill>
                <a:latin typeface="Calibri"/>
                <a:cs typeface="Calibri"/>
              </a:rPr>
              <a:t>Chirurgie</a:t>
            </a:r>
            <a:r>
              <a:rPr sz="2200" b="1" spc="-25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6666"/>
                </a:solidFill>
                <a:latin typeface="Calibri"/>
                <a:cs typeface="Calibri"/>
              </a:rPr>
              <a:t>et</a:t>
            </a:r>
            <a:r>
              <a:rPr sz="2200" b="1" spc="-5" dirty="0">
                <a:solidFill>
                  <a:srgbClr val="006666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6666"/>
                </a:solidFill>
                <a:latin typeface="Calibri"/>
                <a:cs typeface="Calibri"/>
              </a:rPr>
              <a:t>Obstétrique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22044" y="2995421"/>
            <a:ext cx="1654810" cy="911225"/>
          </a:xfrm>
          <a:prstGeom prst="rect">
            <a:avLst/>
          </a:prstGeom>
        </p:spPr>
        <p:txBody>
          <a:bodyPr vert="horz" wrap="square" lIns="0" tIns="1530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2400" b="1" spc="-10" dirty="0">
                <a:latin typeface="Calibri"/>
                <a:cs typeface="Calibri"/>
              </a:rPr>
              <a:t>Capacitaire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1800" i="1" spc="-35" dirty="0">
                <a:latin typeface="Calibri"/>
                <a:cs typeface="Calibri"/>
              </a:rPr>
              <a:t>V.18-2 </a:t>
            </a:r>
            <a:r>
              <a:rPr sz="1800" i="1" spc="-5" dirty="0">
                <a:latin typeface="Calibri"/>
                <a:cs typeface="Calibri"/>
              </a:rPr>
              <a:t>Mars</a:t>
            </a:r>
            <a:r>
              <a:rPr sz="1800" i="1" spc="-25" dirty="0">
                <a:latin typeface="Calibri"/>
                <a:cs typeface="Calibri"/>
              </a:rPr>
              <a:t> </a:t>
            </a:r>
            <a:r>
              <a:rPr sz="1800" i="1" spc="-5" dirty="0">
                <a:latin typeface="Calibri"/>
                <a:cs typeface="Calibri"/>
              </a:rPr>
              <a:t>2024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3815079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008694"/>
                </a:solidFill>
              </a:rPr>
              <a:t>SSRP</a:t>
            </a:r>
          </a:p>
          <a:p>
            <a:pPr marL="12700">
              <a:lnSpc>
                <a:spcPts val="2310"/>
              </a:lnSpc>
            </a:pP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74432" y="5028438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00811" y="1078991"/>
            <a:ext cx="8633460" cy="4937760"/>
            <a:chOff x="400811" y="1078991"/>
            <a:chExt cx="8633460" cy="493776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0811" y="1078991"/>
              <a:ext cx="8633460" cy="493776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970276" y="1650491"/>
              <a:ext cx="3639820" cy="4090670"/>
            </a:xfrm>
            <a:custGeom>
              <a:avLst/>
              <a:gdLst/>
              <a:ahLst/>
              <a:cxnLst/>
              <a:rect l="l" t="t" r="r" b="b"/>
              <a:pathLst>
                <a:path w="3639820" h="4090670">
                  <a:moveTo>
                    <a:pt x="3523361" y="0"/>
                  </a:moveTo>
                  <a:lnTo>
                    <a:pt x="1417065" y="0"/>
                  </a:lnTo>
                  <a:lnTo>
                    <a:pt x="1417065" y="1036574"/>
                  </a:lnTo>
                  <a:lnTo>
                    <a:pt x="600201" y="1902079"/>
                  </a:lnTo>
                  <a:lnTo>
                    <a:pt x="365760" y="1920748"/>
                  </a:lnTo>
                  <a:lnTo>
                    <a:pt x="365760" y="2230755"/>
                  </a:lnTo>
                  <a:lnTo>
                    <a:pt x="419100" y="2230755"/>
                  </a:lnTo>
                  <a:lnTo>
                    <a:pt x="723773" y="2604135"/>
                  </a:lnTo>
                  <a:lnTo>
                    <a:pt x="533273" y="2832862"/>
                  </a:lnTo>
                  <a:lnTo>
                    <a:pt x="533273" y="3048762"/>
                  </a:lnTo>
                  <a:lnTo>
                    <a:pt x="193929" y="3041142"/>
                  </a:lnTo>
                  <a:lnTo>
                    <a:pt x="0" y="3274822"/>
                  </a:lnTo>
                  <a:lnTo>
                    <a:pt x="0" y="4090416"/>
                  </a:lnTo>
                  <a:lnTo>
                    <a:pt x="1394206" y="4090416"/>
                  </a:lnTo>
                  <a:lnTo>
                    <a:pt x="1394206" y="2992882"/>
                  </a:lnTo>
                  <a:lnTo>
                    <a:pt x="2422779" y="1895348"/>
                  </a:lnTo>
                  <a:lnTo>
                    <a:pt x="2537079" y="1895348"/>
                  </a:lnTo>
                  <a:lnTo>
                    <a:pt x="2739390" y="2118868"/>
                  </a:lnTo>
                  <a:lnTo>
                    <a:pt x="3123819" y="1714881"/>
                  </a:lnTo>
                  <a:lnTo>
                    <a:pt x="2963799" y="1559941"/>
                  </a:lnTo>
                  <a:lnTo>
                    <a:pt x="3093339" y="1415161"/>
                  </a:lnTo>
                  <a:lnTo>
                    <a:pt x="3271012" y="1590421"/>
                  </a:lnTo>
                  <a:lnTo>
                    <a:pt x="3639312" y="1166114"/>
                  </a:lnTo>
                  <a:lnTo>
                    <a:pt x="3504691" y="1014476"/>
                  </a:lnTo>
                  <a:lnTo>
                    <a:pt x="3523361" y="0"/>
                  </a:lnTo>
                  <a:close/>
                </a:path>
              </a:pathLst>
            </a:custGeom>
            <a:solidFill>
              <a:srgbClr val="FF5050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022" y="54102"/>
            <a:ext cx="4177029" cy="645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70"/>
              </a:lnSpc>
            </a:pPr>
            <a:r>
              <a:rPr sz="2900" b="1"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sz="2900" b="1"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z="2900" b="1" i="1" spc="-90" dirty="0">
                <a:solidFill>
                  <a:srgbClr val="008694"/>
                </a:solidFill>
                <a:latin typeface="Calibri"/>
                <a:cs typeface="Calibri"/>
              </a:rPr>
              <a:t>V.3</a:t>
            </a:r>
            <a:r>
              <a:rPr sz="2900" b="1" i="1" spc="-4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z="2900" b="1"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sz="2900" b="1" i="1" spc="-4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z="2900" b="1" spc="-5" dirty="0">
                <a:solidFill>
                  <a:srgbClr val="008694"/>
                </a:solidFill>
                <a:latin typeface="Calibri"/>
                <a:cs typeface="Calibri"/>
              </a:rPr>
              <a:t>SSRP</a:t>
            </a:r>
            <a:endParaRPr sz="2900">
              <a:latin typeface="Calibri"/>
              <a:cs typeface="Calibri"/>
            </a:endParaRPr>
          </a:p>
          <a:p>
            <a:pPr>
              <a:lnSpc>
                <a:spcPts val="2310"/>
              </a:lnSpc>
            </a:pP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b="1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0D0D0D"/>
                </a:solidFill>
                <a:latin typeface="Calibri"/>
                <a:cs typeface="Calibri"/>
              </a:rPr>
              <a:t>–</a:t>
            </a: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b="1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détail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076315"/>
            <a:chOff x="0" y="0"/>
            <a:chExt cx="9144000" cy="60763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3997" cy="607618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39275" y="786447"/>
              <a:ext cx="4227448" cy="3689477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5277739" y="1618615"/>
            <a:ext cx="1866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B. I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51919" y="1662938"/>
            <a:ext cx="28321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ntern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94175" y="821182"/>
            <a:ext cx="6172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Acc.</a:t>
            </a:r>
            <a:r>
              <a:rPr sz="1200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Fam.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91127" y="1120902"/>
            <a:ext cx="6229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Me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83760" y="1431163"/>
            <a:ext cx="6229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Me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07890" y="1731390"/>
            <a:ext cx="5702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15129" y="2081276"/>
            <a:ext cx="6356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spc="-53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800" spc="-187" baseline="-11574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spc="-305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800" spc="-675" baseline="-11574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1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480" baseline="-11574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spc="-105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800" spc="-307" baseline="-11574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185" dirty="0">
                <a:solidFill>
                  <a:srgbClr val="0D0D0D"/>
                </a:solidFill>
                <a:latin typeface="Calibri"/>
                <a:cs typeface="Calibri"/>
              </a:rPr>
              <a:t>n</a:t>
            </a:r>
            <a:r>
              <a:rPr sz="1800" spc="-195" baseline="-11574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200" spc="-240" dirty="0">
                <a:solidFill>
                  <a:srgbClr val="0D0D0D"/>
                </a:solidFill>
                <a:latin typeface="Calibri"/>
                <a:cs typeface="Calibri"/>
              </a:rPr>
              <a:t>f</a:t>
            </a:r>
            <a:r>
              <a:rPr sz="1800" spc="-712" baseline="-11574" dirty="0">
                <a:solidFill>
                  <a:srgbClr val="0D0D0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1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120" baseline="-11574" dirty="0">
                <a:solidFill>
                  <a:srgbClr val="0D0D0D"/>
                </a:solidFill>
                <a:latin typeface="Calibri"/>
                <a:cs typeface="Calibri"/>
              </a:rPr>
              <a:t>f</a:t>
            </a:r>
            <a:r>
              <a:rPr sz="1800" baseline="-11574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800" baseline="-11574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91454" y="937640"/>
            <a:ext cx="5143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ése</a:t>
            </a:r>
            <a:r>
              <a:rPr sz="1200" spc="1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v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31611" y="1286842"/>
            <a:ext cx="177800" cy="3943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O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f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fi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82590" y="1566774"/>
            <a:ext cx="554355" cy="65786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5"/>
              </a:spcBef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0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49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Activi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és  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Phys.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47259" y="1436029"/>
            <a:ext cx="177800" cy="53911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nt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ernes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113782" y="2482088"/>
            <a:ext cx="1727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LB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16473" y="2479039"/>
            <a:ext cx="773430" cy="487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53365">
              <a:lnSpc>
                <a:spcPct val="126299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S.</a:t>
            </a:r>
            <a:r>
              <a:rPr sz="1200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Déc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  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Pause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82309" y="855726"/>
            <a:ext cx="6515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064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Arsenal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 plei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/vi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621271" y="1237036"/>
            <a:ext cx="177800" cy="838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Prépa</a:t>
            </a:r>
            <a:r>
              <a:rPr sz="1200" spc="-6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propre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59448" y="2200783"/>
            <a:ext cx="662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é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sale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2418651" y="4753419"/>
          <a:ext cx="1741804" cy="9006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3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8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00684">
                <a:tc>
                  <a:txBody>
                    <a:bodyPr/>
                    <a:lstStyle/>
                    <a:p>
                      <a:pPr marL="212725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r>
                        <a:rPr sz="120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Ch.</a:t>
                      </a:r>
                      <a:r>
                        <a:rPr sz="1200" spc="-55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2lits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07950" marB="0" vert="vert">
                    <a:lnL w="38100">
                      <a:solidFill>
                        <a:srgbClr val="000000"/>
                      </a:solidFill>
                      <a:prstDash val="solid"/>
                    </a:lnL>
                    <a:lnR w="762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19710">
                        <a:lnSpc>
                          <a:spcPct val="100000"/>
                        </a:lnSpc>
                        <a:spcBef>
                          <a:spcPts val="980"/>
                        </a:spcBef>
                      </a:pPr>
                      <a:r>
                        <a:rPr sz="1200" spc="-5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Ch.</a:t>
                      </a:r>
                      <a:r>
                        <a:rPr sz="1200" spc="-5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2lits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24460" marB="0" vert="vert">
                    <a:lnL w="76200">
                      <a:solidFill>
                        <a:srgbClr val="000000"/>
                      </a:solidFill>
                      <a:prstDash val="solid"/>
                    </a:lnL>
                    <a:lnR w="762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sz="1200" spc="-5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Ch.</a:t>
                      </a:r>
                      <a:r>
                        <a:rPr sz="1200" spc="-5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2lits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20014" marB="0" vert="vert">
                    <a:lnL w="76200">
                      <a:solidFill>
                        <a:srgbClr val="000000"/>
                      </a:solidFill>
                      <a:prstDash val="solid"/>
                    </a:lnL>
                    <a:lnR w="762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94310">
                        <a:lnSpc>
                          <a:spcPct val="100000"/>
                        </a:lnSpc>
                        <a:spcBef>
                          <a:spcPts val="860"/>
                        </a:spcBef>
                      </a:pPr>
                      <a:r>
                        <a:rPr sz="1200" spc="-5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Ch.</a:t>
                      </a:r>
                      <a:r>
                        <a:rPr sz="1200" spc="-5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2lits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09220" marB="0" vert="vert">
                    <a:lnL w="762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3815079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008694"/>
                </a:solidFill>
              </a:rPr>
              <a:t>SSRP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Capacitaire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17420" y="1019556"/>
          <a:ext cx="5693408" cy="48095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1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67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5439">
                <a:tc gridSpan="2">
                  <a:txBody>
                    <a:bodyPr/>
                    <a:lstStyle/>
                    <a:p>
                      <a:pPr marL="222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b="1" spc="-15" dirty="0">
                          <a:latin typeface="Calibri"/>
                          <a:cs typeface="Calibri"/>
                        </a:rPr>
                        <a:t>SSRP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28">
                <a:tc gridSpan="2"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Locaux</a:t>
                      </a:r>
                      <a:r>
                        <a:rPr sz="10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logistiques</a:t>
                      </a:r>
                      <a:r>
                        <a:rPr sz="1000" b="1" spc="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(mutualisés</a:t>
                      </a:r>
                      <a:r>
                        <a:rPr sz="1000" b="1" spc="2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avec</a:t>
                      </a:r>
                      <a:r>
                        <a:rPr sz="1000" b="1" spc="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médecine)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3337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b="1" spc="-10" dirty="0">
                          <a:latin typeface="Calibri"/>
                          <a:cs typeface="Calibri"/>
                        </a:rPr>
                        <a:t>300</a:t>
                      </a:r>
                      <a:r>
                        <a:rPr sz="10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 marR="1524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Office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08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08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R="14604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Réserve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 marR="1651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Préparation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propre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31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31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079">
                <a:tc gridSpan="2">
                  <a:txBody>
                    <a:bodyPr/>
                    <a:lstStyle/>
                    <a:p>
                      <a:pPr marR="1587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10" dirty="0">
                          <a:latin typeface="Calibri"/>
                          <a:cs typeface="Calibri"/>
                        </a:rPr>
                        <a:t>Retour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sale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15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15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R="1714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Local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déchets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04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04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 marR="1841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Lave-bassin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5079">
                <a:tc gridSpan="2">
                  <a:txBody>
                    <a:bodyPr/>
                    <a:lstStyle/>
                    <a:p>
                      <a:pPr marR="1778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Arsenal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plein</a:t>
                      </a:r>
                      <a:r>
                        <a:rPr sz="10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/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vide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14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14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L="2094864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Espace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AGV/Logistique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39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39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 marR="1587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Pause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café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5079">
                <a:tc gridSpan="2">
                  <a:txBody>
                    <a:bodyPr/>
                    <a:lstStyle/>
                    <a:p>
                      <a:pPr marR="1524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Détente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R="1968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10" dirty="0">
                          <a:latin typeface="Calibri"/>
                          <a:cs typeface="Calibri"/>
                        </a:rPr>
                        <a:t>sanitaire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personnel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 marL="219011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b="1" i="1" dirty="0">
                          <a:latin typeface="Calibri"/>
                          <a:cs typeface="Calibri"/>
                        </a:rPr>
                        <a:t>Circulations</a:t>
                      </a:r>
                      <a:r>
                        <a:rPr sz="1000" b="1" i="1" spc="5" dirty="0">
                          <a:latin typeface="Calibri"/>
                          <a:cs typeface="Calibri"/>
                        </a:rPr>
                        <a:t> internes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527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b="1" i="1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b="1" i="1" spc="-10" dirty="0">
                          <a:latin typeface="Calibri"/>
                          <a:cs typeface="Calibri"/>
                        </a:rPr>
                        <a:t>140</a:t>
                      </a:r>
                      <a:r>
                        <a:rPr sz="1000" b="1" i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b="1" i="1" spc="-10" dirty="0">
                          <a:latin typeface="Calibri"/>
                          <a:cs typeface="Calibri"/>
                        </a:rPr>
                        <a:t>140</a:t>
                      </a:r>
                      <a:r>
                        <a:rPr sz="1000" b="1" i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L="320675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Hospitalisation</a:t>
                      </a:r>
                      <a:r>
                        <a:rPr sz="1000" b="1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à</a:t>
                      </a:r>
                      <a:r>
                        <a:rPr sz="1000" b="1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temps</a:t>
                      </a:r>
                      <a:r>
                        <a:rPr sz="10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complet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33375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b="1" spc="-10" dirty="0">
                          <a:latin typeface="Calibri"/>
                          <a:cs typeface="Calibri"/>
                        </a:rPr>
                        <a:t>366</a:t>
                      </a:r>
                      <a:r>
                        <a:rPr sz="10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079">
                <a:tc gridSpan="2">
                  <a:txBody>
                    <a:bodyPr/>
                    <a:lstStyle/>
                    <a:p>
                      <a:pPr marR="1778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Accueil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familles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 marR="1587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10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simple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7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337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119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R="1587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10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double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079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5333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4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337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108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5460">
                <a:tc gridSpan="2">
                  <a:txBody>
                    <a:bodyPr/>
                    <a:lstStyle/>
                    <a:p>
                      <a:pPr marR="1841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Activités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 physiques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16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16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5028">
                <a:tc gridSpan="2">
                  <a:txBody>
                    <a:bodyPr/>
                    <a:lstStyle/>
                    <a:p>
                      <a:pPr marR="1778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Sanitaire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visiteurs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04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04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5397">
                <a:tc gridSpan="2">
                  <a:txBody>
                    <a:bodyPr/>
                    <a:lstStyle/>
                    <a:p>
                      <a:pPr marR="1651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infIrmier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5397">
                <a:tc gridSpan="2">
                  <a:txBody>
                    <a:bodyPr/>
                    <a:lstStyle/>
                    <a:p>
                      <a:pPr marR="1587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Bureau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Cadre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5397">
                <a:tc gridSpan="2">
                  <a:txBody>
                    <a:bodyPr/>
                    <a:lstStyle/>
                    <a:p>
                      <a:pPr marR="17145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internes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5079">
                <a:tc gridSpan="2">
                  <a:txBody>
                    <a:bodyPr/>
                    <a:lstStyle/>
                    <a:p>
                      <a:pPr marR="1905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médecin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ts val="1175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857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260" algn="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857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4">
                  <a:txBody>
                    <a:bodyPr/>
                    <a:lstStyle/>
                    <a:p>
                      <a:pPr marL="25400">
                        <a:lnSpc>
                          <a:spcPts val="1175"/>
                        </a:lnSpc>
                        <a:spcBef>
                          <a:spcPts val="50"/>
                        </a:spcBef>
                        <a:tabLst>
                          <a:tab pos="3808095" algn="l"/>
                        </a:tabLst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000" b="1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5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000" b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Projet	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666</a:t>
                      </a:r>
                      <a:r>
                        <a:rPr sz="10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82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4"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spcBef>
                          <a:spcPts val="25"/>
                        </a:spcBef>
                        <a:tabLst>
                          <a:tab pos="3808095" algn="l"/>
                        </a:tabLst>
                      </a:pPr>
                      <a:r>
                        <a:rPr sz="1000" spc="10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0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0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avant</a:t>
                      </a:r>
                      <a:r>
                        <a:rPr sz="1000" spc="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projet	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826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10050" y="2998088"/>
            <a:ext cx="725170" cy="467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i="1" dirty="0">
                <a:solidFill>
                  <a:srgbClr val="008694"/>
                </a:solidFill>
                <a:latin typeface="Calibri"/>
                <a:cs typeface="Calibri"/>
              </a:rPr>
              <a:t>UGA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26965" y="5556910"/>
            <a:ext cx="554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795016" y="4456176"/>
            <a:ext cx="3740150" cy="1073150"/>
            <a:chOff x="2795016" y="4456176"/>
            <a:chExt cx="3740150" cy="10731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95016" y="4456176"/>
              <a:ext cx="3739879" cy="10728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795016" y="4844795"/>
              <a:ext cx="3712845" cy="638810"/>
            </a:xfrm>
            <a:custGeom>
              <a:avLst/>
              <a:gdLst/>
              <a:ahLst/>
              <a:cxnLst/>
              <a:rect l="l" t="t" r="r" b="b"/>
              <a:pathLst>
                <a:path w="3712845" h="638810">
                  <a:moveTo>
                    <a:pt x="1531620" y="629412"/>
                  </a:moveTo>
                  <a:lnTo>
                    <a:pt x="1531493" y="323088"/>
                  </a:lnTo>
                  <a:lnTo>
                    <a:pt x="1359154" y="156210"/>
                  </a:lnTo>
                  <a:lnTo>
                    <a:pt x="1351661" y="9398"/>
                  </a:lnTo>
                  <a:lnTo>
                    <a:pt x="990981" y="4572"/>
                  </a:lnTo>
                  <a:lnTo>
                    <a:pt x="994283" y="161036"/>
                  </a:lnTo>
                  <a:lnTo>
                    <a:pt x="816864" y="311150"/>
                  </a:lnTo>
                  <a:lnTo>
                    <a:pt x="816864" y="312127"/>
                  </a:lnTo>
                  <a:lnTo>
                    <a:pt x="653669" y="159385"/>
                  </a:lnTo>
                  <a:lnTo>
                    <a:pt x="646049" y="12446"/>
                  </a:lnTo>
                  <a:lnTo>
                    <a:pt x="640715" y="12382"/>
                  </a:lnTo>
                  <a:lnTo>
                    <a:pt x="640715" y="466979"/>
                  </a:lnTo>
                  <a:lnTo>
                    <a:pt x="640080" y="484378"/>
                  </a:lnTo>
                  <a:lnTo>
                    <a:pt x="640080" y="466382"/>
                  </a:lnTo>
                  <a:lnTo>
                    <a:pt x="640715" y="466979"/>
                  </a:lnTo>
                  <a:lnTo>
                    <a:pt x="640715" y="12382"/>
                  </a:lnTo>
                  <a:lnTo>
                    <a:pt x="272796" y="7620"/>
                  </a:lnTo>
                  <a:lnTo>
                    <a:pt x="276225" y="164211"/>
                  </a:lnTo>
                  <a:lnTo>
                    <a:pt x="92710" y="314325"/>
                  </a:lnTo>
                  <a:lnTo>
                    <a:pt x="79743" y="329603"/>
                  </a:lnTo>
                  <a:lnTo>
                    <a:pt x="80797" y="333692"/>
                  </a:lnTo>
                  <a:lnTo>
                    <a:pt x="87236" y="336080"/>
                  </a:lnTo>
                  <a:lnTo>
                    <a:pt x="90424" y="346202"/>
                  </a:lnTo>
                  <a:lnTo>
                    <a:pt x="0" y="343789"/>
                  </a:lnTo>
                  <a:lnTo>
                    <a:pt x="12954" y="637032"/>
                  </a:lnTo>
                  <a:lnTo>
                    <a:pt x="291719" y="626745"/>
                  </a:lnTo>
                  <a:lnTo>
                    <a:pt x="292100" y="623760"/>
                  </a:lnTo>
                  <a:lnTo>
                    <a:pt x="296532" y="455612"/>
                  </a:lnTo>
                  <a:lnTo>
                    <a:pt x="296926" y="452628"/>
                  </a:lnTo>
                  <a:lnTo>
                    <a:pt x="475361" y="309626"/>
                  </a:lnTo>
                  <a:lnTo>
                    <a:pt x="636854" y="463308"/>
                  </a:lnTo>
                  <a:lnTo>
                    <a:pt x="298704" y="463308"/>
                  </a:lnTo>
                  <a:lnTo>
                    <a:pt x="298704" y="632460"/>
                  </a:lnTo>
                  <a:lnTo>
                    <a:pt x="640080" y="632460"/>
                  </a:lnTo>
                  <a:lnTo>
                    <a:pt x="640080" y="630504"/>
                  </a:lnTo>
                  <a:lnTo>
                    <a:pt x="832104" y="632841"/>
                  </a:lnTo>
                  <a:lnTo>
                    <a:pt x="832091" y="621106"/>
                  </a:lnTo>
                  <a:lnTo>
                    <a:pt x="998220" y="623189"/>
                  </a:lnTo>
                  <a:lnTo>
                    <a:pt x="998220" y="638556"/>
                  </a:lnTo>
                  <a:lnTo>
                    <a:pt x="1339596" y="638556"/>
                  </a:lnTo>
                  <a:lnTo>
                    <a:pt x="1339596" y="469392"/>
                  </a:lnTo>
                  <a:lnTo>
                    <a:pt x="1013421" y="469392"/>
                  </a:lnTo>
                  <a:lnTo>
                    <a:pt x="1013853" y="452310"/>
                  </a:lnTo>
                  <a:lnTo>
                    <a:pt x="1014222" y="449326"/>
                  </a:lnTo>
                  <a:lnTo>
                    <a:pt x="1186688" y="306324"/>
                  </a:lnTo>
                  <a:lnTo>
                    <a:pt x="1346581" y="463677"/>
                  </a:lnTo>
                  <a:lnTo>
                    <a:pt x="1340739" y="626999"/>
                  </a:lnTo>
                  <a:lnTo>
                    <a:pt x="1531620" y="629412"/>
                  </a:lnTo>
                  <a:close/>
                </a:path>
                <a:path w="3712845" h="638810">
                  <a:moveTo>
                    <a:pt x="3712464" y="337185"/>
                  </a:moveTo>
                  <a:lnTo>
                    <a:pt x="3636264" y="337185"/>
                  </a:lnTo>
                  <a:lnTo>
                    <a:pt x="3459988" y="149225"/>
                  </a:lnTo>
                  <a:lnTo>
                    <a:pt x="3460115" y="4699"/>
                  </a:lnTo>
                  <a:lnTo>
                    <a:pt x="3437483" y="4406"/>
                  </a:lnTo>
                  <a:lnTo>
                    <a:pt x="3437483" y="469392"/>
                  </a:lnTo>
                  <a:lnTo>
                    <a:pt x="3123654" y="469392"/>
                  </a:lnTo>
                  <a:lnTo>
                    <a:pt x="3123844" y="461568"/>
                  </a:lnTo>
                  <a:lnTo>
                    <a:pt x="3124200" y="458597"/>
                  </a:lnTo>
                  <a:lnTo>
                    <a:pt x="3288538" y="315849"/>
                  </a:lnTo>
                  <a:lnTo>
                    <a:pt x="3437483" y="469392"/>
                  </a:lnTo>
                  <a:lnTo>
                    <a:pt x="3437483" y="4406"/>
                  </a:lnTo>
                  <a:lnTo>
                    <a:pt x="3106801" y="0"/>
                  </a:lnTo>
                  <a:lnTo>
                    <a:pt x="3107563" y="158750"/>
                  </a:lnTo>
                  <a:lnTo>
                    <a:pt x="2936113" y="320548"/>
                  </a:lnTo>
                  <a:lnTo>
                    <a:pt x="2933700" y="637159"/>
                  </a:lnTo>
                  <a:lnTo>
                    <a:pt x="3115056" y="632574"/>
                  </a:lnTo>
                  <a:lnTo>
                    <a:pt x="3115056" y="638556"/>
                  </a:lnTo>
                  <a:lnTo>
                    <a:pt x="3454908" y="638556"/>
                  </a:lnTo>
                  <a:lnTo>
                    <a:pt x="3454908" y="636320"/>
                  </a:lnTo>
                  <a:lnTo>
                    <a:pt x="3703066" y="638556"/>
                  </a:lnTo>
                  <a:lnTo>
                    <a:pt x="3712464" y="337185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314444" y="4837176"/>
              <a:ext cx="704215" cy="647700"/>
            </a:xfrm>
            <a:custGeom>
              <a:avLst/>
              <a:gdLst/>
              <a:ahLst/>
              <a:cxnLst/>
              <a:rect l="l" t="t" r="r" b="b"/>
              <a:pathLst>
                <a:path w="704214" h="647700">
                  <a:moveTo>
                    <a:pt x="0" y="481584"/>
                  </a:moveTo>
                  <a:lnTo>
                    <a:pt x="0" y="647700"/>
                  </a:lnTo>
                  <a:lnTo>
                    <a:pt x="645159" y="645541"/>
                  </a:lnTo>
                  <a:lnTo>
                    <a:pt x="645159" y="525780"/>
                  </a:lnTo>
                  <a:lnTo>
                    <a:pt x="673178" y="482600"/>
                  </a:lnTo>
                  <a:lnTo>
                    <a:pt x="174116" y="482600"/>
                  </a:lnTo>
                  <a:lnTo>
                    <a:pt x="0" y="481584"/>
                  </a:lnTo>
                  <a:close/>
                </a:path>
                <a:path w="704214" h="647700">
                  <a:moveTo>
                    <a:pt x="654573" y="294386"/>
                  </a:moveTo>
                  <a:lnTo>
                    <a:pt x="346201" y="294386"/>
                  </a:lnTo>
                  <a:lnTo>
                    <a:pt x="360806" y="295401"/>
                  </a:lnTo>
                  <a:lnTo>
                    <a:pt x="527684" y="469011"/>
                  </a:lnTo>
                  <a:lnTo>
                    <a:pt x="527684" y="481584"/>
                  </a:lnTo>
                  <a:lnTo>
                    <a:pt x="174354" y="481584"/>
                  </a:lnTo>
                  <a:lnTo>
                    <a:pt x="174116" y="482600"/>
                  </a:lnTo>
                  <a:lnTo>
                    <a:pt x="673178" y="482600"/>
                  </a:lnTo>
                  <a:lnTo>
                    <a:pt x="674496" y="480568"/>
                  </a:lnTo>
                  <a:lnTo>
                    <a:pt x="704088" y="475742"/>
                  </a:lnTo>
                  <a:lnTo>
                    <a:pt x="701039" y="302768"/>
                  </a:lnTo>
                  <a:lnTo>
                    <a:pt x="662939" y="302768"/>
                  </a:lnTo>
                  <a:lnTo>
                    <a:pt x="654573" y="294386"/>
                  </a:lnTo>
                  <a:close/>
                </a:path>
                <a:path w="704214" h="647700">
                  <a:moveTo>
                    <a:pt x="525526" y="0"/>
                  </a:moveTo>
                  <a:lnTo>
                    <a:pt x="179323" y="0"/>
                  </a:lnTo>
                  <a:lnTo>
                    <a:pt x="180466" y="160909"/>
                  </a:lnTo>
                  <a:lnTo>
                    <a:pt x="40893" y="302768"/>
                  </a:lnTo>
                  <a:lnTo>
                    <a:pt x="1015" y="303911"/>
                  </a:lnTo>
                  <a:lnTo>
                    <a:pt x="0" y="481584"/>
                  </a:lnTo>
                  <a:lnTo>
                    <a:pt x="174354" y="481584"/>
                  </a:lnTo>
                  <a:lnTo>
                    <a:pt x="177291" y="469011"/>
                  </a:lnTo>
                  <a:lnTo>
                    <a:pt x="346201" y="294386"/>
                  </a:lnTo>
                  <a:lnTo>
                    <a:pt x="654573" y="294386"/>
                  </a:lnTo>
                  <a:lnTo>
                    <a:pt x="525526" y="165100"/>
                  </a:lnTo>
                  <a:lnTo>
                    <a:pt x="525526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63668" y="4841747"/>
              <a:ext cx="768350" cy="638810"/>
            </a:xfrm>
            <a:custGeom>
              <a:avLst/>
              <a:gdLst/>
              <a:ahLst/>
              <a:cxnLst/>
              <a:rect l="l" t="t" r="r" b="b"/>
              <a:pathLst>
                <a:path w="768350" h="638810">
                  <a:moveTo>
                    <a:pt x="768019" y="372910"/>
                  </a:moveTo>
                  <a:lnTo>
                    <a:pt x="767969" y="320040"/>
                  </a:lnTo>
                  <a:lnTo>
                    <a:pt x="754253" y="317881"/>
                  </a:lnTo>
                  <a:lnTo>
                    <a:pt x="752932" y="315556"/>
                  </a:lnTo>
                  <a:lnTo>
                    <a:pt x="746925" y="318617"/>
                  </a:lnTo>
                  <a:lnTo>
                    <a:pt x="745617" y="316357"/>
                  </a:lnTo>
                  <a:lnTo>
                    <a:pt x="605536" y="176784"/>
                  </a:lnTo>
                  <a:lnTo>
                    <a:pt x="603084" y="179209"/>
                  </a:lnTo>
                  <a:lnTo>
                    <a:pt x="588010" y="168910"/>
                  </a:lnTo>
                  <a:lnTo>
                    <a:pt x="588010" y="2159"/>
                  </a:lnTo>
                  <a:lnTo>
                    <a:pt x="516382" y="1739"/>
                  </a:lnTo>
                  <a:lnTo>
                    <a:pt x="516382" y="261874"/>
                  </a:lnTo>
                  <a:lnTo>
                    <a:pt x="514667" y="263918"/>
                  </a:lnTo>
                  <a:lnTo>
                    <a:pt x="491871" y="244856"/>
                  </a:lnTo>
                  <a:lnTo>
                    <a:pt x="495300" y="241147"/>
                  </a:lnTo>
                  <a:lnTo>
                    <a:pt x="502996" y="248577"/>
                  </a:lnTo>
                  <a:lnTo>
                    <a:pt x="513346" y="257670"/>
                  </a:lnTo>
                  <a:lnTo>
                    <a:pt x="516382" y="261874"/>
                  </a:lnTo>
                  <a:lnTo>
                    <a:pt x="516382" y="1739"/>
                  </a:lnTo>
                  <a:lnTo>
                    <a:pt x="229108" y="0"/>
                  </a:lnTo>
                  <a:lnTo>
                    <a:pt x="226949" y="162560"/>
                  </a:lnTo>
                  <a:lnTo>
                    <a:pt x="90170" y="301371"/>
                  </a:lnTo>
                  <a:lnTo>
                    <a:pt x="53848" y="301371"/>
                  </a:lnTo>
                  <a:lnTo>
                    <a:pt x="53848" y="468630"/>
                  </a:lnTo>
                  <a:lnTo>
                    <a:pt x="25527" y="469138"/>
                  </a:lnTo>
                  <a:lnTo>
                    <a:pt x="0" y="506095"/>
                  </a:lnTo>
                  <a:lnTo>
                    <a:pt x="0" y="638556"/>
                  </a:lnTo>
                  <a:lnTo>
                    <a:pt x="229616" y="636143"/>
                  </a:lnTo>
                  <a:lnTo>
                    <a:pt x="234315" y="470535"/>
                  </a:lnTo>
                  <a:lnTo>
                    <a:pt x="406400" y="297688"/>
                  </a:lnTo>
                  <a:lnTo>
                    <a:pt x="417068" y="295529"/>
                  </a:lnTo>
                  <a:lnTo>
                    <a:pt x="453390" y="339852"/>
                  </a:lnTo>
                  <a:lnTo>
                    <a:pt x="457212" y="335711"/>
                  </a:lnTo>
                  <a:lnTo>
                    <a:pt x="586486" y="469265"/>
                  </a:lnTo>
                  <a:lnTo>
                    <a:pt x="594207" y="509739"/>
                  </a:lnTo>
                  <a:lnTo>
                    <a:pt x="590778" y="552919"/>
                  </a:lnTo>
                  <a:lnTo>
                    <a:pt x="587717" y="596595"/>
                  </a:lnTo>
                  <a:lnTo>
                    <a:pt x="596519" y="638556"/>
                  </a:lnTo>
                  <a:lnTo>
                    <a:pt x="638810" y="634707"/>
                  </a:lnTo>
                  <a:lnTo>
                    <a:pt x="681113" y="634161"/>
                  </a:lnTo>
                  <a:lnTo>
                    <a:pt x="723442" y="634936"/>
                  </a:lnTo>
                  <a:lnTo>
                    <a:pt x="765810" y="635000"/>
                  </a:lnTo>
                  <a:lnTo>
                    <a:pt x="765746" y="582193"/>
                  </a:lnTo>
                  <a:lnTo>
                    <a:pt x="768019" y="37291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907" y="748283"/>
            <a:ext cx="9059545" cy="4993005"/>
            <a:chOff x="25907" y="748283"/>
            <a:chExt cx="9059545" cy="49930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89831" y="2976577"/>
              <a:ext cx="5095293" cy="276433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07" y="748283"/>
              <a:ext cx="4962144" cy="269290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12319"/>
            <a:ext cx="3228975" cy="750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14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UGA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7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actuelle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future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58102" y="5848908"/>
            <a:ext cx="5543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47342" y="3498850"/>
            <a:ext cx="556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R+3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228397" y="6165913"/>
            <a:ext cx="1411605" cy="378460"/>
            <a:chOff x="6228397" y="6165913"/>
            <a:chExt cx="1411605" cy="378460"/>
          </a:xfrm>
        </p:grpSpPr>
        <p:sp>
          <p:nvSpPr>
            <p:cNvPr id="9" name="object 9"/>
            <p:cNvSpPr/>
            <p:nvPr/>
          </p:nvSpPr>
          <p:spPr>
            <a:xfrm>
              <a:off x="6233159" y="6170676"/>
              <a:ext cx="1402080" cy="368935"/>
            </a:xfrm>
            <a:custGeom>
              <a:avLst/>
              <a:gdLst/>
              <a:ahLst/>
              <a:cxnLst/>
              <a:rect l="l" t="t" r="r" b="b"/>
              <a:pathLst>
                <a:path w="1402079" h="368934">
                  <a:moveTo>
                    <a:pt x="1402080" y="0"/>
                  </a:moveTo>
                  <a:lnTo>
                    <a:pt x="0" y="0"/>
                  </a:lnTo>
                  <a:lnTo>
                    <a:pt x="0" y="368808"/>
                  </a:lnTo>
                  <a:lnTo>
                    <a:pt x="1402080" y="368808"/>
                  </a:lnTo>
                  <a:lnTo>
                    <a:pt x="14020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233159" y="6170676"/>
              <a:ext cx="1402080" cy="368935"/>
            </a:xfrm>
            <a:custGeom>
              <a:avLst/>
              <a:gdLst/>
              <a:ahLst/>
              <a:cxnLst/>
              <a:rect l="l" t="t" r="r" b="b"/>
              <a:pathLst>
                <a:path w="1402079" h="368934">
                  <a:moveTo>
                    <a:pt x="0" y="368808"/>
                  </a:moveTo>
                  <a:lnTo>
                    <a:pt x="1402080" y="368808"/>
                  </a:lnTo>
                  <a:lnTo>
                    <a:pt x="1402080" y="0"/>
                  </a:lnTo>
                  <a:lnTo>
                    <a:pt x="0" y="0"/>
                  </a:lnTo>
                  <a:lnTo>
                    <a:pt x="0" y="368808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435500" y="2538983"/>
            <a:ext cx="4585970" cy="3677285"/>
            <a:chOff x="2435500" y="2538983"/>
            <a:chExt cx="4585970" cy="3677285"/>
          </a:xfrm>
        </p:grpSpPr>
        <p:sp>
          <p:nvSpPr>
            <p:cNvPr id="12" name="object 12"/>
            <p:cNvSpPr/>
            <p:nvPr/>
          </p:nvSpPr>
          <p:spPr>
            <a:xfrm>
              <a:off x="2948940" y="2538983"/>
              <a:ext cx="948055" cy="840105"/>
            </a:xfrm>
            <a:custGeom>
              <a:avLst/>
              <a:gdLst/>
              <a:ahLst/>
              <a:cxnLst/>
              <a:rect l="l" t="t" r="r" b="b"/>
              <a:pathLst>
                <a:path w="948054" h="840104">
                  <a:moveTo>
                    <a:pt x="245745" y="0"/>
                  </a:moveTo>
                  <a:lnTo>
                    <a:pt x="238633" y="201802"/>
                  </a:lnTo>
                  <a:lnTo>
                    <a:pt x="56134" y="390016"/>
                  </a:lnTo>
                  <a:lnTo>
                    <a:pt x="11677" y="390721"/>
                  </a:lnTo>
                  <a:lnTo>
                    <a:pt x="10922" y="839724"/>
                  </a:lnTo>
                  <a:lnTo>
                    <a:pt x="241808" y="831723"/>
                  </a:lnTo>
                  <a:lnTo>
                    <a:pt x="241196" y="777736"/>
                  </a:lnTo>
                  <a:lnTo>
                    <a:pt x="237593" y="672095"/>
                  </a:lnTo>
                  <a:lnTo>
                    <a:pt x="236982" y="618108"/>
                  </a:lnTo>
                  <a:lnTo>
                    <a:pt x="476631" y="375792"/>
                  </a:lnTo>
                  <a:lnTo>
                    <a:pt x="886633" y="375792"/>
                  </a:lnTo>
                  <a:lnTo>
                    <a:pt x="717804" y="201040"/>
                  </a:lnTo>
                  <a:lnTo>
                    <a:pt x="715557" y="152558"/>
                  </a:lnTo>
                  <a:lnTo>
                    <a:pt x="706588" y="55594"/>
                  </a:lnTo>
                  <a:lnTo>
                    <a:pt x="704342" y="7112"/>
                  </a:lnTo>
                  <a:lnTo>
                    <a:pt x="245745" y="0"/>
                  </a:lnTo>
                  <a:close/>
                </a:path>
                <a:path w="948054" h="840104">
                  <a:moveTo>
                    <a:pt x="886633" y="375792"/>
                  </a:moveTo>
                  <a:lnTo>
                    <a:pt x="476631" y="375792"/>
                  </a:lnTo>
                  <a:lnTo>
                    <a:pt x="694055" y="610869"/>
                  </a:lnTo>
                  <a:lnTo>
                    <a:pt x="695920" y="663271"/>
                  </a:lnTo>
                  <a:lnTo>
                    <a:pt x="704127" y="784981"/>
                  </a:lnTo>
                  <a:lnTo>
                    <a:pt x="705993" y="837311"/>
                  </a:lnTo>
                  <a:lnTo>
                    <a:pt x="940815" y="838962"/>
                  </a:lnTo>
                  <a:lnTo>
                    <a:pt x="947927" y="414654"/>
                  </a:lnTo>
                  <a:lnTo>
                    <a:pt x="924179" y="414654"/>
                  </a:lnTo>
                  <a:lnTo>
                    <a:pt x="886633" y="375792"/>
                  </a:lnTo>
                  <a:close/>
                </a:path>
                <a:path w="948054" h="840104">
                  <a:moveTo>
                    <a:pt x="11684" y="386841"/>
                  </a:moveTo>
                  <a:lnTo>
                    <a:pt x="0" y="390905"/>
                  </a:lnTo>
                  <a:lnTo>
                    <a:pt x="11677" y="390721"/>
                  </a:lnTo>
                  <a:lnTo>
                    <a:pt x="11684" y="386841"/>
                  </a:lnTo>
                  <a:close/>
                </a:path>
              </a:pathLst>
            </a:custGeom>
            <a:solidFill>
              <a:srgbClr val="FF5050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559177" y="5367019"/>
              <a:ext cx="2433320" cy="842644"/>
            </a:xfrm>
            <a:custGeom>
              <a:avLst/>
              <a:gdLst/>
              <a:ahLst/>
              <a:cxnLst/>
              <a:rect l="l" t="t" r="r" b="b"/>
              <a:pathLst>
                <a:path w="2433320" h="842645">
                  <a:moveTo>
                    <a:pt x="0" y="0"/>
                  </a:moveTo>
                  <a:lnTo>
                    <a:pt x="158115" y="253453"/>
                  </a:lnTo>
                  <a:lnTo>
                    <a:pt x="179857" y="286321"/>
                  </a:lnTo>
                  <a:lnTo>
                    <a:pt x="203269" y="317904"/>
                  </a:lnTo>
                  <a:lnTo>
                    <a:pt x="228314" y="348194"/>
                  </a:lnTo>
                  <a:lnTo>
                    <a:pt x="254961" y="377183"/>
                  </a:lnTo>
                  <a:lnTo>
                    <a:pt x="283174" y="404861"/>
                  </a:lnTo>
                  <a:lnTo>
                    <a:pt x="312920" y="431219"/>
                  </a:lnTo>
                  <a:lnTo>
                    <a:pt x="344164" y="456250"/>
                  </a:lnTo>
                  <a:lnTo>
                    <a:pt x="376874" y="479945"/>
                  </a:lnTo>
                  <a:lnTo>
                    <a:pt x="411014" y="502295"/>
                  </a:lnTo>
                  <a:lnTo>
                    <a:pt x="446551" y="523291"/>
                  </a:lnTo>
                  <a:lnTo>
                    <a:pt x="483451" y="542925"/>
                  </a:lnTo>
                  <a:lnTo>
                    <a:pt x="521680" y="561189"/>
                  </a:lnTo>
                  <a:lnTo>
                    <a:pt x="561204" y="578073"/>
                  </a:lnTo>
                  <a:lnTo>
                    <a:pt x="601989" y="593569"/>
                  </a:lnTo>
                  <a:lnTo>
                    <a:pt x="644002" y="607668"/>
                  </a:lnTo>
                  <a:lnTo>
                    <a:pt x="687207" y="620362"/>
                  </a:lnTo>
                  <a:lnTo>
                    <a:pt x="731572" y="631642"/>
                  </a:lnTo>
                  <a:lnTo>
                    <a:pt x="777062" y="641500"/>
                  </a:lnTo>
                  <a:lnTo>
                    <a:pt x="823644" y="649926"/>
                  </a:lnTo>
                  <a:lnTo>
                    <a:pt x="871283" y="656913"/>
                  </a:lnTo>
                  <a:lnTo>
                    <a:pt x="919945" y="662451"/>
                  </a:lnTo>
                  <a:lnTo>
                    <a:pt x="969597" y="666533"/>
                  </a:lnTo>
                  <a:lnTo>
                    <a:pt x="1020205" y="669148"/>
                  </a:lnTo>
                  <a:lnTo>
                    <a:pt x="1071734" y="670290"/>
                  </a:lnTo>
                  <a:lnTo>
                    <a:pt x="1124151" y="669949"/>
                  </a:lnTo>
                  <a:lnTo>
                    <a:pt x="1177422" y="668116"/>
                  </a:lnTo>
                  <a:lnTo>
                    <a:pt x="1231513" y="664783"/>
                  </a:lnTo>
                  <a:lnTo>
                    <a:pt x="1286389" y="659941"/>
                  </a:lnTo>
                  <a:lnTo>
                    <a:pt x="1342017" y="653582"/>
                  </a:lnTo>
                  <a:lnTo>
                    <a:pt x="1398363" y="645697"/>
                  </a:lnTo>
                  <a:lnTo>
                    <a:pt x="1455394" y="636277"/>
                  </a:lnTo>
                  <a:lnTo>
                    <a:pt x="1513074" y="625315"/>
                  </a:lnTo>
                  <a:lnTo>
                    <a:pt x="1571371" y="612800"/>
                  </a:lnTo>
                  <a:lnTo>
                    <a:pt x="1714627" y="842505"/>
                  </a:lnTo>
                  <a:lnTo>
                    <a:pt x="2433193" y="90804"/>
                  </a:lnTo>
                  <a:lnTo>
                    <a:pt x="1269873" y="129539"/>
                  </a:lnTo>
                  <a:lnTo>
                    <a:pt x="1413256" y="359308"/>
                  </a:lnTo>
                  <a:lnTo>
                    <a:pt x="1354948" y="371823"/>
                  </a:lnTo>
                  <a:lnTo>
                    <a:pt x="1297258" y="382785"/>
                  </a:lnTo>
                  <a:lnTo>
                    <a:pt x="1240220" y="392205"/>
                  </a:lnTo>
                  <a:lnTo>
                    <a:pt x="1183867" y="400090"/>
                  </a:lnTo>
                  <a:lnTo>
                    <a:pt x="1128232" y="406449"/>
                  </a:lnTo>
                  <a:lnTo>
                    <a:pt x="1073351" y="411291"/>
                  </a:lnTo>
                  <a:lnTo>
                    <a:pt x="1019257" y="414624"/>
                  </a:lnTo>
                  <a:lnTo>
                    <a:pt x="965983" y="416457"/>
                  </a:lnTo>
                  <a:lnTo>
                    <a:pt x="913564" y="416799"/>
                  </a:lnTo>
                  <a:lnTo>
                    <a:pt x="862034" y="415657"/>
                  </a:lnTo>
                  <a:lnTo>
                    <a:pt x="811426" y="413042"/>
                  </a:lnTo>
                  <a:lnTo>
                    <a:pt x="761774" y="408961"/>
                  </a:lnTo>
                  <a:lnTo>
                    <a:pt x="713113" y="403423"/>
                  </a:lnTo>
                  <a:lnTo>
                    <a:pt x="665475" y="396437"/>
                  </a:lnTo>
                  <a:lnTo>
                    <a:pt x="618896" y="388011"/>
                  </a:lnTo>
                  <a:lnTo>
                    <a:pt x="573408" y="378154"/>
                  </a:lnTo>
                  <a:lnTo>
                    <a:pt x="529046" y="366875"/>
                  </a:lnTo>
                  <a:lnTo>
                    <a:pt x="485844" y="354182"/>
                  </a:lnTo>
                  <a:lnTo>
                    <a:pt x="443835" y="340084"/>
                  </a:lnTo>
                  <a:lnTo>
                    <a:pt x="403053" y="324589"/>
                  </a:lnTo>
                  <a:lnTo>
                    <a:pt x="363533" y="307707"/>
                  </a:lnTo>
                  <a:lnTo>
                    <a:pt x="325308" y="289445"/>
                  </a:lnTo>
                  <a:lnTo>
                    <a:pt x="288411" y="269812"/>
                  </a:lnTo>
                  <a:lnTo>
                    <a:pt x="252878" y="248818"/>
                  </a:lnTo>
                  <a:lnTo>
                    <a:pt x="218742" y="226470"/>
                  </a:lnTo>
                  <a:lnTo>
                    <a:pt x="186036" y="202777"/>
                  </a:lnTo>
                  <a:lnTo>
                    <a:pt x="154794" y="177748"/>
                  </a:lnTo>
                  <a:lnTo>
                    <a:pt x="125052" y="151392"/>
                  </a:lnTo>
                  <a:lnTo>
                    <a:pt x="96841" y="123717"/>
                  </a:lnTo>
                  <a:lnTo>
                    <a:pt x="70197" y="94731"/>
                  </a:lnTo>
                  <a:lnTo>
                    <a:pt x="45152" y="64444"/>
                  </a:lnTo>
                  <a:lnTo>
                    <a:pt x="21742" y="328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41912" y="3268471"/>
              <a:ext cx="1343025" cy="2217420"/>
            </a:xfrm>
            <a:custGeom>
              <a:avLst/>
              <a:gdLst/>
              <a:ahLst/>
              <a:cxnLst/>
              <a:rect l="l" t="t" r="r" b="b"/>
              <a:pathLst>
                <a:path w="1343025" h="2217420">
                  <a:moveTo>
                    <a:pt x="1184826" y="0"/>
                  </a:moveTo>
                  <a:lnTo>
                    <a:pt x="1142826" y="26604"/>
                  </a:lnTo>
                  <a:lnTo>
                    <a:pt x="1101266" y="53825"/>
                  </a:lnTo>
                  <a:lnTo>
                    <a:pt x="1060156" y="81637"/>
                  </a:lnTo>
                  <a:lnTo>
                    <a:pt x="1019510" y="110016"/>
                  </a:lnTo>
                  <a:lnTo>
                    <a:pt x="979340" y="138937"/>
                  </a:lnTo>
                  <a:lnTo>
                    <a:pt x="931125" y="174930"/>
                  </a:lnTo>
                  <a:lnTo>
                    <a:pt x="884009" y="211444"/>
                  </a:lnTo>
                  <a:lnTo>
                    <a:pt x="838001" y="248453"/>
                  </a:lnTo>
                  <a:lnTo>
                    <a:pt x="793111" y="285932"/>
                  </a:lnTo>
                  <a:lnTo>
                    <a:pt x="749348" y="323854"/>
                  </a:lnTo>
                  <a:lnTo>
                    <a:pt x="706722" y="362194"/>
                  </a:lnTo>
                  <a:lnTo>
                    <a:pt x="665243" y="400927"/>
                  </a:lnTo>
                  <a:lnTo>
                    <a:pt x="624919" y="440026"/>
                  </a:lnTo>
                  <a:lnTo>
                    <a:pt x="585761" y="479466"/>
                  </a:lnTo>
                  <a:lnTo>
                    <a:pt x="547778" y="519221"/>
                  </a:lnTo>
                  <a:lnTo>
                    <a:pt x="510980" y="559265"/>
                  </a:lnTo>
                  <a:lnTo>
                    <a:pt x="475376" y="599573"/>
                  </a:lnTo>
                  <a:lnTo>
                    <a:pt x="440975" y="640119"/>
                  </a:lnTo>
                  <a:lnTo>
                    <a:pt x="407787" y="680877"/>
                  </a:lnTo>
                  <a:lnTo>
                    <a:pt x="375822" y="721821"/>
                  </a:lnTo>
                  <a:lnTo>
                    <a:pt x="345089" y="762926"/>
                  </a:lnTo>
                  <a:lnTo>
                    <a:pt x="315598" y="804167"/>
                  </a:lnTo>
                  <a:lnTo>
                    <a:pt x="287358" y="845516"/>
                  </a:lnTo>
                  <a:lnTo>
                    <a:pt x="260379" y="886949"/>
                  </a:lnTo>
                  <a:lnTo>
                    <a:pt x="234670" y="928440"/>
                  </a:lnTo>
                  <a:lnTo>
                    <a:pt x="210241" y="969963"/>
                  </a:lnTo>
                  <a:lnTo>
                    <a:pt x="187102" y="1011493"/>
                  </a:lnTo>
                  <a:lnTo>
                    <a:pt x="165261" y="1053003"/>
                  </a:lnTo>
                  <a:lnTo>
                    <a:pt x="144729" y="1094468"/>
                  </a:lnTo>
                  <a:lnTo>
                    <a:pt x="125514" y="1135862"/>
                  </a:lnTo>
                  <a:lnTo>
                    <a:pt x="107627" y="1177159"/>
                  </a:lnTo>
                  <a:lnTo>
                    <a:pt x="91078" y="1218335"/>
                  </a:lnTo>
                  <a:lnTo>
                    <a:pt x="75874" y="1259362"/>
                  </a:lnTo>
                  <a:lnTo>
                    <a:pt x="62027" y="1300216"/>
                  </a:lnTo>
                  <a:lnTo>
                    <a:pt x="49546" y="1340870"/>
                  </a:lnTo>
                  <a:lnTo>
                    <a:pt x="38439" y="1381299"/>
                  </a:lnTo>
                  <a:lnTo>
                    <a:pt x="28718" y="1421478"/>
                  </a:lnTo>
                  <a:lnTo>
                    <a:pt x="20390" y="1461379"/>
                  </a:lnTo>
                  <a:lnTo>
                    <a:pt x="13466" y="1500979"/>
                  </a:lnTo>
                  <a:lnTo>
                    <a:pt x="7956" y="1540250"/>
                  </a:lnTo>
                  <a:lnTo>
                    <a:pt x="3868" y="1579167"/>
                  </a:lnTo>
                  <a:lnTo>
                    <a:pt x="1213" y="1617705"/>
                  </a:lnTo>
                  <a:lnTo>
                    <a:pt x="0" y="1655838"/>
                  </a:lnTo>
                  <a:lnTo>
                    <a:pt x="237" y="1693540"/>
                  </a:lnTo>
                  <a:lnTo>
                    <a:pt x="5106" y="1767548"/>
                  </a:lnTo>
                  <a:lnTo>
                    <a:pt x="15894" y="1839523"/>
                  </a:lnTo>
                  <a:lnTo>
                    <a:pt x="32678" y="1909260"/>
                  </a:lnTo>
                  <a:lnTo>
                    <a:pt x="55535" y="1976553"/>
                  </a:lnTo>
                  <a:lnTo>
                    <a:pt x="84540" y="2041195"/>
                  </a:lnTo>
                  <a:lnTo>
                    <a:pt x="119771" y="2102982"/>
                  </a:lnTo>
                  <a:lnTo>
                    <a:pt x="161303" y="2161708"/>
                  </a:lnTo>
                  <a:lnTo>
                    <a:pt x="209212" y="2217166"/>
                  </a:lnTo>
                  <a:lnTo>
                    <a:pt x="197312" y="2182588"/>
                  </a:lnTo>
                  <a:lnTo>
                    <a:pt x="187017" y="2147438"/>
                  </a:lnTo>
                  <a:lnTo>
                    <a:pt x="171184" y="2075521"/>
                  </a:lnTo>
                  <a:lnTo>
                    <a:pt x="161595" y="2001618"/>
                  </a:lnTo>
                  <a:lnTo>
                    <a:pt x="158132" y="1925934"/>
                  </a:lnTo>
                  <a:lnTo>
                    <a:pt x="158662" y="1887487"/>
                  </a:lnTo>
                  <a:lnTo>
                    <a:pt x="160679" y="1848671"/>
                  </a:lnTo>
                  <a:lnTo>
                    <a:pt x="164169" y="1809511"/>
                  </a:lnTo>
                  <a:lnTo>
                    <a:pt x="169117" y="1770033"/>
                  </a:lnTo>
                  <a:lnTo>
                    <a:pt x="175509" y="1730262"/>
                  </a:lnTo>
                  <a:lnTo>
                    <a:pt x="183330" y="1690224"/>
                  </a:lnTo>
                  <a:lnTo>
                    <a:pt x="192565" y="1649944"/>
                  </a:lnTo>
                  <a:lnTo>
                    <a:pt x="203199" y="1609447"/>
                  </a:lnTo>
                  <a:lnTo>
                    <a:pt x="215218" y="1568760"/>
                  </a:lnTo>
                  <a:lnTo>
                    <a:pt x="228608" y="1527907"/>
                  </a:lnTo>
                  <a:lnTo>
                    <a:pt x="243352" y="1486914"/>
                  </a:lnTo>
                  <a:lnTo>
                    <a:pt x="259438" y="1445806"/>
                  </a:lnTo>
                  <a:lnTo>
                    <a:pt x="276849" y="1404609"/>
                  </a:lnTo>
                  <a:lnTo>
                    <a:pt x="295572" y="1363349"/>
                  </a:lnTo>
                  <a:lnTo>
                    <a:pt x="315591" y="1322050"/>
                  </a:lnTo>
                  <a:lnTo>
                    <a:pt x="336893" y="1280738"/>
                  </a:lnTo>
                  <a:lnTo>
                    <a:pt x="359461" y="1239439"/>
                  </a:lnTo>
                  <a:lnTo>
                    <a:pt x="383282" y="1198179"/>
                  </a:lnTo>
                  <a:lnTo>
                    <a:pt x="408342" y="1156981"/>
                  </a:lnTo>
                  <a:lnTo>
                    <a:pt x="434624" y="1115873"/>
                  </a:lnTo>
                  <a:lnTo>
                    <a:pt x="462115" y="1074879"/>
                  </a:lnTo>
                  <a:lnTo>
                    <a:pt x="490799" y="1034025"/>
                  </a:lnTo>
                  <a:lnTo>
                    <a:pt x="520663" y="993337"/>
                  </a:lnTo>
                  <a:lnTo>
                    <a:pt x="551692" y="952839"/>
                  </a:lnTo>
                  <a:lnTo>
                    <a:pt x="583870" y="912557"/>
                  </a:lnTo>
                  <a:lnTo>
                    <a:pt x="617183" y="872518"/>
                  </a:lnTo>
                  <a:lnTo>
                    <a:pt x="651616" y="832745"/>
                  </a:lnTo>
                  <a:lnTo>
                    <a:pt x="687156" y="793265"/>
                  </a:lnTo>
                  <a:lnTo>
                    <a:pt x="723786" y="754103"/>
                  </a:lnTo>
                  <a:lnTo>
                    <a:pt x="761492" y="715285"/>
                  </a:lnTo>
                  <a:lnTo>
                    <a:pt x="800261" y="676836"/>
                  </a:lnTo>
                  <a:lnTo>
                    <a:pt x="840076" y="638781"/>
                  </a:lnTo>
                  <a:lnTo>
                    <a:pt x="880923" y="601146"/>
                  </a:lnTo>
                  <a:lnTo>
                    <a:pt x="922788" y="563957"/>
                  </a:lnTo>
                  <a:lnTo>
                    <a:pt x="965656" y="527238"/>
                  </a:lnTo>
                  <a:lnTo>
                    <a:pt x="1009512" y="491015"/>
                  </a:lnTo>
                  <a:lnTo>
                    <a:pt x="1054342" y="455315"/>
                  </a:lnTo>
                  <a:lnTo>
                    <a:pt x="1100130" y="420161"/>
                  </a:lnTo>
                  <a:lnTo>
                    <a:pt x="1146863" y="385580"/>
                  </a:lnTo>
                  <a:lnTo>
                    <a:pt x="1194525" y="351597"/>
                  </a:lnTo>
                  <a:lnTo>
                    <a:pt x="1243102" y="318238"/>
                  </a:lnTo>
                  <a:lnTo>
                    <a:pt x="1292579" y="285527"/>
                  </a:lnTo>
                  <a:lnTo>
                    <a:pt x="1342941" y="253491"/>
                  </a:lnTo>
                  <a:lnTo>
                    <a:pt x="1184826" y="0"/>
                  </a:lnTo>
                  <a:close/>
                </a:path>
              </a:pathLst>
            </a:custGeom>
            <a:solidFill>
              <a:srgbClr val="CD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441850" y="3268471"/>
              <a:ext cx="2550795" cy="2941320"/>
            </a:xfrm>
            <a:custGeom>
              <a:avLst/>
              <a:gdLst/>
              <a:ahLst/>
              <a:cxnLst/>
              <a:rect l="l" t="t" r="r" b="b"/>
              <a:pathLst>
                <a:path w="2550795" h="2941320">
                  <a:moveTo>
                    <a:pt x="117326" y="2098547"/>
                  </a:moveTo>
                  <a:lnTo>
                    <a:pt x="139068" y="2131412"/>
                  </a:lnTo>
                  <a:lnTo>
                    <a:pt x="162478" y="2162992"/>
                  </a:lnTo>
                  <a:lnTo>
                    <a:pt x="187523" y="2193279"/>
                  </a:lnTo>
                  <a:lnTo>
                    <a:pt x="214167" y="2222265"/>
                  </a:lnTo>
                  <a:lnTo>
                    <a:pt x="242378" y="2249940"/>
                  </a:lnTo>
                  <a:lnTo>
                    <a:pt x="272121" y="2276296"/>
                  </a:lnTo>
                  <a:lnTo>
                    <a:pt x="303362" y="2301325"/>
                  </a:lnTo>
                  <a:lnTo>
                    <a:pt x="336068" y="2325018"/>
                  </a:lnTo>
                  <a:lnTo>
                    <a:pt x="370204" y="2347366"/>
                  </a:lnTo>
                  <a:lnTo>
                    <a:pt x="405738" y="2368360"/>
                  </a:lnTo>
                  <a:lnTo>
                    <a:pt x="442634" y="2387993"/>
                  </a:lnTo>
                  <a:lnTo>
                    <a:pt x="480859" y="2406255"/>
                  </a:lnTo>
                  <a:lnTo>
                    <a:pt x="520379" y="2423137"/>
                  </a:lnTo>
                  <a:lnTo>
                    <a:pt x="561161" y="2438632"/>
                  </a:lnTo>
                  <a:lnTo>
                    <a:pt x="603170" y="2452730"/>
                  </a:lnTo>
                  <a:lnTo>
                    <a:pt x="646372" y="2465423"/>
                  </a:lnTo>
                  <a:lnTo>
                    <a:pt x="690734" y="2476702"/>
                  </a:lnTo>
                  <a:lnTo>
                    <a:pt x="736222" y="2486559"/>
                  </a:lnTo>
                  <a:lnTo>
                    <a:pt x="782801" y="2494985"/>
                  </a:lnTo>
                  <a:lnTo>
                    <a:pt x="830439" y="2501971"/>
                  </a:lnTo>
                  <a:lnTo>
                    <a:pt x="879100" y="2507509"/>
                  </a:lnTo>
                  <a:lnTo>
                    <a:pt x="928752" y="2511590"/>
                  </a:lnTo>
                  <a:lnTo>
                    <a:pt x="979360" y="2514205"/>
                  </a:lnTo>
                  <a:lnTo>
                    <a:pt x="1030890" y="2515347"/>
                  </a:lnTo>
                  <a:lnTo>
                    <a:pt x="1083309" y="2515005"/>
                  </a:lnTo>
                  <a:lnTo>
                    <a:pt x="1136583" y="2513172"/>
                  </a:lnTo>
                  <a:lnTo>
                    <a:pt x="1190677" y="2509839"/>
                  </a:lnTo>
                  <a:lnTo>
                    <a:pt x="1245558" y="2504997"/>
                  </a:lnTo>
                  <a:lnTo>
                    <a:pt x="1301193" y="2498638"/>
                  </a:lnTo>
                  <a:lnTo>
                    <a:pt x="1357546" y="2490753"/>
                  </a:lnTo>
                  <a:lnTo>
                    <a:pt x="1414584" y="2481333"/>
                  </a:lnTo>
                  <a:lnTo>
                    <a:pt x="1472274" y="2470371"/>
                  </a:lnTo>
                  <a:lnTo>
                    <a:pt x="1530582" y="2457856"/>
                  </a:lnTo>
                  <a:lnTo>
                    <a:pt x="1387199" y="2228088"/>
                  </a:lnTo>
                  <a:lnTo>
                    <a:pt x="2550519" y="2189353"/>
                  </a:lnTo>
                  <a:lnTo>
                    <a:pt x="1831953" y="2941053"/>
                  </a:lnTo>
                  <a:lnTo>
                    <a:pt x="1688697" y="2711348"/>
                  </a:lnTo>
                  <a:lnTo>
                    <a:pt x="1630400" y="2723863"/>
                  </a:lnTo>
                  <a:lnTo>
                    <a:pt x="1572720" y="2734825"/>
                  </a:lnTo>
                  <a:lnTo>
                    <a:pt x="1515690" y="2744245"/>
                  </a:lnTo>
                  <a:lnTo>
                    <a:pt x="1459343" y="2752130"/>
                  </a:lnTo>
                  <a:lnTo>
                    <a:pt x="1403715" y="2758489"/>
                  </a:lnTo>
                  <a:lnTo>
                    <a:pt x="1348839" y="2763331"/>
                  </a:lnTo>
                  <a:lnTo>
                    <a:pt x="1294748" y="2766664"/>
                  </a:lnTo>
                  <a:lnTo>
                    <a:pt x="1241477" y="2768497"/>
                  </a:lnTo>
                  <a:lnTo>
                    <a:pt x="1189060" y="2768838"/>
                  </a:lnTo>
                  <a:lnTo>
                    <a:pt x="1137531" y="2767696"/>
                  </a:lnTo>
                  <a:lnTo>
                    <a:pt x="1086924" y="2765081"/>
                  </a:lnTo>
                  <a:lnTo>
                    <a:pt x="1037271" y="2760999"/>
                  </a:lnTo>
                  <a:lnTo>
                    <a:pt x="988609" y="2755461"/>
                  </a:lnTo>
                  <a:lnTo>
                    <a:pt x="940970" y="2748474"/>
                  </a:lnTo>
                  <a:lnTo>
                    <a:pt x="894388" y="2740048"/>
                  </a:lnTo>
                  <a:lnTo>
                    <a:pt x="848898" y="2730190"/>
                  </a:lnTo>
                  <a:lnTo>
                    <a:pt x="804533" y="2718910"/>
                  </a:lnTo>
                  <a:lnTo>
                    <a:pt x="761328" y="2706216"/>
                  </a:lnTo>
                  <a:lnTo>
                    <a:pt x="719315" y="2692117"/>
                  </a:lnTo>
                  <a:lnTo>
                    <a:pt x="678530" y="2676621"/>
                  </a:lnTo>
                  <a:lnTo>
                    <a:pt x="639006" y="2659737"/>
                  </a:lnTo>
                  <a:lnTo>
                    <a:pt x="600777" y="2641473"/>
                  </a:lnTo>
                  <a:lnTo>
                    <a:pt x="563877" y="2621839"/>
                  </a:lnTo>
                  <a:lnTo>
                    <a:pt x="528340" y="2600843"/>
                  </a:lnTo>
                  <a:lnTo>
                    <a:pt x="494200" y="2578493"/>
                  </a:lnTo>
                  <a:lnTo>
                    <a:pt x="461490" y="2554798"/>
                  </a:lnTo>
                  <a:lnTo>
                    <a:pt x="430246" y="2529767"/>
                  </a:lnTo>
                  <a:lnTo>
                    <a:pt x="400500" y="2503409"/>
                  </a:lnTo>
                  <a:lnTo>
                    <a:pt x="372287" y="2475731"/>
                  </a:lnTo>
                  <a:lnTo>
                    <a:pt x="345641" y="2446742"/>
                  </a:lnTo>
                  <a:lnTo>
                    <a:pt x="320595" y="2416452"/>
                  </a:lnTo>
                  <a:lnTo>
                    <a:pt x="297183" y="2384869"/>
                  </a:lnTo>
                  <a:lnTo>
                    <a:pt x="275441" y="2352001"/>
                  </a:lnTo>
                  <a:lnTo>
                    <a:pt x="117326" y="2098547"/>
                  </a:lnTo>
                  <a:lnTo>
                    <a:pt x="82425" y="2036137"/>
                  </a:lnTo>
                  <a:lnTo>
                    <a:pt x="53802" y="1971091"/>
                  </a:lnTo>
                  <a:lnTo>
                    <a:pt x="31357" y="1903608"/>
                  </a:lnTo>
                  <a:lnTo>
                    <a:pt x="14989" y="1833885"/>
                  </a:lnTo>
                  <a:lnTo>
                    <a:pt x="4598" y="1762117"/>
                  </a:lnTo>
                  <a:lnTo>
                    <a:pt x="84" y="1688502"/>
                  </a:lnTo>
                  <a:lnTo>
                    <a:pt x="0" y="1651063"/>
                  </a:lnTo>
                  <a:lnTo>
                    <a:pt x="1347" y="1613237"/>
                  </a:lnTo>
                  <a:lnTo>
                    <a:pt x="4113" y="1575047"/>
                  </a:lnTo>
                  <a:lnTo>
                    <a:pt x="8286" y="1536518"/>
                  </a:lnTo>
                  <a:lnTo>
                    <a:pt x="13853" y="1497675"/>
                  </a:lnTo>
                  <a:lnTo>
                    <a:pt x="20802" y="1458543"/>
                  </a:lnTo>
                  <a:lnTo>
                    <a:pt x="29120" y="1419145"/>
                  </a:lnTo>
                  <a:lnTo>
                    <a:pt x="38794" y="1379507"/>
                  </a:lnTo>
                  <a:lnTo>
                    <a:pt x="49813" y="1339654"/>
                  </a:lnTo>
                  <a:lnTo>
                    <a:pt x="62163" y="1299609"/>
                  </a:lnTo>
                  <a:lnTo>
                    <a:pt x="75831" y="1259397"/>
                  </a:lnTo>
                  <a:lnTo>
                    <a:pt x="90807" y="1219044"/>
                  </a:lnTo>
                  <a:lnTo>
                    <a:pt x="107076" y="1178573"/>
                  </a:lnTo>
                  <a:lnTo>
                    <a:pt x="124626" y="1138010"/>
                  </a:lnTo>
                  <a:lnTo>
                    <a:pt x="143446" y="1097378"/>
                  </a:lnTo>
                  <a:lnTo>
                    <a:pt x="163522" y="1056703"/>
                  </a:lnTo>
                  <a:lnTo>
                    <a:pt x="184841" y="1016009"/>
                  </a:lnTo>
                  <a:lnTo>
                    <a:pt x="207393" y="975320"/>
                  </a:lnTo>
                  <a:lnTo>
                    <a:pt x="231162" y="934662"/>
                  </a:lnTo>
                  <a:lnTo>
                    <a:pt x="256138" y="894059"/>
                  </a:lnTo>
                  <a:lnTo>
                    <a:pt x="282308" y="853535"/>
                  </a:lnTo>
                  <a:lnTo>
                    <a:pt x="309659" y="813115"/>
                  </a:lnTo>
                  <a:lnTo>
                    <a:pt x="338179" y="772824"/>
                  </a:lnTo>
                  <a:lnTo>
                    <a:pt x="367855" y="732686"/>
                  </a:lnTo>
                  <a:lnTo>
                    <a:pt x="398675" y="692726"/>
                  </a:lnTo>
                  <a:lnTo>
                    <a:pt x="430625" y="652968"/>
                  </a:lnTo>
                  <a:lnTo>
                    <a:pt x="463695" y="613438"/>
                  </a:lnTo>
                  <a:lnTo>
                    <a:pt x="497870" y="574159"/>
                  </a:lnTo>
                  <a:lnTo>
                    <a:pt x="533139" y="535156"/>
                  </a:lnTo>
                  <a:lnTo>
                    <a:pt x="569489" y="496454"/>
                  </a:lnTo>
                  <a:lnTo>
                    <a:pt x="606908" y="458078"/>
                  </a:lnTo>
                  <a:lnTo>
                    <a:pt x="645382" y="420052"/>
                  </a:lnTo>
                  <a:lnTo>
                    <a:pt x="684900" y="382401"/>
                  </a:lnTo>
                  <a:lnTo>
                    <a:pt x="725449" y="345148"/>
                  </a:lnTo>
                  <a:lnTo>
                    <a:pt x="767017" y="308320"/>
                  </a:lnTo>
                  <a:lnTo>
                    <a:pt x="809590" y="271940"/>
                  </a:lnTo>
                  <a:lnTo>
                    <a:pt x="853157" y="236033"/>
                  </a:lnTo>
                  <a:lnTo>
                    <a:pt x="897705" y="200624"/>
                  </a:lnTo>
                  <a:lnTo>
                    <a:pt x="943221" y="165738"/>
                  </a:lnTo>
                  <a:lnTo>
                    <a:pt x="989693" y="131398"/>
                  </a:lnTo>
                  <a:lnTo>
                    <a:pt x="1037108" y="97630"/>
                  </a:lnTo>
                  <a:lnTo>
                    <a:pt x="1085454" y="64457"/>
                  </a:lnTo>
                  <a:lnTo>
                    <a:pt x="1134718" y="31906"/>
                  </a:lnTo>
                  <a:lnTo>
                    <a:pt x="1184888" y="0"/>
                  </a:lnTo>
                  <a:lnTo>
                    <a:pt x="1343003" y="253491"/>
                  </a:lnTo>
                  <a:lnTo>
                    <a:pt x="1292640" y="285527"/>
                  </a:lnTo>
                  <a:lnTo>
                    <a:pt x="1243164" y="318238"/>
                  </a:lnTo>
                  <a:lnTo>
                    <a:pt x="1194587" y="351597"/>
                  </a:lnTo>
                  <a:lnTo>
                    <a:pt x="1146925" y="385580"/>
                  </a:lnTo>
                  <a:lnTo>
                    <a:pt x="1100192" y="420161"/>
                  </a:lnTo>
                  <a:lnTo>
                    <a:pt x="1054404" y="455315"/>
                  </a:lnTo>
                  <a:lnTo>
                    <a:pt x="1009574" y="491015"/>
                  </a:lnTo>
                  <a:lnTo>
                    <a:pt x="965718" y="527238"/>
                  </a:lnTo>
                  <a:lnTo>
                    <a:pt x="922850" y="563957"/>
                  </a:lnTo>
                  <a:lnTo>
                    <a:pt x="880985" y="601146"/>
                  </a:lnTo>
                  <a:lnTo>
                    <a:pt x="840138" y="638781"/>
                  </a:lnTo>
                  <a:lnTo>
                    <a:pt x="800322" y="676836"/>
                  </a:lnTo>
                  <a:lnTo>
                    <a:pt x="761554" y="715285"/>
                  </a:lnTo>
                  <a:lnTo>
                    <a:pt x="723848" y="754103"/>
                  </a:lnTo>
                  <a:lnTo>
                    <a:pt x="687217" y="793265"/>
                  </a:lnTo>
                  <a:lnTo>
                    <a:pt x="651678" y="832745"/>
                  </a:lnTo>
                  <a:lnTo>
                    <a:pt x="617245" y="872518"/>
                  </a:lnTo>
                  <a:lnTo>
                    <a:pt x="583931" y="912557"/>
                  </a:lnTo>
                  <a:lnTo>
                    <a:pt x="551753" y="952839"/>
                  </a:lnTo>
                  <a:lnTo>
                    <a:pt x="520725" y="993337"/>
                  </a:lnTo>
                  <a:lnTo>
                    <a:pt x="490861" y="1034025"/>
                  </a:lnTo>
                  <a:lnTo>
                    <a:pt x="462177" y="1074879"/>
                  </a:lnTo>
                  <a:lnTo>
                    <a:pt x="434686" y="1115873"/>
                  </a:lnTo>
                  <a:lnTo>
                    <a:pt x="408403" y="1156981"/>
                  </a:lnTo>
                  <a:lnTo>
                    <a:pt x="383344" y="1198179"/>
                  </a:lnTo>
                  <a:lnTo>
                    <a:pt x="359523" y="1239439"/>
                  </a:lnTo>
                  <a:lnTo>
                    <a:pt x="336954" y="1280738"/>
                  </a:lnTo>
                  <a:lnTo>
                    <a:pt x="315653" y="1322050"/>
                  </a:lnTo>
                  <a:lnTo>
                    <a:pt x="295634" y="1363349"/>
                  </a:lnTo>
                  <a:lnTo>
                    <a:pt x="276911" y="1404609"/>
                  </a:lnTo>
                  <a:lnTo>
                    <a:pt x="259499" y="1445806"/>
                  </a:lnTo>
                  <a:lnTo>
                    <a:pt x="243414" y="1486914"/>
                  </a:lnTo>
                  <a:lnTo>
                    <a:pt x="228669" y="1527907"/>
                  </a:lnTo>
                  <a:lnTo>
                    <a:pt x="215280" y="1568760"/>
                  </a:lnTo>
                  <a:lnTo>
                    <a:pt x="203261" y="1609447"/>
                  </a:lnTo>
                  <a:lnTo>
                    <a:pt x="192627" y="1649944"/>
                  </a:lnTo>
                  <a:lnTo>
                    <a:pt x="183392" y="1690224"/>
                  </a:lnTo>
                  <a:lnTo>
                    <a:pt x="175571" y="1730262"/>
                  </a:lnTo>
                  <a:lnTo>
                    <a:pt x="169179" y="1770033"/>
                  </a:lnTo>
                  <a:lnTo>
                    <a:pt x="164231" y="1809511"/>
                  </a:lnTo>
                  <a:lnTo>
                    <a:pt x="160741" y="1848671"/>
                  </a:lnTo>
                  <a:lnTo>
                    <a:pt x="158724" y="1887487"/>
                  </a:lnTo>
                  <a:lnTo>
                    <a:pt x="158194" y="1925934"/>
                  </a:lnTo>
                  <a:lnTo>
                    <a:pt x="159167" y="1963986"/>
                  </a:lnTo>
                  <a:lnTo>
                    <a:pt x="165678" y="2038805"/>
                  </a:lnTo>
                  <a:lnTo>
                    <a:pt x="178374" y="2111740"/>
                  </a:lnTo>
                  <a:lnTo>
                    <a:pt x="197374" y="2182588"/>
                  </a:lnTo>
                  <a:lnTo>
                    <a:pt x="209274" y="2217166"/>
                  </a:lnTo>
                </a:path>
              </a:pathLst>
            </a:custGeom>
            <a:ln w="127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047232" y="4815839"/>
              <a:ext cx="974090" cy="859790"/>
            </a:xfrm>
            <a:custGeom>
              <a:avLst/>
              <a:gdLst/>
              <a:ahLst/>
              <a:cxnLst/>
              <a:rect l="l" t="t" r="r" b="b"/>
              <a:pathLst>
                <a:path w="974090" h="859789">
                  <a:moveTo>
                    <a:pt x="0" y="639064"/>
                  </a:moveTo>
                  <a:lnTo>
                    <a:pt x="0" y="859536"/>
                  </a:lnTo>
                  <a:lnTo>
                    <a:pt x="892428" y="856742"/>
                  </a:lnTo>
                  <a:lnTo>
                    <a:pt x="892428" y="697738"/>
                  </a:lnTo>
                  <a:lnTo>
                    <a:pt x="931178" y="640461"/>
                  </a:lnTo>
                  <a:lnTo>
                    <a:pt x="240918" y="640461"/>
                  </a:lnTo>
                  <a:lnTo>
                    <a:pt x="0" y="639064"/>
                  </a:lnTo>
                  <a:close/>
                </a:path>
                <a:path w="974090" h="859789">
                  <a:moveTo>
                    <a:pt x="910273" y="390652"/>
                  </a:moveTo>
                  <a:lnTo>
                    <a:pt x="478916" y="390652"/>
                  </a:lnTo>
                  <a:lnTo>
                    <a:pt x="499237" y="392049"/>
                  </a:lnTo>
                  <a:lnTo>
                    <a:pt x="729868" y="622300"/>
                  </a:lnTo>
                  <a:lnTo>
                    <a:pt x="729868" y="639064"/>
                  </a:lnTo>
                  <a:lnTo>
                    <a:pt x="241251" y="639064"/>
                  </a:lnTo>
                  <a:lnTo>
                    <a:pt x="240918" y="640461"/>
                  </a:lnTo>
                  <a:lnTo>
                    <a:pt x="931178" y="640461"/>
                  </a:lnTo>
                  <a:lnTo>
                    <a:pt x="933068" y="637667"/>
                  </a:lnTo>
                  <a:lnTo>
                    <a:pt x="934465" y="590296"/>
                  </a:lnTo>
                  <a:lnTo>
                    <a:pt x="886587" y="545592"/>
                  </a:lnTo>
                  <a:lnTo>
                    <a:pt x="971041" y="463550"/>
                  </a:lnTo>
                  <a:lnTo>
                    <a:pt x="973734" y="402844"/>
                  </a:lnTo>
                  <a:lnTo>
                    <a:pt x="922782" y="402844"/>
                  </a:lnTo>
                  <a:lnTo>
                    <a:pt x="910273" y="390652"/>
                  </a:lnTo>
                  <a:close/>
                </a:path>
                <a:path w="974090" h="859789">
                  <a:moveTo>
                    <a:pt x="726947" y="0"/>
                  </a:moveTo>
                  <a:lnTo>
                    <a:pt x="248157" y="0"/>
                  </a:lnTo>
                  <a:lnTo>
                    <a:pt x="249554" y="213487"/>
                  </a:lnTo>
                  <a:lnTo>
                    <a:pt x="56641" y="401828"/>
                  </a:lnTo>
                  <a:lnTo>
                    <a:pt x="1396" y="403225"/>
                  </a:lnTo>
                  <a:lnTo>
                    <a:pt x="0" y="639064"/>
                  </a:lnTo>
                  <a:lnTo>
                    <a:pt x="241251" y="639064"/>
                  </a:lnTo>
                  <a:lnTo>
                    <a:pt x="245237" y="622300"/>
                  </a:lnTo>
                  <a:lnTo>
                    <a:pt x="478916" y="390652"/>
                  </a:lnTo>
                  <a:lnTo>
                    <a:pt x="910273" y="390652"/>
                  </a:lnTo>
                  <a:lnTo>
                    <a:pt x="726947" y="211962"/>
                  </a:lnTo>
                  <a:lnTo>
                    <a:pt x="726947" y="0"/>
                  </a:lnTo>
                  <a:close/>
                </a:path>
                <a:path w="974090" h="859789">
                  <a:moveTo>
                    <a:pt x="973836" y="400558"/>
                  </a:moveTo>
                  <a:lnTo>
                    <a:pt x="922782" y="402844"/>
                  </a:lnTo>
                  <a:lnTo>
                    <a:pt x="973734" y="402844"/>
                  </a:lnTo>
                  <a:lnTo>
                    <a:pt x="973836" y="400558"/>
                  </a:lnTo>
                  <a:close/>
                </a:path>
              </a:pathLst>
            </a:custGeom>
            <a:solidFill>
              <a:srgbClr val="FF5050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84503" y="3796284"/>
            <a:ext cx="1285240" cy="37084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114935">
              <a:lnSpc>
                <a:spcPct val="100000"/>
              </a:lnSpc>
              <a:spcBef>
                <a:spcPts val="250"/>
              </a:spcBef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30</a:t>
            </a:r>
            <a:r>
              <a:rPr sz="1800" b="1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800" b="1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spc="-10" dirty="0">
                <a:solidFill>
                  <a:srgbClr val="0D0D0D"/>
                </a:solidFill>
                <a:latin typeface="Calibri"/>
                <a:cs typeface="Calibri"/>
              </a:rPr>
              <a:t>UGA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422516" y="6247434"/>
            <a:ext cx="107886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30</a:t>
            </a:r>
            <a:r>
              <a:rPr sz="1800" b="1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800" b="1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UGA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833627"/>
            <a:ext cx="9144000" cy="6024880"/>
            <a:chOff x="0" y="833627"/>
            <a:chExt cx="9144000" cy="60248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9912" y="833627"/>
              <a:ext cx="6858000" cy="536600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072639" y="1402079"/>
              <a:ext cx="5074920" cy="4701540"/>
            </a:xfrm>
            <a:custGeom>
              <a:avLst/>
              <a:gdLst/>
              <a:ahLst/>
              <a:cxnLst/>
              <a:rect l="l" t="t" r="r" b="b"/>
              <a:pathLst>
                <a:path w="5074920" h="4701540">
                  <a:moveTo>
                    <a:pt x="0" y="3495675"/>
                  </a:moveTo>
                  <a:lnTo>
                    <a:pt x="0" y="4701540"/>
                  </a:lnTo>
                  <a:lnTo>
                    <a:pt x="4686300" y="4686274"/>
                  </a:lnTo>
                  <a:lnTo>
                    <a:pt x="4686300" y="3816223"/>
                  </a:lnTo>
                  <a:lnTo>
                    <a:pt x="4889751" y="3503295"/>
                  </a:lnTo>
                  <a:lnTo>
                    <a:pt x="1264920" y="3503295"/>
                  </a:lnTo>
                  <a:lnTo>
                    <a:pt x="0" y="3495675"/>
                  </a:lnTo>
                  <a:close/>
                </a:path>
                <a:path w="5074920" h="4701540">
                  <a:moveTo>
                    <a:pt x="4754853" y="2137029"/>
                  </a:moveTo>
                  <a:lnTo>
                    <a:pt x="2514600" y="2137029"/>
                  </a:lnTo>
                  <a:lnTo>
                    <a:pt x="2621280" y="2144649"/>
                  </a:lnTo>
                  <a:lnTo>
                    <a:pt x="3832860" y="3403981"/>
                  </a:lnTo>
                  <a:lnTo>
                    <a:pt x="3832860" y="3495675"/>
                  </a:lnTo>
                  <a:lnTo>
                    <a:pt x="1266673" y="3495675"/>
                  </a:lnTo>
                  <a:lnTo>
                    <a:pt x="1264920" y="3503295"/>
                  </a:lnTo>
                  <a:lnTo>
                    <a:pt x="4889751" y="3503295"/>
                  </a:lnTo>
                  <a:lnTo>
                    <a:pt x="4899660" y="3488055"/>
                  </a:lnTo>
                  <a:lnTo>
                    <a:pt x="4907280" y="3228467"/>
                  </a:lnTo>
                  <a:lnTo>
                    <a:pt x="4655820" y="2984246"/>
                  </a:lnTo>
                  <a:lnTo>
                    <a:pt x="5021580" y="2549271"/>
                  </a:lnTo>
                  <a:lnTo>
                    <a:pt x="5074920" y="2549271"/>
                  </a:lnTo>
                  <a:lnTo>
                    <a:pt x="5074920" y="2198116"/>
                  </a:lnTo>
                  <a:lnTo>
                    <a:pt x="4815840" y="2198116"/>
                  </a:lnTo>
                  <a:lnTo>
                    <a:pt x="4754853" y="2137029"/>
                  </a:lnTo>
                  <a:close/>
                </a:path>
                <a:path w="5074920" h="4701540">
                  <a:moveTo>
                    <a:pt x="3817620" y="0"/>
                  </a:moveTo>
                  <a:lnTo>
                    <a:pt x="1303020" y="0"/>
                  </a:lnTo>
                  <a:lnTo>
                    <a:pt x="1310639" y="1167765"/>
                  </a:lnTo>
                  <a:lnTo>
                    <a:pt x="297180" y="2198116"/>
                  </a:lnTo>
                  <a:lnTo>
                    <a:pt x="7620" y="2205736"/>
                  </a:lnTo>
                  <a:lnTo>
                    <a:pt x="0" y="3495675"/>
                  </a:lnTo>
                  <a:lnTo>
                    <a:pt x="1266673" y="3495675"/>
                  </a:lnTo>
                  <a:lnTo>
                    <a:pt x="1287780" y="3403981"/>
                  </a:lnTo>
                  <a:lnTo>
                    <a:pt x="2514600" y="2137029"/>
                  </a:lnTo>
                  <a:lnTo>
                    <a:pt x="4754853" y="2137029"/>
                  </a:lnTo>
                  <a:lnTo>
                    <a:pt x="3817620" y="1198245"/>
                  </a:lnTo>
                  <a:lnTo>
                    <a:pt x="3817620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3763010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008694"/>
                </a:solidFill>
              </a:rPr>
              <a:t>UGA</a:t>
            </a:r>
          </a:p>
          <a:p>
            <a:pPr marL="12700">
              <a:lnSpc>
                <a:spcPts val="2310"/>
              </a:lnSpc>
            </a:pP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082034" y="2669285"/>
              <a:ext cx="167640" cy="181610"/>
            </a:xfrm>
            <a:custGeom>
              <a:avLst/>
              <a:gdLst/>
              <a:ahLst/>
              <a:cxnLst/>
              <a:rect l="l" t="t" r="r" b="b"/>
              <a:pathLst>
                <a:path w="167639" h="181610">
                  <a:moveTo>
                    <a:pt x="167639" y="0"/>
                  </a:moveTo>
                  <a:lnTo>
                    <a:pt x="0" y="0"/>
                  </a:lnTo>
                  <a:lnTo>
                    <a:pt x="0" y="181355"/>
                  </a:lnTo>
                  <a:lnTo>
                    <a:pt x="167639" y="181355"/>
                  </a:lnTo>
                  <a:lnTo>
                    <a:pt x="167639" y="0"/>
                  </a:lnTo>
                  <a:close/>
                </a:path>
              </a:pathLst>
            </a:custGeom>
            <a:solidFill>
              <a:srgbClr val="96BB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082034" y="2669285"/>
              <a:ext cx="167640" cy="181610"/>
            </a:xfrm>
            <a:custGeom>
              <a:avLst/>
              <a:gdLst/>
              <a:ahLst/>
              <a:cxnLst/>
              <a:rect l="l" t="t" r="r" b="b"/>
              <a:pathLst>
                <a:path w="167639" h="181610">
                  <a:moveTo>
                    <a:pt x="0" y="181355"/>
                  </a:moveTo>
                  <a:lnTo>
                    <a:pt x="167639" y="181355"/>
                  </a:lnTo>
                  <a:lnTo>
                    <a:pt x="167639" y="0"/>
                  </a:lnTo>
                  <a:lnTo>
                    <a:pt x="0" y="0"/>
                  </a:lnTo>
                  <a:lnTo>
                    <a:pt x="0" y="18135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0"/>
              <a:ext cx="9144000" cy="565785"/>
            </a:xfrm>
            <a:custGeom>
              <a:avLst/>
              <a:gdLst/>
              <a:ahLst/>
              <a:cxnLst/>
              <a:rect l="l" t="t" r="r" b="b"/>
              <a:pathLst>
                <a:path w="9144000" h="565785">
                  <a:moveTo>
                    <a:pt x="9143999" y="0"/>
                  </a:moveTo>
                  <a:lnTo>
                    <a:pt x="0" y="0"/>
                  </a:lnTo>
                  <a:lnTo>
                    <a:pt x="0" y="565403"/>
                  </a:lnTo>
                  <a:lnTo>
                    <a:pt x="9143999" y="565403"/>
                  </a:lnTo>
                  <a:lnTo>
                    <a:pt x="91439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435090" y="3271265"/>
              <a:ext cx="791210" cy="762000"/>
            </a:xfrm>
            <a:custGeom>
              <a:avLst/>
              <a:gdLst/>
              <a:ahLst/>
              <a:cxnLst/>
              <a:rect l="l" t="t" r="r" b="b"/>
              <a:pathLst>
                <a:path w="791209" h="762000">
                  <a:moveTo>
                    <a:pt x="790956" y="0"/>
                  </a:moveTo>
                  <a:lnTo>
                    <a:pt x="460629" y="0"/>
                  </a:lnTo>
                  <a:lnTo>
                    <a:pt x="0" y="454025"/>
                  </a:lnTo>
                  <a:lnTo>
                    <a:pt x="308102" y="762000"/>
                  </a:lnTo>
                  <a:lnTo>
                    <a:pt x="695706" y="361950"/>
                  </a:lnTo>
                  <a:lnTo>
                    <a:pt x="771906" y="365125"/>
                  </a:lnTo>
                  <a:lnTo>
                    <a:pt x="787781" y="368300"/>
                  </a:lnTo>
                  <a:lnTo>
                    <a:pt x="79095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435090" y="3271265"/>
              <a:ext cx="791210" cy="762000"/>
            </a:xfrm>
            <a:custGeom>
              <a:avLst/>
              <a:gdLst/>
              <a:ahLst/>
              <a:cxnLst/>
              <a:rect l="l" t="t" r="r" b="b"/>
              <a:pathLst>
                <a:path w="791209" h="762000">
                  <a:moveTo>
                    <a:pt x="790956" y="0"/>
                  </a:moveTo>
                  <a:lnTo>
                    <a:pt x="460629" y="0"/>
                  </a:lnTo>
                  <a:lnTo>
                    <a:pt x="0" y="454025"/>
                  </a:lnTo>
                  <a:lnTo>
                    <a:pt x="308102" y="762000"/>
                  </a:lnTo>
                  <a:lnTo>
                    <a:pt x="695706" y="361950"/>
                  </a:lnTo>
                  <a:lnTo>
                    <a:pt x="771906" y="365125"/>
                  </a:lnTo>
                  <a:lnTo>
                    <a:pt x="787781" y="368300"/>
                  </a:lnTo>
                  <a:lnTo>
                    <a:pt x="788223" y="315674"/>
                  </a:lnTo>
                  <a:lnTo>
                    <a:pt x="788677" y="263060"/>
                  </a:lnTo>
                  <a:lnTo>
                    <a:pt x="789137" y="210452"/>
                  </a:lnTo>
                  <a:lnTo>
                    <a:pt x="789599" y="157847"/>
                  </a:lnTo>
                  <a:lnTo>
                    <a:pt x="790059" y="105239"/>
                  </a:lnTo>
                  <a:lnTo>
                    <a:pt x="790513" y="52625"/>
                  </a:lnTo>
                  <a:lnTo>
                    <a:pt x="790956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839205" y="2664714"/>
              <a:ext cx="783590" cy="762000"/>
            </a:xfrm>
            <a:custGeom>
              <a:avLst/>
              <a:gdLst/>
              <a:ahLst/>
              <a:cxnLst/>
              <a:rect l="l" t="t" r="r" b="b"/>
              <a:pathLst>
                <a:path w="783590" h="762000">
                  <a:moveTo>
                    <a:pt x="483870" y="0"/>
                  </a:moveTo>
                  <a:lnTo>
                    <a:pt x="0" y="474218"/>
                  </a:lnTo>
                  <a:lnTo>
                    <a:pt x="296164" y="762000"/>
                  </a:lnTo>
                  <a:lnTo>
                    <a:pt x="783336" y="290830"/>
                  </a:lnTo>
                  <a:lnTo>
                    <a:pt x="48387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839205" y="2664714"/>
              <a:ext cx="783590" cy="762000"/>
            </a:xfrm>
            <a:custGeom>
              <a:avLst/>
              <a:gdLst/>
              <a:ahLst/>
              <a:cxnLst/>
              <a:rect l="l" t="t" r="r" b="b"/>
              <a:pathLst>
                <a:path w="783590" h="762000">
                  <a:moveTo>
                    <a:pt x="483870" y="0"/>
                  </a:moveTo>
                  <a:lnTo>
                    <a:pt x="783336" y="290830"/>
                  </a:lnTo>
                  <a:lnTo>
                    <a:pt x="296164" y="762000"/>
                  </a:lnTo>
                  <a:lnTo>
                    <a:pt x="0" y="474218"/>
                  </a:lnTo>
                  <a:lnTo>
                    <a:pt x="483870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40958" y="2951226"/>
              <a:ext cx="767080" cy="771525"/>
            </a:xfrm>
            <a:custGeom>
              <a:avLst/>
              <a:gdLst/>
              <a:ahLst/>
              <a:cxnLst/>
              <a:rect l="l" t="t" r="r" b="b"/>
              <a:pathLst>
                <a:path w="767079" h="771525">
                  <a:moveTo>
                    <a:pt x="473456" y="0"/>
                  </a:moveTo>
                  <a:lnTo>
                    <a:pt x="0" y="479933"/>
                  </a:lnTo>
                  <a:lnTo>
                    <a:pt x="289940" y="771144"/>
                  </a:lnTo>
                  <a:lnTo>
                    <a:pt x="766571" y="294386"/>
                  </a:lnTo>
                  <a:lnTo>
                    <a:pt x="47345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140958" y="2951226"/>
              <a:ext cx="767080" cy="771525"/>
            </a:xfrm>
            <a:custGeom>
              <a:avLst/>
              <a:gdLst/>
              <a:ahLst/>
              <a:cxnLst/>
              <a:rect l="l" t="t" r="r" b="b"/>
              <a:pathLst>
                <a:path w="767079" h="771525">
                  <a:moveTo>
                    <a:pt x="473456" y="0"/>
                  </a:moveTo>
                  <a:lnTo>
                    <a:pt x="766571" y="294386"/>
                  </a:lnTo>
                  <a:lnTo>
                    <a:pt x="289940" y="771144"/>
                  </a:lnTo>
                  <a:lnTo>
                    <a:pt x="0" y="479933"/>
                  </a:lnTo>
                  <a:lnTo>
                    <a:pt x="473456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49646" y="2362961"/>
              <a:ext cx="767080" cy="775970"/>
            </a:xfrm>
            <a:custGeom>
              <a:avLst/>
              <a:gdLst/>
              <a:ahLst/>
              <a:cxnLst/>
              <a:rect l="l" t="t" r="r" b="b"/>
              <a:pathLst>
                <a:path w="767079" h="775969">
                  <a:moveTo>
                    <a:pt x="473455" y="0"/>
                  </a:moveTo>
                  <a:lnTo>
                    <a:pt x="0" y="482853"/>
                  </a:lnTo>
                  <a:lnTo>
                    <a:pt x="289940" y="775715"/>
                  </a:lnTo>
                  <a:lnTo>
                    <a:pt x="766571" y="296163"/>
                  </a:lnTo>
                  <a:lnTo>
                    <a:pt x="4734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549646" y="2362961"/>
              <a:ext cx="767080" cy="775970"/>
            </a:xfrm>
            <a:custGeom>
              <a:avLst/>
              <a:gdLst/>
              <a:ahLst/>
              <a:cxnLst/>
              <a:rect l="l" t="t" r="r" b="b"/>
              <a:pathLst>
                <a:path w="767079" h="775969">
                  <a:moveTo>
                    <a:pt x="473455" y="0"/>
                  </a:moveTo>
                  <a:lnTo>
                    <a:pt x="766571" y="296163"/>
                  </a:lnTo>
                  <a:lnTo>
                    <a:pt x="289940" y="775715"/>
                  </a:lnTo>
                  <a:lnTo>
                    <a:pt x="0" y="482853"/>
                  </a:lnTo>
                  <a:lnTo>
                    <a:pt x="473455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46326" y="3265170"/>
              <a:ext cx="771525" cy="771525"/>
            </a:xfrm>
            <a:custGeom>
              <a:avLst/>
              <a:gdLst/>
              <a:ahLst/>
              <a:cxnLst/>
              <a:rect l="l" t="t" r="r" b="b"/>
              <a:pathLst>
                <a:path w="771525" h="771525">
                  <a:moveTo>
                    <a:pt x="297561" y="0"/>
                  </a:moveTo>
                  <a:lnTo>
                    <a:pt x="0" y="0"/>
                  </a:lnTo>
                  <a:lnTo>
                    <a:pt x="0" y="361822"/>
                  </a:lnTo>
                  <a:lnTo>
                    <a:pt x="59562" y="361822"/>
                  </a:lnTo>
                  <a:lnTo>
                    <a:pt x="464057" y="771143"/>
                  </a:lnTo>
                  <a:lnTo>
                    <a:pt x="771144" y="471296"/>
                  </a:lnTo>
                  <a:lnTo>
                    <a:pt x="29756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46326" y="3265170"/>
              <a:ext cx="771525" cy="771525"/>
            </a:xfrm>
            <a:custGeom>
              <a:avLst/>
              <a:gdLst/>
              <a:ahLst/>
              <a:cxnLst/>
              <a:rect l="l" t="t" r="r" b="b"/>
              <a:pathLst>
                <a:path w="771525" h="771525">
                  <a:moveTo>
                    <a:pt x="297561" y="0"/>
                  </a:moveTo>
                  <a:lnTo>
                    <a:pt x="0" y="0"/>
                  </a:lnTo>
                  <a:lnTo>
                    <a:pt x="0" y="361822"/>
                  </a:lnTo>
                  <a:lnTo>
                    <a:pt x="59562" y="361822"/>
                  </a:lnTo>
                  <a:lnTo>
                    <a:pt x="464057" y="771143"/>
                  </a:lnTo>
                  <a:lnTo>
                    <a:pt x="771144" y="471296"/>
                  </a:lnTo>
                  <a:lnTo>
                    <a:pt x="297561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84298" y="4016502"/>
              <a:ext cx="876300" cy="574675"/>
            </a:xfrm>
            <a:custGeom>
              <a:avLst/>
              <a:gdLst/>
              <a:ahLst/>
              <a:cxnLst/>
              <a:rect l="l" t="t" r="r" b="b"/>
              <a:pathLst>
                <a:path w="876300" h="574675">
                  <a:moveTo>
                    <a:pt x="307975" y="0"/>
                  </a:moveTo>
                  <a:lnTo>
                    <a:pt x="0" y="307848"/>
                  </a:lnTo>
                  <a:lnTo>
                    <a:pt x="0" y="469773"/>
                  </a:lnTo>
                  <a:lnTo>
                    <a:pt x="3175" y="501523"/>
                  </a:lnTo>
                  <a:lnTo>
                    <a:pt x="88900" y="501523"/>
                  </a:lnTo>
                  <a:lnTo>
                    <a:pt x="88900" y="571373"/>
                  </a:lnTo>
                  <a:lnTo>
                    <a:pt x="231775" y="571373"/>
                  </a:lnTo>
                  <a:lnTo>
                    <a:pt x="231775" y="441198"/>
                  </a:lnTo>
                  <a:lnTo>
                    <a:pt x="365125" y="441198"/>
                  </a:lnTo>
                  <a:lnTo>
                    <a:pt x="365125" y="574548"/>
                  </a:lnTo>
                  <a:lnTo>
                    <a:pt x="777875" y="574548"/>
                  </a:lnTo>
                  <a:lnTo>
                    <a:pt x="777875" y="498348"/>
                  </a:lnTo>
                  <a:lnTo>
                    <a:pt x="876300" y="390398"/>
                  </a:lnTo>
                  <a:lnTo>
                    <a:pt x="492125" y="3175"/>
                  </a:lnTo>
                  <a:lnTo>
                    <a:pt x="403225" y="95250"/>
                  </a:lnTo>
                  <a:lnTo>
                    <a:pt x="307975" y="0"/>
                  </a:lnTo>
                  <a:close/>
                </a:path>
              </a:pathLst>
            </a:custGeom>
            <a:solidFill>
              <a:srgbClr val="96BB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384298" y="4016502"/>
              <a:ext cx="876300" cy="574675"/>
            </a:xfrm>
            <a:custGeom>
              <a:avLst/>
              <a:gdLst/>
              <a:ahLst/>
              <a:cxnLst/>
              <a:rect l="l" t="t" r="r" b="b"/>
              <a:pathLst>
                <a:path w="876300" h="574675">
                  <a:moveTo>
                    <a:pt x="492125" y="3175"/>
                  </a:moveTo>
                  <a:lnTo>
                    <a:pt x="876300" y="390398"/>
                  </a:lnTo>
                  <a:lnTo>
                    <a:pt x="777875" y="498348"/>
                  </a:lnTo>
                  <a:lnTo>
                    <a:pt x="777875" y="574548"/>
                  </a:lnTo>
                  <a:lnTo>
                    <a:pt x="365125" y="574548"/>
                  </a:lnTo>
                  <a:lnTo>
                    <a:pt x="365125" y="441198"/>
                  </a:lnTo>
                  <a:lnTo>
                    <a:pt x="231775" y="441198"/>
                  </a:lnTo>
                  <a:lnTo>
                    <a:pt x="231775" y="571373"/>
                  </a:lnTo>
                  <a:lnTo>
                    <a:pt x="88900" y="571373"/>
                  </a:lnTo>
                  <a:lnTo>
                    <a:pt x="88900" y="501523"/>
                  </a:lnTo>
                  <a:lnTo>
                    <a:pt x="3175" y="501523"/>
                  </a:lnTo>
                  <a:lnTo>
                    <a:pt x="0" y="469773"/>
                  </a:lnTo>
                  <a:lnTo>
                    <a:pt x="0" y="307848"/>
                  </a:lnTo>
                  <a:lnTo>
                    <a:pt x="307975" y="0"/>
                  </a:lnTo>
                  <a:lnTo>
                    <a:pt x="403225" y="95250"/>
                  </a:lnTo>
                  <a:lnTo>
                    <a:pt x="492125" y="31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183885" y="3327653"/>
              <a:ext cx="767080" cy="771525"/>
            </a:xfrm>
            <a:custGeom>
              <a:avLst/>
              <a:gdLst/>
              <a:ahLst/>
              <a:cxnLst/>
              <a:rect l="l" t="t" r="r" b="b"/>
              <a:pathLst>
                <a:path w="767079" h="771525">
                  <a:moveTo>
                    <a:pt x="466598" y="0"/>
                  </a:moveTo>
                  <a:lnTo>
                    <a:pt x="0" y="471297"/>
                  </a:lnTo>
                  <a:lnTo>
                    <a:pt x="297561" y="771144"/>
                  </a:lnTo>
                  <a:lnTo>
                    <a:pt x="766572" y="299847"/>
                  </a:lnTo>
                  <a:lnTo>
                    <a:pt x="46659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183885" y="3327653"/>
              <a:ext cx="767080" cy="771525"/>
            </a:xfrm>
            <a:custGeom>
              <a:avLst/>
              <a:gdLst/>
              <a:ahLst/>
              <a:cxnLst/>
              <a:rect l="l" t="t" r="r" b="b"/>
              <a:pathLst>
                <a:path w="767079" h="771525">
                  <a:moveTo>
                    <a:pt x="466598" y="0"/>
                  </a:moveTo>
                  <a:lnTo>
                    <a:pt x="0" y="471297"/>
                  </a:lnTo>
                  <a:lnTo>
                    <a:pt x="297561" y="771144"/>
                  </a:lnTo>
                  <a:lnTo>
                    <a:pt x="766572" y="299847"/>
                  </a:lnTo>
                  <a:lnTo>
                    <a:pt x="466598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89526" y="2724150"/>
              <a:ext cx="767080" cy="772795"/>
            </a:xfrm>
            <a:custGeom>
              <a:avLst/>
              <a:gdLst/>
              <a:ahLst/>
              <a:cxnLst/>
              <a:rect l="l" t="t" r="r" b="b"/>
              <a:pathLst>
                <a:path w="767079" h="772795">
                  <a:moveTo>
                    <a:pt x="466598" y="0"/>
                  </a:moveTo>
                  <a:lnTo>
                    <a:pt x="0" y="472186"/>
                  </a:lnTo>
                  <a:lnTo>
                    <a:pt x="297561" y="772667"/>
                  </a:lnTo>
                  <a:lnTo>
                    <a:pt x="766572" y="300482"/>
                  </a:lnTo>
                  <a:lnTo>
                    <a:pt x="46659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89526" y="2724150"/>
              <a:ext cx="767080" cy="772795"/>
            </a:xfrm>
            <a:custGeom>
              <a:avLst/>
              <a:gdLst/>
              <a:ahLst/>
              <a:cxnLst/>
              <a:rect l="l" t="t" r="r" b="b"/>
              <a:pathLst>
                <a:path w="767079" h="772795">
                  <a:moveTo>
                    <a:pt x="466598" y="0"/>
                  </a:moveTo>
                  <a:lnTo>
                    <a:pt x="0" y="472186"/>
                  </a:lnTo>
                  <a:lnTo>
                    <a:pt x="297561" y="772667"/>
                  </a:lnTo>
                  <a:lnTo>
                    <a:pt x="766572" y="300482"/>
                  </a:lnTo>
                  <a:lnTo>
                    <a:pt x="466598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620261" y="4914138"/>
              <a:ext cx="901065" cy="901065"/>
            </a:xfrm>
            <a:custGeom>
              <a:avLst/>
              <a:gdLst/>
              <a:ahLst/>
              <a:cxnLst/>
              <a:rect l="l" t="t" r="r" b="b"/>
              <a:pathLst>
                <a:path w="901064" h="901064">
                  <a:moveTo>
                    <a:pt x="900684" y="0"/>
                  </a:moveTo>
                  <a:lnTo>
                    <a:pt x="0" y="0"/>
                  </a:lnTo>
                  <a:lnTo>
                    <a:pt x="0" y="900684"/>
                  </a:lnTo>
                  <a:lnTo>
                    <a:pt x="900684" y="900684"/>
                  </a:lnTo>
                  <a:lnTo>
                    <a:pt x="90068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620261" y="4914138"/>
              <a:ext cx="901065" cy="901065"/>
            </a:xfrm>
            <a:custGeom>
              <a:avLst/>
              <a:gdLst/>
              <a:ahLst/>
              <a:cxnLst/>
              <a:rect l="l" t="t" r="r" b="b"/>
              <a:pathLst>
                <a:path w="901064" h="901064">
                  <a:moveTo>
                    <a:pt x="0" y="900684"/>
                  </a:moveTo>
                  <a:lnTo>
                    <a:pt x="900684" y="900684"/>
                  </a:lnTo>
                  <a:lnTo>
                    <a:pt x="900684" y="0"/>
                  </a:lnTo>
                  <a:lnTo>
                    <a:pt x="0" y="0"/>
                  </a:lnTo>
                  <a:lnTo>
                    <a:pt x="0" y="900684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637724" y="5205920"/>
            <a:ext cx="866140" cy="58991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80"/>
              </a:lnSpc>
            </a:pPr>
            <a:r>
              <a:rPr sz="1200" spc="-20" dirty="0">
                <a:latin typeface="Calibri"/>
                <a:cs typeface="Calibri"/>
              </a:rPr>
              <a:t>P</a:t>
            </a:r>
            <a:r>
              <a:rPr sz="1200" spc="-5" dirty="0">
                <a:latin typeface="Calibri"/>
                <a:cs typeface="Calibri"/>
              </a:rPr>
              <a:t>o</a:t>
            </a:r>
            <a:r>
              <a:rPr sz="1200" spc="-10" dirty="0">
                <a:latin typeface="Calibri"/>
                <a:cs typeface="Calibri"/>
              </a:rPr>
              <a:t>st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soins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0" y="326136"/>
            <a:ext cx="9144000" cy="5873750"/>
            <a:chOff x="0" y="326136"/>
            <a:chExt cx="9144000" cy="5873750"/>
          </a:xfrm>
        </p:grpSpPr>
        <p:sp>
          <p:nvSpPr>
            <p:cNvPr id="27" name="object 27"/>
            <p:cNvSpPr/>
            <p:nvPr/>
          </p:nvSpPr>
          <p:spPr>
            <a:xfrm>
              <a:off x="4261906" y="2657093"/>
              <a:ext cx="524510" cy="544195"/>
            </a:xfrm>
            <a:custGeom>
              <a:avLst/>
              <a:gdLst/>
              <a:ahLst/>
              <a:cxnLst/>
              <a:rect l="l" t="t" r="r" b="b"/>
              <a:pathLst>
                <a:path w="524510" h="544194">
                  <a:moveTo>
                    <a:pt x="135087" y="0"/>
                  </a:moveTo>
                  <a:lnTo>
                    <a:pt x="467" y="0"/>
                  </a:lnTo>
                  <a:lnTo>
                    <a:pt x="881" y="49978"/>
                  </a:lnTo>
                  <a:lnTo>
                    <a:pt x="777" y="97484"/>
                  </a:lnTo>
                  <a:lnTo>
                    <a:pt x="72" y="190001"/>
                  </a:lnTo>
                  <a:lnTo>
                    <a:pt x="0" y="237475"/>
                  </a:lnTo>
                  <a:lnTo>
                    <a:pt x="467" y="287400"/>
                  </a:lnTo>
                  <a:lnTo>
                    <a:pt x="33069" y="318819"/>
                  </a:lnTo>
                  <a:lnTo>
                    <a:pt x="67906" y="354812"/>
                  </a:lnTo>
                  <a:lnTo>
                    <a:pt x="104087" y="393546"/>
                  </a:lnTo>
                  <a:lnTo>
                    <a:pt x="140721" y="433189"/>
                  </a:lnTo>
                  <a:lnTo>
                    <a:pt x="176917" y="471908"/>
                  </a:lnTo>
                  <a:lnTo>
                    <a:pt x="211785" y="507870"/>
                  </a:lnTo>
                  <a:lnTo>
                    <a:pt x="244434" y="539241"/>
                  </a:lnTo>
                  <a:lnTo>
                    <a:pt x="317967" y="544067"/>
                  </a:lnTo>
                  <a:lnTo>
                    <a:pt x="524215" y="318769"/>
                  </a:lnTo>
                  <a:lnTo>
                    <a:pt x="285963" y="318642"/>
                  </a:lnTo>
                  <a:lnTo>
                    <a:pt x="286181" y="300668"/>
                  </a:lnTo>
                  <a:lnTo>
                    <a:pt x="285999" y="249241"/>
                  </a:lnTo>
                  <a:lnTo>
                    <a:pt x="286217" y="231266"/>
                  </a:lnTo>
                  <a:lnTo>
                    <a:pt x="135849" y="229107"/>
                  </a:lnTo>
                  <a:lnTo>
                    <a:pt x="13508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261906" y="2657093"/>
              <a:ext cx="524510" cy="544195"/>
            </a:xfrm>
            <a:custGeom>
              <a:avLst/>
              <a:gdLst/>
              <a:ahLst/>
              <a:cxnLst/>
              <a:rect l="l" t="t" r="r" b="b"/>
              <a:pathLst>
                <a:path w="524510" h="544194">
                  <a:moveTo>
                    <a:pt x="467" y="0"/>
                  </a:moveTo>
                  <a:lnTo>
                    <a:pt x="135087" y="0"/>
                  </a:lnTo>
                  <a:lnTo>
                    <a:pt x="135239" y="45809"/>
                  </a:lnTo>
                  <a:lnTo>
                    <a:pt x="135392" y="91637"/>
                  </a:lnTo>
                  <a:lnTo>
                    <a:pt x="135544" y="137470"/>
                  </a:lnTo>
                  <a:lnTo>
                    <a:pt x="135697" y="183298"/>
                  </a:lnTo>
                  <a:lnTo>
                    <a:pt x="135849" y="229107"/>
                  </a:lnTo>
                  <a:lnTo>
                    <a:pt x="286217" y="231266"/>
                  </a:lnTo>
                  <a:lnTo>
                    <a:pt x="285999" y="249241"/>
                  </a:lnTo>
                  <a:lnTo>
                    <a:pt x="286090" y="274954"/>
                  </a:lnTo>
                  <a:lnTo>
                    <a:pt x="286181" y="300668"/>
                  </a:lnTo>
                  <a:lnTo>
                    <a:pt x="285963" y="318642"/>
                  </a:lnTo>
                  <a:lnTo>
                    <a:pt x="524215" y="318769"/>
                  </a:lnTo>
                  <a:lnTo>
                    <a:pt x="317967" y="544067"/>
                  </a:lnTo>
                  <a:lnTo>
                    <a:pt x="244434" y="539241"/>
                  </a:lnTo>
                  <a:lnTo>
                    <a:pt x="211785" y="507870"/>
                  </a:lnTo>
                  <a:lnTo>
                    <a:pt x="176917" y="471908"/>
                  </a:lnTo>
                  <a:lnTo>
                    <a:pt x="140721" y="433189"/>
                  </a:lnTo>
                  <a:lnTo>
                    <a:pt x="104087" y="393546"/>
                  </a:lnTo>
                  <a:lnTo>
                    <a:pt x="67906" y="354812"/>
                  </a:lnTo>
                  <a:lnTo>
                    <a:pt x="33069" y="318819"/>
                  </a:lnTo>
                  <a:lnTo>
                    <a:pt x="467" y="287400"/>
                  </a:lnTo>
                  <a:lnTo>
                    <a:pt x="0" y="237475"/>
                  </a:lnTo>
                  <a:lnTo>
                    <a:pt x="72" y="190001"/>
                  </a:lnTo>
                  <a:lnTo>
                    <a:pt x="419" y="143748"/>
                  </a:lnTo>
                  <a:lnTo>
                    <a:pt x="777" y="97484"/>
                  </a:lnTo>
                  <a:lnTo>
                    <a:pt x="881" y="49978"/>
                  </a:lnTo>
                  <a:lnTo>
                    <a:pt x="467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214365" y="1009650"/>
              <a:ext cx="637540" cy="358140"/>
            </a:xfrm>
            <a:custGeom>
              <a:avLst/>
              <a:gdLst/>
              <a:ahLst/>
              <a:cxnLst/>
              <a:rect l="l" t="t" r="r" b="b"/>
              <a:pathLst>
                <a:path w="637539" h="358140">
                  <a:moveTo>
                    <a:pt x="637032" y="0"/>
                  </a:moveTo>
                  <a:lnTo>
                    <a:pt x="127000" y="0"/>
                  </a:lnTo>
                  <a:lnTo>
                    <a:pt x="124841" y="139826"/>
                  </a:lnTo>
                  <a:lnTo>
                    <a:pt x="0" y="139826"/>
                  </a:lnTo>
                  <a:lnTo>
                    <a:pt x="0" y="358139"/>
                  </a:lnTo>
                  <a:lnTo>
                    <a:pt x="637032" y="358139"/>
                  </a:lnTo>
                  <a:lnTo>
                    <a:pt x="637032" y="0"/>
                  </a:lnTo>
                  <a:close/>
                </a:path>
              </a:pathLst>
            </a:custGeom>
            <a:solidFill>
              <a:srgbClr val="96BB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214365" y="1009650"/>
              <a:ext cx="637540" cy="358140"/>
            </a:xfrm>
            <a:custGeom>
              <a:avLst/>
              <a:gdLst/>
              <a:ahLst/>
              <a:cxnLst/>
              <a:rect l="l" t="t" r="r" b="b"/>
              <a:pathLst>
                <a:path w="637539" h="358140">
                  <a:moveTo>
                    <a:pt x="127000" y="0"/>
                  </a:moveTo>
                  <a:lnTo>
                    <a:pt x="637032" y="0"/>
                  </a:lnTo>
                  <a:lnTo>
                    <a:pt x="637032" y="358139"/>
                  </a:lnTo>
                  <a:lnTo>
                    <a:pt x="0" y="358139"/>
                  </a:lnTo>
                  <a:lnTo>
                    <a:pt x="0" y="139826"/>
                  </a:lnTo>
                  <a:lnTo>
                    <a:pt x="124841" y="139826"/>
                  </a:lnTo>
                  <a:lnTo>
                    <a:pt x="125392" y="104870"/>
                  </a:lnTo>
                  <a:lnTo>
                    <a:pt x="125920" y="69913"/>
                  </a:lnTo>
                  <a:lnTo>
                    <a:pt x="126448" y="34956"/>
                  </a:lnTo>
                  <a:lnTo>
                    <a:pt x="127000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221986" y="1367789"/>
              <a:ext cx="630555" cy="930910"/>
            </a:xfrm>
            <a:custGeom>
              <a:avLst/>
              <a:gdLst/>
              <a:ahLst/>
              <a:cxnLst/>
              <a:rect l="l" t="t" r="r" b="b"/>
              <a:pathLst>
                <a:path w="630554" h="930910">
                  <a:moveTo>
                    <a:pt x="630402" y="438150"/>
                  </a:moveTo>
                  <a:lnTo>
                    <a:pt x="629323" y="438150"/>
                  </a:lnTo>
                  <a:lnTo>
                    <a:pt x="629323" y="0"/>
                  </a:lnTo>
                  <a:lnTo>
                    <a:pt x="275844" y="0"/>
                  </a:lnTo>
                  <a:lnTo>
                    <a:pt x="275844" y="438150"/>
                  </a:lnTo>
                  <a:lnTo>
                    <a:pt x="0" y="438150"/>
                  </a:lnTo>
                  <a:lnTo>
                    <a:pt x="0" y="852170"/>
                  </a:lnTo>
                  <a:lnTo>
                    <a:pt x="0" y="854710"/>
                  </a:lnTo>
                  <a:lnTo>
                    <a:pt x="130048" y="854710"/>
                  </a:lnTo>
                  <a:lnTo>
                    <a:pt x="130048" y="930910"/>
                  </a:lnTo>
                  <a:lnTo>
                    <a:pt x="326517" y="930910"/>
                  </a:lnTo>
                  <a:lnTo>
                    <a:pt x="326517" y="854710"/>
                  </a:lnTo>
                  <a:lnTo>
                    <a:pt x="326517" y="852170"/>
                  </a:lnTo>
                  <a:lnTo>
                    <a:pt x="630402" y="852170"/>
                  </a:lnTo>
                  <a:lnTo>
                    <a:pt x="630402" y="438150"/>
                  </a:lnTo>
                  <a:close/>
                </a:path>
              </a:pathLst>
            </a:custGeom>
            <a:solidFill>
              <a:srgbClr val="96BB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221985" y="1367789"/>
              <a:ext cx="631190" cy="931544"/>
            </a:xfrm>
            <a:custGeom>
              <a:avLst/>
              <a:gdLst/>
              <a:ahLst/>
              <a:cxnLst/>
              <a:rect l="l" t="t" r="r" b="b"/>
              <a:pathLst>
                <a:path w="631189" h="931544">
                  <a:moveTo>
                    <a:pt x="628776" y="0"/>
                  </a:moveTo>
                  <a:lnTo>
                    <a:pt x="628910" y="50091"/>
                  </a:lnTo>
                  <a:lnTo>
                    <a:pt x="629041" y="100185"/>
                  </a:lnTo>
                  <a:lnTo>
                    <a:pt x="629169" y="150281"/>
                  </a:lnTo>
                  <a:lnTo>
                    <a:pt x="629297" y="200378"/>
                  </a:lnTo>
                  <a:lnTo>
                    <a:pt x="629422" y="250477"/>
                  </a:lnTo>
                  <a:lnTo>
                    <a:pt x="629547" y="300578"/>
                  </a:lnTo>
                  <a:lnTo>
                    <a:pt x="629671" y="350678"/>
                  </a:lnTo>
                  <a:lnTo>
                    <a:pt x="629794" y="400780"/>
                  </a:lnTo>
                  <a:lnTo>
                    <a:pt x="629918" y="450881"/>
                  </a:lnTo>
                  <a:lnTo>
                    <a:pt x="630041" y="500983"/>
                  </a:lnTo>
                  <a:lnTo>
                    <a:pt x="630165" y="551083"/>
                  </a:lnTo>
                  <a:lnTo>
                    <a:pt x="630290" y="601184"/>
                  </a:lnTo>
                  <a:lnTo>
                    <a:pt x="630415" y="651283"/>
                  </a:lnTo>
                  <a:lnTo>
                    <a:pt x="630543" y="701380"/>
                  </a:lnTo>
                  <a:lnTo>
                    <a:pt x="630671" y="751476"/>
                  </a:lnTo>
                  <a:lnTo>
                    <a:pt x="630802" y="801570"/>
                  </a:lnTo>
                  <a:lnTo>
                    <a:pt x="630936" y="851662"/>
                  </a:lnTo>
                  <a:lnTo>
                    <a:pt x="326516" y="851662"/>
                  </a:lnTo>
                  <a:lnTo>
                    <a:pt x="326516" y="931163"/>
                  </a:lnTo>
                  <a:lnTo>
                    <a:pt x="130048" y="931163"/>
                  </a:lnTo>
                  <a:lnTo>
                    <a:pt x="130048" y="854837"/>
                  </a:lnTo>
                  <a:lnTo>
                    <a:pt x="0" y="854837"/>
                  </a:lnTo>
                  <a:lnTo>
                    <a:pt x="0" y="438531"/>
                  </a:lnTo>
                  <a:lnTo>
                    <a:pt x="275843" y="438531"/>
                  </a:lnTo>
                  <a:lnTo>
                    <a:pt x="275843" y="0"/>
                  </a:lnTo>
                  <a:lnTo>
                    <a:pt x="628776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460751" y="2664840"/>
              <a:ext cx="743585" cy="742315"/>
            </a:xfrm>
            <a:custGeom>
              <a:avLst/>
              <a:gdLst/>
              <a:ahLst/>
              <a:cxnLst/>
              <a:rect l="l" t="t" r="r" b="b"/>
              <a:pathLst>
                <a:path w="743585" h="742314">
                  <a:moveTo>
                    <a:pt x="273939" y="0"/>
                  </a:moveTo>
                  <a:lnTo>
                    <a:pt x="0" y="275336"/>
                  </a:lnTo>
                  <a:lnTo>
                    <a:pt x="469265" y="742188"/>
                  </a:lnTo>
                  <a:lnTo>
                    <a:pt x="743204" y="466851"/>
                  </a:lnTo>
                  <a:lnTo>
                    <a:pt x="27393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460751" y="2664840"/>
              <a:ext cx="743585" cy="742315"/>
            </a:xfrm>
            <a:custGeom>
              <a:avLst/>
              <a:gdLst/>
              <a:ahLst/>
              <a:cxnLst/>
              <a:rect l="l" t="t" r="r" b="b"/>
              <a:pathLst>
                <a:path w="743585" h="742314">
                  <a:moveTo>
                    <a:pt x="273939" y="0"/>
                  </a:moveTo>
                  <a:lnTo>
                    <a:pt x="743204" y="466851"/>
                  </a:lnTo>
                  <a:lnTo>
                    <a:pt x="469265" y="742188"/>
                  </a:lnTo>
                  <a:lnTo>
                    <a:pt x="0" y="275336"/>
                  </a:lnTo>
                  <a:lnTo>
                    <a:pt x="273939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6595" y="2369819"/>
              <a:ext cx="758825" cy="758190"/>
            </a:xfrm>
            <a:custGeom>
              <a:avLst/>
              <a:gdLst/>
              <a:ahLst/>
              <a:cxnLst/>
              <a:rect l="l" t="t" r="r" b="b"/>
              <a:pathLst>
                <a:path w="758825" h="758189">
                  <a:moveTo>
                    <a:pt x="292227" y="0"/>
                  </a:moveTo>
                  <a:lnTo>
                    <a:pt x="0" y="293750"/>
                  </a:lnTo>
                  <a:lnTo>
                    <a:pt x="466471" y="757935"/>
                  </a:lnTo>
                  <a:lnTo>
                    <a:pt x="758698" y="464184"/>
                  </a:lnTo>
                  <a:lnTo>
                    <a:pt x="29222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736595" y="2369819"/>
              <a:ext cx="758825" cy="758190"/>
            </a:xfrm>
            <a:custGeom>
              <a:avLst/>
              <a:gdLst/>
              <a:ahLst/>
              <a:cxnLst/>
              <a:rect l="l" t="t" r="r" b="b"/>
              <a:pathLst>
                <a:path w="758825" h="758189">
                  <a:moveTo>
                    <a:pt x="292227" y="0"/>
                  </a:moveTo>
                  <a:lnTo>
                    <a:pt x="758698" y="464184"/>
                  </a:lnTo>
                  <a:lnTo>
                    <a:pt x="466471" y="757935"/>
                  </a:lnTo>
                  <a:lnTo>
                    <a:pt x="0" y="293750"/>
                  </a:lnTo>
                  <a:lnTo>
                    <a:pt x="292227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0" y="509015"/>
              <a:ext cx="1440180" cy="5690870"/>
            </a:xfrm>
            <a:custGeom>
              <a:avLst/>
              <a:gdLst/>
              <a:ahLst/>
              <a:cxnLst/>
              <a:rect l="l" t="t" r="r" b="b"/>
              <a:pathLst>
                <a:path w="1440180" h="5690870">
                  <a:moveTo>
                    <a:pt x="1440180" y="0"/>
                  </a:moveTo>
                  <a:lnTo>
                    <a:pt x="0" y="0"/>
                  </a:lnTo>
                  <a:lnTo>
                    <a:pt x="0" y="5690615"/>
                  </a:lnTo>
                  <a:lnTo>
                    <a:pt x="1440180" y="5690615"/>
                  </a:lnTo>
                  <a:lnTo>
                    <a:pt x="14401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184398" y="1203197"/>
              <a:ext cx="584200" cy="948055"/>
            </a:xfrm>
            <a:custGeom>
              <a:avLst/>
              <a:gdLst/>
              <a:ahLst/>
              <a:cxnLst/>
              <a:rect l="l" t="t" r="r" b="b"/>
              <a:pathLst>
                <a:path w="584200" h="948055">
                  <a:moveTo>
                    <a:pt x="4571" y="316991"/>
                  </a:moveTo>
                  <a:lnTo>
                    <a:pt x="583691" y="316991"/>
                  </a:lnTo>
                  <a:lnTo>
                    <a:pt x="583691" y="0"/>
                  </a:lnTo>
                  <a:lnTo>
                    <a:pt x="4571" y="0"/>
                  </a:lnTo>
                  <a:lnTo>
                    <a:pt x="4571" y="316991"/>
                  </a:lnTo>
                  <a:close/>
                </a:path>
                <a:path w="584200" h="948055">
                  <a:moveTo>
                    <a:pt x="0" y="595884"/>
                  </a:moveTo>
                  <a:lnTo>
                    <a:pt x="579120" y="595884"/>
                  </a:lnTo>
                  <a:lnTo>
                    <a:pt x="579120" y="315468"/>
                  </a:lnTo>
                  <a:lnTo>
                    <a:pt x="0" y="315468"/>
                  </a:lnTo>
                  <a:lnTo>
                    <a:pt x="0" y="595884"/>
                  </a:lnTo>
                  <a:close/>
                </a:path>
                <a:path w="584200" h="948055">
                  <a:moveTo>
                    <a:pt x="6095" y="947927"/>
                  </a:moveTo>
                  <a:lnTo>
                    <a:pt x="583691" y="947927"/>
                  </a:lnTo>
                  <a:lnTo>
                    <a:pt x="583691" y="605027"/>
                  </a:lnTo>
                  <a:lnTo>
                    <a:pt x="6095" y="605027"/>
                  </a:lnTo>
                  <a:lnTo>
                    <a:pt x="6095" y="947927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40758" y="2652521"/>
              <a:ext cx="417830" cy="334010"/>
            </a:xfrm>
            <a:custGeom>
              <a:avLst/>
              <a:gdLst/>
              <a:ahLst/>
              <a:cxnLst/>
              <a:rect l="l" t="t" r="r" b="b"/>
              <a:pathLst>
                <a:path w="417829" h="334010">
                  <a:moveTo>
                    <a:pt x="417575" y="0"/>
                  </a:moveTo>
                  <a:lnTo>
                    <a:pt x="3175" y="6350"/>
                  </a:lnTo>
                  <a:lnTo>
                    <a:pt x="0" y="333755"/>
                  </a:lnTo>
                  <a:lnTo>
                    <a:pt x="262508" y="331215"/>
                  </a:lnTo>
                  <a:lnTo>
                    <a:pt x="415925" y="169544"/>
                  </a:lnTo>
                  <a:lnTo>
                    <a:pt x="417575" y="0"/>
                  </a:lnTo>
                  <a:close/>
                </a:path>
              </a:pathLst>
            </a:custGeom>
            <a:solidFill>
              <a:srgbClr val="96BB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40758" y="2652521"/>
              <a:ext cx="417830" cy="334010"/>
            </a:xfrm>
            <a:custGeom>
              <a:avLst/>
              <a:gdLst/>
              <a:ahLst/>
              <a:cxnLst/>
              <a:rect l="l" t="t" r="r" b="b"/>
              <a:pathLst>
                <a:path w="417829" h="334010">
                  <a:moveTo>
                    <a:pt x="417575" y="0"/>
                  </a:moveTo>
                  <a:lnTo>
                    <a:pt x="3175" y="6350"/>
                  </a:lnTo>
                  <a:lnTo>
                    <a:pt x="2613" y="60905"/>
                  </a:lnTo>
                  <a:lnTo>
                    <a:pt x="2069" y="115475"/>
                  </a:lnTo>
                  <a:lnTo>
                    <a:pt x="1539" y="170052"/>
                  </a:lnTo>
                  <a:lnTo>
                    <a:pt x="1020" y="224630"/>
                  </a:lnTo>
                  <a:lnTo>
                    <a:pt x="508" y="279200"/>
                  </a:lnTo>
                  <a:lnTo>
                    <a:pt x="0" y="333755"/>
                  </a:lnTo>
                  <a:lnTo>
                    <a:pt x="262508" y="331215"/>
                  </a:lnTo>
                  <a:lnTo>
                    <a:pt x="415925" y="169544"/>
                  </a:lnTo>
                  <a:lnTo>
                    <a:pt x="417575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385309" y="2658618"/>
              <a:ext cx="158750" cy="264160"/>
            </a:xfrm>
            <a:custGeom>
              <a:avLst/>
              <a:gdLst/>
              <a:ahLst/>
              <a:cxnLst/>
              <a:rect l="l" t="t" r="r" b="b"/>
              <a:pathLst>
                <a:path w="158750" h="264160">
                  <a:moveTo>
                    <a:pt x="158496" y="0"/>
                  </a:moveTo>
                  <a:lnTo>
                    <a:pt x="0" y="0"/>
                  </a:lnTo>
                  <a:lnTo>
                    <a:pt x="0" y="263651"/>
                  </a:lnTo>
                  <a:lnTo>
                    <a:pt x="158496" y="263651"/>
                  </a:lnTo>
                  <a:lnTo>
                    <a:pt x="158496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734300" y="326136"/>
              <a:ext cx="1409700" cy="5873750"/>
            </a:xfrm>
            <a:custGeom>
              <a:avLst/>
              <a:gdLst/>
              <a:ahLst/>
              <a:cxnLst/>
              <a:rect l="l" t="t" r="r" b="b"/>
              <a:pathLst>
                <a:path w="1409700" h="5873750">
                  <a:moveTo>
                    <a:pt x="1409700" y="0"/>
                  </a:moveTo>
                  <a:lnTo>
                    <a:pt x="0" y="0"/>
                  </a:lnTo>
                  <a:lnTo>
                    <a:pt x="0" y="5873496"/>
                  </a:lnTo>
                  <a:lnTo>
                    <a:pt x="1409700" y="5873496"/>
                  </a:lnTo>
                  <a:lnTo>
                    <a:pt x="14097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4184141" y="584072"/>
            <a:ext cx="6172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Acc.</a:t>
            </a:r>
            <a:r>
              <a:rPr sz="1200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Fam.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xfrm>
            <a:off x="60756" y="1015"/>
            <a:ext cx="2540000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0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UGA</a:t>
            </a:r>
          </a:p>
        </p:txBody>
      </p:sp>
      <p:sp>
        <p:nvSpPr>
          <p:cNvPr id="45" name="object 45"/>
          <p:cNvSpPr txBox="1"/>
          <p:nvPr/>
        </p:nvSpPr>
        <p:spPr>
          <a:xfrm>
            <a:off x="136652" y="3444620"/>
            <a:ext cx="116141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20</a:t>
            </a:r>
            <a:r>
              <a:rPr sz="18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x</a:t>
            </a:r>
            <a:r>
              <a:rPr sz="18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Ch.</a:t>
            </a:r>
            <a:r>
              <a:rPr sz="18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1</a:t>
            </a:r>
            <a:r>
              <a:rPr sz="1800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lit </a:t>
            </a:r>
            <a:r>
              <a:rPr sz="1800" spc="-39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endParaRPr sz="18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5</a:t>
            </a:r>
            <a:r>
              <a:rPr sz="1800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x</a:t>
            </a:r>
            <a:r>
              <a:rPr sz="1800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Ch.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2</a:t>
            </a:r>
            <a:r>
              <a:rPr sz="18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=</a:t>
            </a:r>
            <a:r>
              <a:rPr sz="1800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30</a:t>
            </a:r>
            <a:r>
              <a:rPr sz="1800" u="heavy" spc="-2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u="heavy" spc="-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lits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46" name="object 4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4892" y="1004379"/>
            <a:ext cx="5387720" cy="4832477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2556510" y="4242307"/>
            <a:ext cx="5143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ése</a:t>
            </a:r>
            <a:r>
              <a:rPr sz="1200" spc="1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v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221860" y="1080008"/>
            <a:ext cx="5143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ése</a:t>
            </a:r>
            <a:r>
              <a:rPr sz="1200" spc="1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v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453890" y="1351025"/>
            <a:ext cx="224154" cy="528955"/>
          </a:xfrm>
          <a:prstGeom prst="rect">
            <a:avLst/>
          </a:prstGeom>
          <a:solidFill>
            <a:srgbClr val="96BBDB"/>
          </a:solidFill>
          <a:ln w="34925">
            <a:solidFill>
              <a:srgbClr val="000000"/>
            </a:solidFill>
          </a:ln>
        </p:spPr>
        <p:txBody>
          <a:bodyPr vert="vert270" wrap="square" lIns="0" tIns="29845" rIns="0" bIns="0" rtlCol="0">
            <a:spAutoFit/>
          </a:bodyPr>
          <a:lstStyle/>
          <a:p>
            <a:pPr marL="71120">
              <a:lnSpc>
                <a:spcPct val="100000"/>
              </a:lnSpc>
              <a:spcBef>
                <a:spcPts val="235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Office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290184" y="1016254"/>
            <a:ext cx="546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Arsenal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plein/vide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587365" y="1379403"/>
            <a:ext cx="177800" cy="838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Prépa</a:t>
            </a:r>
            <a:r>
              <a:rPr sz="1200" spc="-6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propre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225288" y="2343150"/>
            <a:ext cx="662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é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sale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157791" y="995235"/>
            <a:ext cx="629285" cy="238125"/>
            <a:chOff x="3157791" y="995235"/>
            <a:chExt cx="629285" cy="238125"/>
          </a:xfrm>
        </p:grpSpPr>
        <p:sp>
          <p:nvSpPr>
            <p:cNvPr id="54" name="object 54"/>
            <p:cNvSpPr/>
            <p:nvPr/>
          </p:nvSpPr>
          <p:spPr>
            <a:xfrm>
              <a:off x="3175254" y="1012697"/>
              <a:ext cx="594360" cy="203200"/>
            </a:xfrm>
            <a:custGeom>
              <a:avLst/>
              <a:gdLst/>
              <a:ahLst/>
              <a:cxnLst/>
              <a:rect l="l" t="t" r="r" b="b"/>
              <a:pathLst>
                <a:path w="594360" h="203200">
                  <a:moveTo>
                    <a:pt x="594359" y="0"/>
                  </a:moveTo>
                  <a:lnTo>
                    <a:pt x="0" y="0"/>
                  </a:lnTo>
                  <a:lnTo>
                    <a:pt x="0" y="202691"/>
                  </a:lnTo>
                  <a:lnTo>
                    <a:pt x="594359" y="202691"/>
                  </a:lnTo>
                  <a:lnTo>
                    <a:pt x="594359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175254" y="1012697"/>
              <a:ext cx="594360" cy="203200"/>
            </a:xfrm>
            <a:custGeom>
              <a:avLst/>
              <a:gdLst/>
              <a:ahLst/>
              <a:cxnLst/>
              <a:rect l="l" t="t" r="r" b="b"/>
              <a:pathLst>
                <a:path w="594360" h="203200">
                  <a:moveTo>
                    <a:pt x="0" y="202691"/>
                  </a:moveTo>
                  <a:lnTo>
                    <a:pt x="594359" y="202691"/>
                  </a:lnTo>
                  <a:lnTo>
                    <a:pt x="594359" y="0"/>
                  </a:lnTo>
                  <a:lnTo>
                    <a:pt x="0" y="0"/>
                  </a:lnTo>
                  <a:lnTo>
                    <a:pt x="0" y="202691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3204146" y="1215389"/>
            <a:ext cx="544195" cy="28638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0" tIns="52705" rIns="0" bIns="0" rtlCol="0">
            <a:spAutoFit/>
          </a:bodyPr>
          <a:lstStyle/>
          <a:p>
            <a:pPr marL="52069">
              <a:lnSpc>
                <a:spcPct val="100000"/>
              </a:lnSpc>
              <a:spcBef>
                <a:spcPts val="415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t.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204146" y="1537652"/>
            <a:ext cx="582295" cy="24447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0" tIns="38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Me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204146" y="1825688"/>
            <a:ext cx="544195" cy="30797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0" tIns="501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95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222117" y="2213609"/>
            <a:ext cx="48958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u</a:t>
            </a:r>
            <a:r>
              <a:rPr sz="1200" spc="-120" dirty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n</a:t>
            </a:r>
            <a:r>
              <a:rPr sz="1200" spc="-80" dirty="0">
                <a:solidFill>
                  <a:srgbClr val="0D0D0D"/>
                </a:solidFill>
                <a:latin typeface="Calibri"/>
                <a:cs typeface="Calibri"/>
              </a:rPr>
              <a:t>f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575175" y="2677160"/>
            <a:ext cx="3187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000" spc="-15" dirty="0">
                <a:solidFill>
                  <a:srgbClr val="0D0D0D"/>
                </a:solidFill>
                <a:latin typeface="Calibri"/>
                <a:cs typeface="Calibri"/>
              </a:rPr>
              <a:t>é</a:t>
            </a: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0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385309" y="2658617"/>
            <a:ext cx="158750" cy="264160"/>
          </a:xfrm>
          <a:prstGeom prst="rect">
            <a:avLst/>
          </a:prstGeom>
          <a:ln w="34925">
            <a:solidFill>
              <a:srgbClr val="00000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330"/>
              </a:spcBef>
            </a:pPr>
            <a:r>
              <a:rPr sz="800" dirty="0">
                <a:solidFill>
                  <a:srgbClr val="0D0D0D"/>
                </a:solidFill>
                <a:latin typeface="Calibri"/>
                <a:cs typeface="Calibri"/>
              </a:rPr>
              <a:t>S.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084446" y="1419859"/>
            <a:ext cx="3517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35" dirty="0">
                <a:solidFill>
                  <a:srgbClr val="0D0D0D"/>
                </a:solidFill>
                <a:latin typeface="Calibri"/>
                <a:cs typeface="Calibri"/>
              </a:rPr>
              <a:t>Bur. </a:t>
            </a:r>
            <a:r>
              <a:rPr sz="1200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Me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186683" y="1012697"/>
            <a:ext cx="61722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0">
              <a:lnSpc>
                <a:spcPts val="141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Acc.</a:t>
            </a:r>
            <a:r>
              <a:rPr sz="1200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Fam.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192904" y="1905380"/>
            <a:ext cx="29654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0D0D0D"/>
                </a:solidFill>
                <a:latin typeface="Calibri"/>
                <a:cs typeface="Calibri"/>
              </a:rPr>
              <a:t>Ch</a:t>
            </a: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ar.</a:t>
            </a:r>
            <a:endParaRPr sz="1000">
              <a:latin typeface="Calibri"/>
              <a:cs typeface="Calibri"/>
            </a:endParaRPr>
          </a:p>
          <a:p>
            <a:pPr marL="26034">
              <a:lnSpc>
                <a:spcPct val="100000"/>
              </a:lnSpc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Dou.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50409" y="2060574"/>
            <a:ext cx="4318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0D0D0D"/>
                </a:solidFill>
                <a:latin typeface="Calibri"/>
                <a:cs typeface="Calibri"/>
              </a:rPr>
              <a:t>Réserve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389501" y="2928315"/>
            <a:ext cx="2971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Etu</a:t>
            </a:r>
            <a:r>
              <a:rPr sz="10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585209" y="4915661"/>
            <a:ext cx="291465" cy="273050"/>
          </a:xfrm>
          <a:custGeom>
            <a:avLst/>
            <a:gdLst/>
            <a:ahLst/>
            <a:cxnLst/>
            <a:rect l="l" t="t" r="r" b="b"/>
            <a:pathLst>
              <a:path w="291464" h="273050">
                <a:moveTo>
                  <a:pt x="0" y="272795"/>
                </a:moveTo>
                <a:lnTo>
                  <a:pt x="291084" y="272795"/>
                </a:lnTo>
                <a:lnTo>
                  <a:pt x="291084" y="0"/>
                </a:lnTo>
                <a:lnTo>
                  <a:pt x="0" y="0"/>
                </a:lnTo>
                <a:lnTo>
                  <a:pt x="0" y="272795"/>
                </a:lnTo>
                <a:close/>
              </a:path>
            </a:pathLst>
          </a:custGeom>
          <a:ln w="349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3637724" y="4931600"/>
            <a:ext cx="221615" cy="239395"/>
          </a:xfrm>
          <a:prstGeom prst="rect">
            <a:avLst/>
          </a:prstGeom>
          <a:solidFill>
            <a:srgbClr val="96BBDB"/>
          </a:solidFill>
        </p:spPr>
        <p:txBody>
          <a:bodyPr vert="horz" wrap="square" lIns="0" tIns="53340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420"/>
              </a:spcBef>
            </a:pPr>
            <a:r>
              <a:rPr sz="800" spc="-5" dirty="0">
                <a:latin typeface="Calibri"/>
                <a:cs typeface="Calibri"/>
              </a:rPr>
              <a:t>LB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997066" y="5102097"/>
            <a:ext cx="177800" cy="5175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</a:t>
            </a:r>
            <a:r>
              <a:rPr sz="1200" spc="5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446265" y="5102097"/>
            <a:ext cx="177800" cy="5175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</a:t>
            </a:r>
            <a:r>
              <a:rPr sz="1200" spc="5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640071" y="5106415"/>
            <a:ext cx="177800" cy="52641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latin typeface="Calibri"/>
                <a:cs typeface="Calibri"/>
              </a:rPr>
              <a:t>D</a:t>
            </a:r>
            <a:r>
              <a:rPr sz="1200" spc="-10" dirty="0">
                <a:latin typeface="Calibri"/>
                <a:cs typeface="Calibri"/>
              </a:rPr>
              <a:t>ét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5" dirty="0">
                <a:latin typeface="Calibri"/>
                <a:cs typeface="Calibri"/>
              </a:rPr>
              <a:t>n</a:t>
            </a:r>
            <a:r>
              <a:rPr sz="1200" spc="-10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004308" y="5138673"/>
            <a:ext cx="811530" cy="45720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1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lit</a:t>
            </a:r>
            <a:endParaRPr sz="1200">
              <a:latin typeface="Calibri"/>
              <a:cs typeface="Calibri"/>
            </a:endParaRPr>
          </a:p>
          <a:p>
            <a:pPr marL="8255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PMR</a:t>
            </a:r>
            <a:endParaRPr sz="1200">
              <a:latin typeface="Calibri"/>
              <a:cs typeface="Calibri"/>
            </a:endParaRPr>
          </a:p>
          <a:p>
            <a:pPr marL="43180" marR="5080" indent="-30480">
              <a:lnSpc>
                <a:spcPct val="100000"/>
              </a:lnSpc>
              <a:spcBef>
                <a:spcPts val="665"/>
              </a:spcBef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1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lit  obèse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3147123" y="4899723"/>
            <a:ext cx="484505" cy="937260"/>
            <a:chOff x="3147123" y="4899723"/>
            <a:chExt cx="484505" cy="937260"/>
          </a:xfrm>
        </p:grpSpPr>
        <p:sp>
          <p:nvSpPr>
            <p:cNvPr id="74" name="object 74"/>
            <p:cNvSpPr/>
            <p:nvPr/>
          </p:nvSpPr>
          <p:spPr>
            <a:xfrm>
              <a:off x="3164585" y="4917185"/>
              <a:ext cx="449580" cy="902335"/>
            </a:xfrm>
            <a:custGeom>
              <a:avLst/>
              <a:gdLst/>
              <a:ahLst/>
              <a:cxnLst/>
              <a:rect l="l" t="t" r="r" b="b"/>
              <a:pathLst>
                <a:path w="449579" h="902335">
                  <a:moveTo>
                    <a:pt x="449579" y="0"/>
                  </a:moveTo>
                  <a:lnTo>
                    <a:pt x="0" y="0"/>
                  </a:lnTo>
                  <a:lnTo>
                    <a:pt x="0" y="902207"/>
                  </a:lnTo>
                  <a:lnTo>
                    <a:pt x="449579" y="902207"/>
                  </a:lnTo>
                  <a:lnTo>
                    <a:pt x="44957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164585" y="4917185"/>
              <a:ext cx="449580" cy="902335"/>
            </a:xfrm>
            <a:custGeom>
              <a:avLst/>
              <a:gdLst/>
              <a:ahLst/>
              <a:cxnLst/>
              <a:rect l="l" t="t" r="r" b="b"/>
              <a:pathLst>
                <a:path w="449579" h="902335">
                  <a:moveTo>
                    <a:pt x="0" y="902207"/>
                  </a:moveTo>
                  <a:lnTo>
                    <a:pt x="449579" y="902207"/>
                  </a:lnTo>
                  <a:lnTo>
                    <a:pt x="449579" y="0"/>
                  </a:lnTo>
                  <a:lnTo>
                    <a:pt x="0" y="0"/>
                  </a:lnTo>
                  <a:lnTo>
                    <a:pt x="0" y="902207"/>
                  </a:lnTo>
                  <a:close/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3195066" y="5138673"/>
            <a:ext cx="360680" cy="45720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1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lit</a:t>
            </a:r>
            <a:endParaRPr sz="1200">
              <a:latin typeface="Calibri"/>
              <a:cs typeface="Calibri"/>
            </a:endParaRPr>
          </a:p>
          <a:p>
            <a:pPr marL="8255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PMR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2697543" y="4892103"/>
            <a:ext cx="484505" cy="937260"/>
            <a:chOff x="2697543" y="4892103"/>
            <a:chExt cx="484505" cy="937260"/>
          </a:xfrm>
        </p:grpSpPr>
        <p:sp>
          <p:nvSpPr>
            <p:cNvPr id="78" name="object 78"/>
            <p:cNvSpPr/>
            <p:nvPr/>
          </p:nvSpPr>
          <p:spPr>
            <a:xfrm>
              <a:off x="2715005" y="4909565"/>
              <a:ext cx="449580" cy="902335"/>
            </a:xfrm>
            <a:custGeom>
              <a:avLst/>
              <a:gdLst/>
              <a:ahLst/>
              <a:cxnLst/>
              <a:rect l="l" t="t" r="r" b="b"/>
              <a:pathLst>
                <a:path w="449580" h="902335">
                  <a:moveTo>
                    <a:pt x="449580" y="0"/>
                  </a:moveTo>
                  <a:lnTo>
                    <a:pt x="0" y="0"/>
                  </a:lnTo>
                  <a:lnTo>
                    <a:pt x="0" y="902208"/>
                  </a:lnTo>
                  <a:lnTo>
                    <a:pt x="449580" y="902208"/>
                  </a:lnTo>
                  <a:lnTo>
                    <a:pt x="449580" y="0"/>
                  </a:lnTo>
                  <a:close/>
                </a:path>
              </a:pathLst>
            </a:custGeom>
            <a:solidFill>
              <a:srgbClr val="F697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715005" y="4909565"/>
              <a:ext cx="449580" cy="902335"/>
            </a:xfrm>
            <a:custGeom>
              <a:avLst/>
              <a:gdLst/>
              <a:ahLst/>
              <a:cxnLst/>
              <a:rect l="l" t="t" r="r" b="b"/>
              <a:pathLst>
                <a:path w="449580" h="902335">
                  <a:moveTo>
                    <a:pt x="0" y="902208"/>
                  </a:moveTo>
                  <a:lnTo>
                    <a:pt x="449580" y="902208"/>
                  </a:lnTo>
                  <a:lnTo>
                    <a:pt x="449580" y="0"/>
                  </a:lnTo>
                  <a:lnTo>
                    <a:pt x="0" y="0"/>
                  </a:lnTo>
                  <a:lnTo>
                    <a:pt x="0" y="902208"/>
                  </a:lnTo>
                  <a:close/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2837179" y="5102097"/>
            <a:ext cx="177800" cy="5175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</a:t>
            </a:r>
            <a:r>
              <a:rPr sz="1200" spc="5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2260155" y="4896675"/>
            <a:ext cx="484505" cy="935990"/>
            <a:chOff x="2260155" y="4896675"/>
            <a:chExt cx="484505" cy="935990"/>
          </a:xfrm>
        </p:grpSpPr>
        <p:sp>
          <p:nvSpPr>
            <p:cNvPr id="82" name="object 82"/>
            <p:cNvSpPr/>
            <p:nvPr/>
          </p:nvSpPr>
          <p:spPr>
            <a:xfrm>
              <a:off x="2277617" y="4914138"/>
              <a:ext cx="449580" cy="901065"/>
            </a:xfrm>
            <a:custGeom>
              <a:avLst/>
              <a:gdLst/>
              <a:ahLst/>
              <a:cxnLst/>
              <a:rect l="l" t="t" r="r" b="b"/>
              <a:pathLst>
                <a:path w="449580" h="901064">
                  <a:moveTo>
                    <a:pt x="449580" y="0"/>
                  </a:moveTo>
                  <a:lnTo>
                    <a:pt x="0" y="0"/>
                  </a:lnTo>
                  <a:lnTo>
                    <a:pt x="0" y="900684"/>
                  </a:lnTo>
                  <a:lnTo>
                    <a:pt x="449580" y="900684"/>
                  </a:lnTo>
                  <a:lnTo>
                    <a:pt x="449580" y="0"/>
                  </a:lnTo>
                  <a:close/>
                </a:path>
              </a:pathLst>
            </a:custGeom>
            <a:solidFill>
              <a:srgbClr val="F697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277617" y="4914138"/>
              <a:ext cx="449580" cy="901065"/>
            </a:xfrm>
            <a:custGeom>
              <a:avLst/>
              <a:gdLst/>
              <a:ahLst/>
              <a:cxnLst/>
              <a:rect l="l" t="t" r="r" b="b"/>
              <a:pathLst>
                <a:path w="449580" h="901064">
                  <a:moveTo>
                    <a:pt x="0" y="900684"/>
                  </a:moveTo>
                  <a:lnTo>
                    <a:pt x="449580" y="900684"/>
                  </a:lnTo>
                  <a:lnTo>
                    <a:pt x="449580" y="0"/>
                  </a:lnTo>
                  <a:lnTo>
                    <a:pt x="0" y="0"/>
                  </a:lnTo>
                  <a:lnTo>
                    <a:pt x="0" y="900684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2399157" y="5106161"/>
            <a:ext cx="177800" cy="5175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</a:t>
            </a:r>
            <a:r>
              <a:rPr sz="1200" spc="5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1815147" y="4899723"/>
            <a:ext cx="484505" cy="937260"/>
            <a:chOff x="1815147" y="4899723"/>
            <a:chExt cx="484505" cy="937260"/>
          </a:xfrm>
        </p:grpSpPr>
        <p:sp>
          <p:nvSpPr>
            <p:cNvPr id="86" name="object 86"/>
            <p:cNvSpPr/>
            <p:nvPr/>
          </p:nvSpPr>
          <p:spPr>
            <a:xfrm>
              <a:off x="1832610" y="4917185"/>
              <a:ext cx="449580" cy="902335"/>
            </a:xfrm>
            <a:custGeom>
              <a:avLst/>
              <a:gdLst/>
              <a:ahLst/>
              <a:cxnLst/>
              <a:rect l="l" t="t" r="r" b="b"/>
              <a:pathLst>
                <a:path w="449580" h="902335">
                  <a:moveTo>
                    <a:pt x="449580" y="0"/>
                  </a:moveTo>
                  <a:lnTo>
                    <a:pt x="0" y="0"/>
                  </a:lnTo>
                  <a:lnTo>
                    <a:pt x="0" y="902207"/>
                  </a:lnTo>
                  <a:lnTo>
                    <a:pt x="449580" y="902207"/>
                  </a:lnTo>
                  <a:lnTo>
                    <a:pt x="449580" y="0"/>
                  </a:lnTo>
                  <a:close/>
                </a:path>
              </a:pathLst>
            </a:custGeom>
            <a:solidFill>
              <a:srgbClr val="F6970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832610" y="4917185"/>
              <a:ext cx="449580" cy="902335"/>
            </a:xfrm>
            <a:custGeom>
              <a:avLst/>
              <a:gdLst/>
              <a:ahLst/>
              <a:cxnLst/>
              <a:rect l="l" t="t" r="r" b="b"/>
              <a:pathLst>
                <a:path w="449580" h="902335">
                  <a:moveTo>
                    <a:pt x="0" y="902207"/>
                  </a:moveTo>
                  <a:lnTo>
                    <a:pt x="449580" y="902207"/>
                  </a:lnTo>
                  <a:lnTo>
                    <a:pt x="449580" y="0"/>
                  </a:lnTo>
                  <a:lnTo>
                    <a:pt x="0" y="0"/>
                  </a:lnTo>
                  <a:lnTo>
                    <a:pt x="0" y="902207"/>
                  </a:lnTo>
                  <a:close/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1954148" y="5109717"/>
            <a:ext cx="177800" cy="5175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C</a:t>
            </a:r>
            <a:r>
              <a:rPr sz="1200" dirty="0">
                <a:latin typeface="Calibri"/>
                <a:cs typeface="Calibri"/>
              </a:rPr>
              <a:t>h</a:t>
            </a:r>
            <a:r>
              <a:rPr sz="1200" spc="-5" dirty="0">
                <a:latin typeface="Calibri"/>
                <a:cs typeface="Calibri"/>
              </a:rPr>
              <a:t>.</a:t>
            </a:r>
            <a:r>
              <a:rPr sz="1200" dirty="0">
                <a:latin typeface="Calibri"/>
                <a:cs typeface="Calibri"/>
              </a:rPr>
              <a:t>2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</a:t>
            </a:r>
            <a:r>
              <a:rPr sz="1200" spc="5" dirty="0">
                <a:latin typeface="Calibri"/>
                <a:cs typeface="Calibri"/>
              </a:rPr>
              <a:t>t</a:t>
            </a:r>
            <a:r>
              <a:rPr sz="1200" dirty="0"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2" name="object 9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93" name="object 9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89" name="object 89"/>
          <p:cNvSpPr txBox="1"/>
          <p:nvPr/>
        </p:nvSpPr>
        <p:spPr>
          <a:xfrm>
            <a:off x="5980810" y="4234129"/>
            <a:ext cx="55753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spc="-375" baseline="-11574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spc="-4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800" spc="-359" baseline="-11574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39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800" baseline="-11574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800" spc="-277" baseline="-11574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-13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800" spc="-330" baseline="-11574" dirty="0">
                <a:solidFill>
                  <a:srgbClr val="0D0D0D"/>
                </a:solidFill>
                <a:latin typeface="Calibri"/>
                <a:cs typeface="Calibri"/>
              </a:rPr>
              <a:t>1</a:t>
            </a:r>
            <a:r>
              <a:rPr sz="1200" spc="-114" dirty="0">
                <a:solidFill>
                  <a:srgbClr val="0D0D0D"/>
                </a:solidFill>
                <a:latin typeface="Calibri"/>
                <a:cs typeface="Calibri"/>
              </a:rPr>
              <a:t>1</a:t>
            </a:r>
            <a:r>
              <a:rPr sz="1800" spc="-247" baseline="-11574" dirty="0">
                <a:solidFill>
                  <a:srgbClr val="0D0D0D"/>
                </a:solidFill>
                <a:latin typeface="Calibri"/>
                <a:cs typeface="Calibri"/>
              </a:rPr>
              <a:t>l</a:t>
            </a:r>
            <a:r>
              <a:rPr sz="1200" spc="-114" dirty="0">
                <a:solidFill>
                  <a:srgbClr val="0D0D0D"/>
                </a:solidFill>
                <a:latin typeface="Calibri"/>
                <a:cs typeface="Calibri"/>
              </a:rPr>
              <a:t>l</a:t>
            </a:r>
            <a:r>
              <a:rPr sz="1800" spc="-247" baseline="-11574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200" spc="-114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800" spc="-442" baseline="-11574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094734" y="2665222"/>
            <a:ext cx="1479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0D0D0D"/>
                </a:solidFill>
                <a:latin typeface="Calibri"/>
                <a:cs typeface="Calibri"/>
              </a:rPr>
              <a:t>LB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057903" y="3942334"/>
            <a:ext cx="10039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4780" marR="5080" indent="-132715">
              <a:lnSpc>
                <a:spcPct val="100000"/>
              </a:lnSpc>
              <a:spcBef>
                <a:spcPts val="95"/>
              </a:spcBef>
            </a:pPr>
            <a:r>
              <a:rPr sz="1000" i="1" spc="-5" dirty="0">
                <a:latin typeface="Calibri"/>
                <a:cs typeface="Calibri"/>
              </a:rPr>
              <a:t>ESPA</a:t>
            </a:r>
            <a:r>
              <a:rPr sz="1000" i="1" spc="-10" dirty="0">
                <a:latin typeface="Calibri"/>
                <a:cs typeface="Calibri"/>
              </a:rPr>
              <a:t>C</a:t>
            </a:r>
            <a:r>
              <a:rPr sz="1000" i="1" spc="-5" dirty="0">
                <a:latin typeface="Calibri"/>
                <a:cs typeface="Calibri"/>
              </a:rPr>
              <a:t>E</a:t>
            </a:r>
            <a:r>
              <a:rPr sz="1000" i="1" spc="-10" dirty="0">
                <a:latin typeface="Calibri"/>
                <a:cs typeface="Calibri"/>
              </a:rPr>
              <a:t> </a:t>
            </a:r>
            <a:r>
              <a:rPr sz="1000" i="1" spc="-5" dirty="0">
                <a:latin typeface="Calibri"/>
                <a:cs typeface="Calibri"/>
              </a:rPr>
              <a:t>EX</a:t>
            </a:r>
            <a:r>
              <a:rPr sz="1000" i="1" spc="-15" dirty="0">
                <a:latin typeface="Calibri"/>
                <a:cs typeface="Calibri"/>
              </a:rPr>
              <a:t>T</a:t>
            </a:r>
            <a:r>
              <a:rPr sz="1000" i="1" spc="-5" dirty="0">
                <a:latin typeface="Calibri"/>
                <a:cs typeface="Calibri"/>
              </a:rPr>
              <a:t>ERI</a:t>
            </a:r>
            <a:r>
              <a:rPr sz="1000" i="1" dirty="0">
                <a:latin typeface="Calibri"/>
                <a:cs typeface="Calibri"/>
              </a:rPr>
              <a:t>E</a:t>
            </a:r>
            <a:r>
              <a:rPr sz="1000" i="1" spc="-10" dirty="0">
                <a:latin typeface="Calibri"/>
                <a:cs typeface="Calibri"/>
              </a:rPr>
              <a:t>U</a:t>
            </a:r>
            <a:r>
              <a:rPr sz="1000" i="1" spc="-5" dirty="0">
                <a:latin typeface="Calibri"/>
                <a:cs typeface="Calibri"/>
              </a:rPr>
              <a:t>R  A</a:t>
            </a:r>
            <a:r>
              <a:rPr sz="1000" i="1" spc="-20" dirty="0">
                <a:latin typeface="Calibri"/>
                <a:cs typeface="Calibri"/>
              </a:rPr>
              <a:t> </a:t>
            </a:r>
            <a:r>
              <a:rPr sz="1000" i="1" spc="-5" dirty="0">
                <a:latin typeface="Calibri"/>
                <a:cs typeface="Calibri"/>
              </a:rPr>
              <a:t>AMENAGER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3763010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008694"/>
                </a:solidFill>
              </a:rPr>
              <a:t>UGA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8468" y="461899"/>
            <a:ext cx="325945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b="1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b="1" i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r>
              <a:rPr sz="2000" b="1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b="1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7" name="object 7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78" name="object 7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pic>
        <p:nvPicPr>
          <p:cNvPr id="79" name="Imag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856" y="761769"/>
            <a:ext cx="5860288" cy="533446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64102" y="2895345"/>
            <a:ext cx="1414780" cy="467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spc="-10" dirty="0">
                <a:solidFill>
                  <a:srgbClr val="008694"/>
                </a:solidFill>
                <a:latin typeface="Calibri"/>
                <a:cs typeface="Calibri"/>
              </a:rPr>
              <a:t>Chirurgie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17821" y="5556910"/>
            <a:ext cx="5727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795016" y="4456176"/>
            <a:ext cx="3740150" cy="1073150"/>
            <a:chOff x="2795016" y="4456176"/>
            <a:chExt cx="3740150" cy="10731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95016" y="4456176"/>
              <a:ext cx="3739879" cy="10728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302252" y="4843271"/>
              <a:ext cx="2196465" cy="641985"/>
            </a:xfrm>
            <a:custGeom>
              <a:avLst/>
              <a:gdLst/>
              <a:ahLst/>
              <a:cxnLst/>
              <a:rect l="l" t="t" r="r" b="b"/>
              <a:pathLst>
                <a:path w="2196465" h="641985">
                  <a:moveTo>
                    <a:pt x="722376" y="305689"/>
                  </a:moveTo>
                  <a:lnTo>
                    <a:pt x="706005" y="285153"/>
                  </a:lnTo>
                  <a:lnTo>
                    <a:pt x="701548" y="292341"/>
                  </a:lnTo>
                  <a:lnTo>
                    <a:pt x="698220" y="303606"/>
                  </a:lnTo>
                  <a:lnTo>
                    <a:pt x="685292" y="295275"/>
                  </a:lnTo>
                  <a:lnTo>
                    <a:pt x="540131" y="162814"/>
                  </a:lnTo>
                  <a:lnTo>
                    <a:pt x="542544" y="1524"/>
                  </a:lnTo>
                  <a:lnTo>
                    <a:pt x="184785" y="1524"/>
                  </a:lnTo>
                  <a:lnTo>
                    <a:pt x="186347" y="41808"/>
                  </a:lnTo>
                  <a:lnTo>
                    <a:pt x="191211" y="124193"/>
                  </a:lnTo>
                  <a:lnTo>
                    <a:pt x="192786" y="164465"/>
                  </a:lnTo>
                  <a:lnTo>
                    <a:pt x="65024" y="285623"/>
                  </a:lnTo>
                  <a:lnTo>
                    <a:pt x="50838" y="293103"/>
                  </a:lnTo>
                  <a:lnTo>
                    <a:pt x="40843" y="301917"/>
                  </a:lnTo>
                  <a:lnTo>
                    <a:pt x="26670" y="306197"/>
                  </a:lnTo>
                  <a:lnTo>
                    <a:pt x="0" y="300101"/>
                  </a:lnTo>
                  <a:lnTo>
                    <a:pt x="9728" y="313258"/>
                  </a:lnTo>
                  <a:lnTo>
                    <a:pt x="13906" y="350901"/>
                  </a:lnTo>
                  <a:lnTo>
                    <a:pt x="14351" y="404863"/>
                  </a:lnTo>
                  <a:lnTo>
                    <a:pt x="11544" y="529107"/>
                  </a:lnTo>
                  <a:lnTo>
                    <a:pt x="12001" y="583069"/>
                  </a:lnTo>
                  <a:lnTo>
                    <a:pt x="16167" y="620712"/>
                  </a:lnTo>
                  <a:lnTo>
                    <a:pt x="25908" y="633857"/>
                  </a:lnTo>
                  <a:lnTo>
                    <a:pt x="50584" y="639914"/>
                  </a:lnTo>
                  <a:lnTo>
                    <a:pt x="117106" y="627875"/>
                  </a:lnTo>
                  <a:lnTo>
                    <a:pt x="141732" y="633857"/>
                  </a:lnTo>
                  <a:lnTo>
                    <a:pt x="156298" y="636231"/>
                  </a:lnTo>
                  <a:lnTo>
                    <a:pt x="192493" y="632447"/>
                  </a:lnTo>
                  <a:lnTo>
                    <a:pt x="207010" y="634746"/>
                  </a:lnTo>
                  <a:lnTo>
                    <a:pt x="207365" y="631748"/>
                  </a:lnTo>
                  <a:lnTo>
                    <a:pt x="211467" y="461987"/>
                  </a:lnTo>
                  <a:lnTo>
                    <a:pt x="211836" y="458978"/>
                  </a:lnTo>
                  <a:lnTo>
                    <a:pt x="243128" y="427012"/>
                  </a:lnTo>
                  <a:lnTo>
                    <a:pt x="272402" y="390766"/>
                  </a:lnTo>
                  <a:lnTo>
                    <a:pt x="301015" y="353085"/>
                  </a:lnTo>
                  <a:lnTo>
                    <a:pt x="330327" y="316839"/>
                  </a:lnTo>
                  <a:lnTo>
                    <a:pt x="361696" y="284861"/>
                  </a:lnTo>
                  <a:lnTo>
                    <a:pt x="540131" y="473456"/>
                  </a:lnTo>
                  <a:lnTo>
                    <a:pt x="706755" y="477266"/>
                  </a:lnTo>
                  <a:lnTo>
                    <a:pt x="722376" y="305689"/>
                  </a:lnTo>
                  <a:close/>
                </a:path>
                <a:path w="2196465" h="641985">
                  <a:moveTo>
                    <a:pt x="2196084" y="338709"/>
                  </a:moveTo>
                  <a:lnTo>
                    <a:pt x="2110359" y="334010"/>
                  </a:lnTo>
                  <a:lnTo>
                    <a:pt x="1946148" y="167005"/>
                  </a:lnTo>
                  <a:lnTo>
                    <a:pt x="1939036" y="20066"/>
                  </a:lnTo>
                  <a:lnTo>
                    <a:pt x="1595374" y="15240"/>
                  </a:lnTo>
                  <a:lnTo>
                    <a:pt x="1608074" y="171831"/>
                  </a:lnTo>
                  <a:lnTo>
                    <a:pt x="1429512" y="322072"/>
                  </a:lnTo>
                  <a:lnTo>
                    <a:pt x="1429600" y="326555"/>
                  </a:lnTo>
                  <a:lnTo>
                    <a:pt x="1255649" y="161163"/>
                  </a:lnTo>
                  <a:lnTo>
                    <a:pt x="1245743" y="0"/>
                  </a:lnTo>
                  <a:lnTo>
                    <a:pt x="1012190" y="0"/>
                  </a:lnTo>
                  <a:lnTo>
                    <a:pt x="1012926" y="21221"/>
                  </a:lnTo>
                  <a:lnTo>
                    <a:pt x="1014107" y="20828"/>
                  </a:lnTo>
                  <a:lnTo>
                    <a:pt x="1014857" y="42037"/>
                  </a:lnTo>
                  <a:lnTo>
                    <a:pt x="1059434" y="38862"/>
                  </a:lnTo>
                  <a:lnTo>
                    <a:pt x="1059688" y="172212"/>
                  </a:lnTo>
                  <a:lnTo>
                    <a:pt x="1057021" y="190474"/>
                  </a:lnTo>
                  <a:lnTo>
                    <a:pt x="1055966" y="203644"/>
                  </a:lnTo>
                  <a:lnTo>
                    <a:pt x="1053998" y="213398"/>
                  </a:lnTo>
                  <a:lnTo>
                    <a:pt x="1048639" y="221361"/>
                  </a:lnTo>
                  <a:lnTo>
                    <a:pt x="1034707" y="225196"/>
                  </a:lnTo>
                  <a:lnTo>
                    <a:pt x="1015047" y="224853"/>
                  </a:lnTo>
                  <a:lnTo>
                    <a:pt x="999096" y="225755"/>
                  </a:lnTo>
                  <a:lnTo>
                    <a:pt x="996315" y="233299"/>
                  </a:lnTo>
                  <a:lnTo>
                    <a:pt x="1006055" y="249491"/>
                  </a:lnTo>
                  <a:lnTo>
                    <a:pt x="1026731" y="265607"/>
                  </a:lnTo>
                  <a:lnTo>
                    <a:pt x="1053211" y="285038"/>
                  </a:lnTo>
                  <a:lnTo>
                    <a:pt x="1242949" y="468249"/>
                  </a:lnTo>
                  <a:lnTo>
                    <a:pt x="1237107" y="631571"/>
                  </a:lnTo>
                  <a:lnTo>
                    <a:pt x="1431036" y="633984"/>
                  </a:lnTo>
                  <a:lnTo>
                    <a:pt x="1430921" y="385927"/>
                  </a:lnTo>
                  <a:lnTo>
                    <a:pt x="1436624" y="641604"/>
                  </a:lnTo>
                  <a:lnTo>
                    <a:pt x="1612773" y="634492"/>
                  </a:lnTo>
                  <a:lnTo>
                    <a:pt x="1613128" y="631507"/>
                  </a:lnTo>
                  <a:lnTo>
                    <a:pt x="1617230" y="463321"/>
                  </a:lnTo>
                  <a:lnTo>
                    <a:pt x="1617599" y="460375"/>
                  </a:lnTo>
                  <a:lnTo>
                    <a:pt x="1781810" y="317246"/>
                  </a:lnTo>
                  <a:lnTo>
                    <a:pt x="1934210" y="474726"/>
                  </a:lnTo>
                  <a:lnTo>
                    <a:pt x="1928622" y="638175"/>
                  </a:lnTo>
                  <a:lnTo>
                    <a:pt x="2186686" y="640588"/>
                  </a:lnTo>
                  <a:lnTo>
                    <a:pt x="2196084" y="338709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10344" y="4840224"/>
              <a:ext cx="711835" cy="645160"/>
            </a:xfrm>
            <a:custGeom>
              <a:avLst/>
              <a:gdLst/>
              <a:ahLst/>
              <a:cxnLst/>
              <a:rect l="l" t="t" r="r" b="b"/>
              <a:pathLst>
                <a:path w="711835" h="645160">
                  <a:moveTo>
                    <a:pt x="170445" y="0"/>
                  </a:moveTo>
                  <a:lnTo>
                    <a:pt x="171725" y="38461"/>
                  </a:lnTo>
                  <a:lnTo>
                    <a:pt x="175571" y="114192"/>
                  </a:lnTo>
                  <a:lnTo>
                    <a:pt x="176922" y="152653"/>
                  </a:lnTo>
                  <a:lnTo>
                    <a:pt x="392" y="325881"/>
                  </a:lnTo>
                  <a:lnTo>
                    <a:pt x="658" y="368764"/>
                  </a:lnTo>
                  <a:lnTo>
                    <a:pt x="0" y="454576"/>
                  </a:lnTo>
                  <a:lnTo>
                    <a:pt x="265" y="497459"/>
                  </a:lnTo>
                  <a:lnTo>
                    <a:pt x="12632" y="514856"/>
                  </a:lnTo>
                  <a:lnTo>
                    <a:pt x="28999" y="511381"/>
                  </a:lnTo>
                  <a:lnTo>
                    <a:pt x="45128" y="504120"/>
                  </a:lnTo>
                  <a:lnTo>
                    <a:pt x="56780" y="510159"/>
                  </a:lnTo>
                  <a:lnTo>
                    <a:pt x="59765" y="540513"/>
                  </a:lnTo>
                  <a:lnTo>
                    <a:pt x="57320" y="583930"/>
                  </a:lnTo>
                  <a:lnTo>
                    <a:pt x="56638" y="624083"/>
                  </a:lnTo>
                  <a:lnTo>
                    <a:pt x="64908" y="644651"/>
                  </a:lnTo>
                  <a:lnTo>
                    <a:pt x="101631" y="642504"/>
                  </a:lnTo>
                  <a:lnTo>
                    <a:pt x="147312" y="631686"/>
                  </a:lnTo>
                  <a:lnTo>
                    <a:pt x="184034" y="629538"/>
                  </a:lnTo>
                  <a:lnTo>
                    <a:pt x="183583" y="627513"/>
                  </a:lnTo>
                  <a:lnTo>
                    <a:pt x="178390" y="470327"/>
                  </a:lnTo>
                  <a:lnTo>
                    <a:pt x="177938" y="468248"/>
                  </a:lnTo>
                  <a:lnTo>
                    <a:pt x="352690" y="302132"/>
                  </a:lnTo>
                  <a:lnTo>
                    <a:pt x="518044" y="460375"/>
                  </a:lnTo>
                  <a:lnTo>
                    <a:pt x="518666" y="503185"/>
                  </a:lnTo>
                  <a:lnTo>
                    <a:pt x="519384" y="595999"/>
                  </a:lnTo>
                  <a:lnTo>
                    <a:pt x="520076" y="638810"/>
                  </a:lnTo>
                  <a:lnTo>
                    <a:pt x="689367" y="631697"/>
                  </a:lnTo>
                  <a:lnTo>
                    <a:pt x="701907" y="613236"/>
                  </a:lnTo>
                  <a:lnTo>
                    <a:pt x="708894" y="572614"/>
                  </a:lnTo>
                  <a:lnTo>
                    <a:pt x="711574" y="517607"/>
                  </a:lnTo>
                  <a:lnTo>
                    <a:pt x="711191" y="455992"/>
                  </a:lnTo>
                  <a:lnTo>
                    <a:pt x="708988" y="395542"/>
                  </a:lnTo>
                  <a:lnTo>
                    <a:pt x="706209" y="344035"/>
                  </a:lnTo>
                  <a:lnTo>
                    <a:pt x="704099" y="309244"/>
                  </a:lnTo>
                  <a:lnTo>
                    <a:pt x="698293" y="289550"/>
                  </a:lnTo>
                  <a:lnTo>
                    <a:pt x="688129" y="297513"/>
                  </a:lnTo>
                  <a:lnTo>
                    <a:pt x="677632" y="308548"/>
                  </a:lnTo>
                  <a:lnTo>
                    <a:pt x="670825" y="298069"/>
                  </a:lnTo>
                  <a:lnTo>
                    <a:pt x="669559" y="276262"/>
                  </a:lnTo>
                  <a:lnTo>
                    <a:pt x="664602" y="273542"/>
                  </a:lnTo>
                  <a:lnTo>
                    <a:pt x="654216" y="269654"/>
                  </a:lnTo>
                  <a:lnTo>
                    <a:pt x="636662" y="244348"/>
                  </a:lnTo>
                  <a:lnTo>
                    <a:pt x="540015" y="151130"/>
                  </a:lnTo>
                  <a:lnTo>
                    <a:pt x="532649" y="4699"/>
                  </a:lnTo>
                  <a:lnTo>
                    <a:pt x="170445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95016" y="4838699"/>
              <a:ext cx="871855" cy="643255"/>
            </a:xfrm>
            <a:custGeom>
              <a:avLst/>
              <a:gdLst/>
              <a:ahLst/>
              <a:cxnLst/>
              <a:rect l="l" t="t" r="r" b="b"/>
              <a:pathLst>
                <a:path w="871854" h="643254">
                  <a:moveTo>
                    <a:pt x="871728" y="503936"/>
                  </a:moveTo>
                  <a:lnTo>
                    <a:pt x="847661" y="506704"/>
                  </a:lnTo>
                  <a:lnTo>
                    <a:pt x="844931" y="506095"/>
                  </a:lnTo>
                  <a:lnTo>
                    <a:pt x="842467" y="504266"/>
                  </a:lnTo>
                  <a:lnTo>
                    <a:pt x="819277" y="503301"/>
                  </a:lnTo>
                  <a:lnTo>
                    <a:pt x="819581" y="460006"/>
                  </a:lnTo>
                  <a:lnTo>
                    <a:pt x="819543" y="378129"/>
                  </a:lnTo>
                  <a:lnTo>
                    <a:pt x="819785" y="334899"/>
                  </a:lnTo>
                  <a:lnTo>
                    <a:pt x="652780" y="155067"/>
                  </a:lnTo>
                  <a:lnTo>
                    <a:pt x="645160" y="4826"/>
                  </a:lnTo>
                  <a:lnTo>
                    <a:pt x="272415" y="0"/>
                  </a:lnTo>
                  <a:lnTo>
                    <a:pt x="275844" y="160020"/>
                  </a:lnTo>
                  <a:lnTo>
                    <a:pt x="92583" y="313436"/>
                  </a:lnTo>
                  <a:lnTo>
                    <a:pt x="79616" y="329018"/>
                  </a:lnTo>
                  <a:lnTo>
                    <a:pt x="80670" y="333222"/>
                  </a:lnTo>
                  <a:lnTo>
                    <a:pt x="87109" y="335661"/>
                  </a:lnTo>
                  <a:lnTo>
                    <a:pt x="90297" y="345948"/>
                  </a:lnTo>
                  <a:lnTo>
                    <a:pt x="0" y="343535"/>
                  </a:lnTo>
                  <a:lnTo>
                    <a:pt x="12954" y="643128"/>
                  </a:lnTo>
                  <a:lnTo>
                    <a:pt x="291338" y="632587"/>
                  </a:lnTo>
                  <a:lnTo>
                    <a:pt x="291719" y="629577"/>
                  </a:lnTo>
                  <a:lnTo>
                    <a:pt x="296151" y="457809"/>
                  </a:lnTo>
                  <a:lnTo>
                    <a:pt x="296545" y="454787"/>
                  </a:lnTo>
                  <a:lnTo>
                    <a:pt x="474599" y="308610"/>
                  </a:lnTo>
                  <a:lnTo>
                    <a:pt x="639826" y="469392"/>
                  </a:lnTo>
                  <a:lnTo>
                    <a:pt x="298704" y="469404"/>
                  </a:lnTo>
                  <a:lnTo>
                    <a:pt x="298704" y="638556"/>
                  </a:lnTo>
                  <a:lnTo>
                    <a:pt x="640080" y="638556"/>
                  </a:lnTo>
                  <a:lnTo>
                    <a:pt x="640080" y="636549"/>
                  </a:lnTo>
                  <a:lnTo>
                    <a:pt x="869061" y="642112"/>
                  </a:lnTo>
                  <a:lnTo>
                    <a:pt x="871728" y="503936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782568" y="5314188"/>
              <a:ext cx="352425" cy="169545"/>
            </a:xfrm>
            <a:custGeom>
              <a:avLst/>
              <a:gdLst/>
              <a:ahLst/>
              <a:cxnLst/>
              <a:rect l="l" t="t" r="r" b="b"/>
              <a:pathLst>
                <a:path w="352425" h="169545">
                  <a:moveTo>
                    <a:pt x="352043" y="0"/>
                  </a:moveTo>
                  <a:lnTo>
                    <a:pt x="0" y="0"/>
                  </a:lnTo>
                  <a:lnTo>
                    <a:pt x="0" y="169164"/>
                  </a:lnTo>
                  <a:lnTo>
                    <a:pt x="352043" y="169164"/>
                  </a:lnTo>
                  <a:lnTo>
                    <a:pt x="352043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98848" y="4840223"/>
              <a:ext cx="1751330" cy="643255"/>
            </a:xfrm>
            <a:custGeom>
              <a:avLst/>
              <a:gdLst/>
              <a:ahLst/>
              <a:cxnLst/>
              <a:rect l="l" t="t" r="r" b="b"/>
              <a:pathLst>
                <a:path w="1751329" h="643254">
                  <a:moveTo>
                    <a:pt x="339852" y="467868"/>
                  </a:moveTo>
                  <a:lnTo>
                    <a:pt x="0" y="467868"/>
                  </a:lnTo>
                  <a:lnTo>
                    <a:pt x="0" y="630936"/>
                  </a:lnTo>
                  <a:lnTo>
                    <a:pt x="339852" y="630936"/>
                  </a:lnTo>
                  <a:lnTo>
                    <a:pt x="339852" y="467868"/>
                  </a:lnTo>
                  <a:close/>
                </a:path>
                <a:path w="1751329" h="643254">
                  <a:moveTo>
                    <a:pt x="1056132" y="467868"/>
                  </a:moveTo>
                  <a:lnTo>
                    <a:pt x="716280" y="467868"/>
                  </a:lnTo>
                  <a:lnTo>
                    <a:pt x="716280" y="615810"/>
                  </a:lnTo>
                  <a:lnTo>
                    <a:pt x="711200" y="470027"/>
                  </a:lnTo>
                  <a:lnTo>
                    <a:pt x="856488" y="303022"/>
                  </a:lnTo>
                  <a:lnTo>
                    <a:pt x="799338" y="238633"/>
                  </a:lnTo>
                  <a:lnTo>
                    <a:pt x="815975" y="2413"/>
                  </a:lnTo>
                  <a:lnTo>
                    <a:pt x="703961" y="0"/>
                  </a:lnTo>
                  <a:lnTo>
                    <a:pt x="701675" y="169418"/>
                  </a:lnTo>
                  <a:lnTo>
                    <a:pt x="527685" y="300609"/>
                  </a:lnTo>
                  <a:lnTo>
                    <a:pt x="509651" y="471678"/>
                  </a:lnTo>
                  <a:lnTo>
                    <a:pt x="342900" y="478790"/>
                  </a:lnTo>
                  <a:lnTo>
                    <a:pt x="349250" y="640080"/>
                  </a:lnTo>
                  <a:lnTo>
                    <a:pt x="717042" y="637667"/>
                  </a:lnTo>
                  <a:lnTo>
                    <a:pt x="716800" y="630936"/>
                  </a:lnTo>
                  <a:lnTo>
                    <a:pt x="1056132" y="630936"/>
                  </a:lnTo>
                  <a:lnTo>
                    <a:pt x="1056132" y="467868"/>
                  </a:lnTo>
                  <a:close/>
                </a:path>
                <a:path w="1751329" h="643254">
                  <a:moveTo>
                    <a:pt x="1751076" y="473964"/>
                  </a:moveTo>
                  <a:lnTo>
                    <a:pt x="1411224" y="473964"/>
                  </a:lnTo>
                  <a:lnTo>
                    <a:pt x="1411224" y="643128"/>
                  </a:lnTo>
                  <a:lnTo>
                    <a:pt x="1751076" y="643128"/>
                  </a:lnTo>
                  <a:lnTo>
                    <a:pt x="1751076" y="473964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69308" y="3025205"/>
            <a:ext cx="4572000" cy="2524125"/>
            <a:chOff x="4369308" y="3025205"/>
            <a:chExt cx="4572000" cy="25241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9308" y="3025205"/>
              <a:ext cx="4571999" cy="252367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350764" y="4689348"/>
              <a:ext cx="864235" cy="784860"/>
            </a:xfrm>
            <a:custGeom>
              <a:avLst/>
              <a:gdLst/>
              <a:ahLst/>
              <a:cxnLst/>
              <a:rect l="l" t="t" r="r" b="b"/>
              <a:pathLst>
                <a:path w="864235" h="784860">
                  <a:moveTo>
                    <a:pt x="225842" y="567563"/>
                  </a:moveTo>
                  <a:lnTo>
                    <a:pt x="68961" y="567563"/>
                  </a:lnTo>
                  <a:lnTo>
                    <a:pt x="69379" y="619275"/>
                  </a:lnTo>
                  <a:lnTo>
                    <a:pt x="72550" y="724511"/>
                  </a:lnTo>
                  <a:lnTo>
                    <a:pt x="72898" y="776223"/>
                  </a:lnTo>
                  <a:lnTo>
                    <a:pt x="646811" y="784860"/>
                  </a:lnTo>
                  <a:lnTo>
                    <a:pt x="646931" y="775147"/>
                  </a:lnTo>
                  <a:lnTo>
                    <a:pt x="643636" y="775080"/>
                  </a:lnTo>
                  <a:lnTo>
                    <a:pt x="644818" y="737679"/>
                  </a:lnTo>
                  <a:lnTo>
                    <a:pt x="648581" y="642753"/>
                  </a:lnTo>
                  <a:lnTo>
                    <a:pt x="649372" y="579173"/>
                  </a:lnTo>
                  <a:lnTo>
                    <a:pt x="640706" y="570709"/>
                  </a:lnTo>
                  <a:lnTo>
                    <a:pt x="223900" y="569340"/>
                  </a:lnTo>
                  <a:lnTo>
                    <a:pt x="225842" y="567563"/>
                  </a:lnTo>
                  <a:close/>
                </a:path>
                <a:path w="864235" h="784860">
                  <a:moveTo>
                    <a:pt x="863413" y="372999"/>
                  </a:moveTo>
                  <a:lnTo>
                    <a:pt x="438276" y="372999"/>
                  </a:lnTo>
                  <a:lnTo>
                    <a:pt x="640706" y="570709"/>
                  </a:lnTo>
                  <a:lnTo>
                    <a:pt x="649477" y="570738"/>
                  </a:lnTo>
                  <a:lnTo>
                    <a:pt x="649372" y="579173"/>
                  </a:lnTo>
                  <a:lnTo>
                    <a:pt x="650748" y="580516"/>
                  </a:lnTo>
                  <a:lnTo>
                    <a:pt x="649511" y="619275"/>
                  </a:lnTo>
                  <a:lnTo>
                    <a:pt x="648581" y="642753"/>
                  </a:lnTo>
                  <a:lnTo>
                    <a:pt x="646931" y="775147"/>
                  </a:lnTo>
                  <a:lnTo>
                    <a:pt x="864108" y="779526"/>
                  </a:lnTo>
                  <a:lnTo>
                    <a:pt x="863900" y="737679"/>
                  </a:lnTo>
                  <a:lnTo>
                    <a:pt x="863774" y="683682"/>
                  </a:lnTo>
                  <a:lnTo>
                    <a:pt x="863679" y="455324"/>
                  </a:lnTo>
                  <a:lnTo>
                    <a:pt x="863566" y="403939"/>
                  </a:lnTo>
                  <a:lnTo>
                    <a:pt x="863413" y="372999"/>
                  </a:lnTo>
                  <a:close/>
                </a:path>
                <a:path w="864235" h="784860">
                  <a:moveTo>
                    <a:pt x="654303" y="0"/>
                  </a:moveTo>
                  <a:lnTo>
                    <a:pt x="219710" y="5587"/>
                  </a:lnTo>
                  <a:lnTo>
                    <a:pt x="214884" y="174370"/>
                  </a:lnTo>
                  <a:lnTo>
                    <a:pt x="0" y="384047"/>
                  </a:lnTo>
                  <a:lnTo>
                    <a:pt x="1162" y="434891"/>
                  </a:lnTo>
                  <a:lnTo>
                    <a:pt x="3536" y="520529"/>
                  </a:lnTo>
                  <a:lnTo>
                    <a:pt x="4699" y="571372"/>
                  </a:lnTo>
                  <a:lnTo>
                    <a:pt x="68961" y="567563"/>
                  </a:lnTo>
                  <a:lnTo>
                    <a:pt x="225842" y="567563"/>
                  </a:lnTo>
                  <a:lnTo>
                    <a:pt x="438276" y="372999"/>
                  </a:lnTo>
                  <a:lnTo>
                    <a:pt x="863413" y="372999"/>
                  </a:lnTo>
                  <a:lnTo>
                    <a:pt x="863346" y="359409"/>
                  </a:lnTo>
                  <a:lnTo>
                    <a:pt x="820547" y="352297"/>
                  </a:lnTo>
                  <a:lnTo>
                    <a:pt x="655320" y="170687"/>
                  </a:lnTo>
                  <a:lnTo>
                    <a:pt x="655036" y="128015"/>
                  </a:lnTo>
                  <a:lnTo>
                    <a:pt x="654516" y="42671"/>
                  </a:lnTo>
                  <a:lnTo>
                    <a:pt x="654303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12319"/>
            <a:ext cx="3103880" cy="750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spc="-10" dirty="0">
                <a:solidFill>
                  <a:srgbClr val="008694"/>
                </a:solidFill>
              </a:rPr>
              <a:t>Chirurgie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7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actuelle</a:t>
            </a:r>
            <a:r>
              <a:rPr sz="2000" i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futur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43853" y="5488635"/>
            <a:ext cx="57277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83579" y="5760720"/>
            <a:ext cx="2077720" cy="368935"/>
          </a:xfrm>
          <a:custGeom>
            <a:avLst/>
            <a:gdLst/>
            <a:ahLst/>
            <a:cxnLst/>
            <a:rect l="l" t="t" r="r" b="b"/>
            <a:pathLst>
              <a:path w="2077720" h="368935">
                <a:moveTo>
                  <a:pt x="2077212" y="0"/>
                </a:moveTo>
                <a:lnTo>
                  <a:pt x="0" y="0"/>
                </a:lnTo>
                <a:lnTo>
                  <a:pt x="0" y="368807"/>
                </a:lnTo>
                <a:lnTo>
                  <a:pt x="2077212" y="368807"/>
                </a:lnTo>
                <a:lnTo>
                  <a:pt x="20772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783579" y="5760720"/>
            <a:ext cx="2077720" cy="36893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598170">
              <a:lnSpc>
                <a:spcPct val="100000"/>
              </a:lnSpc>
              <a:spcBef>
                <a:spcPts val="250"/>
              </a:spcBef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37</a:t>
            </a:r>
            <a:r>
              <a:rPr sz="18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8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HC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00227" y="789431"/>
            <a:ext cx="4572000" cy="2560320"/>
            <a:chOff x="300227" y="789431"/>
            <a:chExt cx="4572000" cy="256032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0227" y="789431"/>
              <a:ext cx="4572000" cy="256032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281683" y="2490215"/>
              <a:ext cx="1292860" cy="779145"/>
            </a:xfrm>
            <a:custGeom>
              <a:avLst/>
              <a:gdLst/>
              <a:ahLst/>
              <a:cxnLst/>
              <a:rect l="l" t="t" r="r" b="b"/>
              <a:pathLst>
                <a:path w="1292860" h="779145">
                  <a:moveTo>
                    <a:pt x="654939" y="0"/>
                  </a:moveTo>
                  <a:lnTo>
                    <a:pt x="219963" y="5587"/>
                  </a:lnTo>
                  <a:lnTo>
                    <a:pt x="215137" y="174244"/>
                  </a:lnTo>
                  <a:lnTo>
                    <a:pt x="0" y="383667"/>
                  </a:lnTo>
                  <a:lnTo>
                    <a:pt x="9525" y="778763"/>
                  </a:lnTo>
                  <a:lnTo>
                    <a:pt x="223012" y="772413"/>
                  </a:lnTo>
                  <a:lnTo>
                    <a:pt x="224154" y="568833"/>
                  </a:lnTo>
                  <a:lnTo>
                    <a:pt x="438658" y="372618"/>
                  </a:lnTo>
                  <a:lnTo>
                    <a:pt x="639572" y="578358"/>
                  </a:lnTo>
                  <a:lnTo>
                    <a:pt x="640234" y="615924"/>
                  </a:lnTo>
                  <a:lnTo>
                    <a:pt x="643608" y="736681"/>
                  </a:lnTo>
                  <a:lnTo>
                    <a:pt x="644271" y="774319"/>
                  </a:lnTo>
                  <a:lnTo>
                    <a:pt x="1079373" y="766826"/>
                  </a:lnTo>
                  <a:lnTo>
                    <a:pt x="1085215" y="555371"/>
                  </a:lnTo>
                  <a:lnTo>
                    <a:pt x="1292352" y="357759"/>
                  </a:lnTo>
                  <a:lnTo>
                    <a:pt x="1218565" y="286385"/>
                  </a:lnTo>
                  <a:lnTo>
                    <a:pt x="1139952" y="288798"/>
                  </a:lnTo>
                  <a:lnTo>
                    <a:pt x="1049401" y="215011"/>
                  </a:lnTo>
                  <a:lnTo>
                    <a:pt x="905510" y="359156"/>
                  </a:lnTo>
                  <a:lnTo>
                    <a:pt x="821309" y="351917"/>
                  </a:lnTo>
                  <a:lnTo>
                    <a:pt x="655954" y="170561"/>
                  </a:lnTo>
                  <a:lnTo>
                    <a:pt x="654939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894689" y="3342513"/>
            <a:ext cx="8496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D&amp;C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10895" y="3349497"/>
            <a:ext cx="5098415" cy="2897505"/>
            <a:chOff x="310895" y="3349497"/>
            <a:chExt cx="5098415" cy="2897505"/>
          </a:xfrm>
        </p:grpSpPr>
        <p:sp>
          <p:nvSpPr>
            <p:cNvPr id="14" name="object 14"/>
            <p:cNvSpPr/>
            <p:nvPr/>
          </p:nvSpPr>
          <p:spPr>
            <a:xfrm>
              <a:off x="2921888" y="5605081"/>
              <a:ext cx="2480945" cy="635635"/>
            </a:xfrm>
            <a:custGeom>
              <a:avLst/>
              <a:gdLst/>
              <a:ahLst/>
              <a:cxnLst/>
              <a:rect l="l" t="t" r="r" b="b"/>
              <a:pathLst>
                <a:path w="2480945" h="635635">
                  <a:moveTo>
                    <a:pt x="0" y="0"/>
                  </a:moveTo>
                  <a:lnTo>
                    <a:pt x="166369" y="116103"/>
                  </a:lnTo>
                  <a:lnTo>
                    <a:pt x="212124" y="147377"/>
                  </a:lnTo>
                  <a:lnTo>
                    <a:pt x="258289" y="177627"/>
                  </a:lnTo>
                  <a:lnTo>
                    <a:pt x="304837" y="206847"/>
                  </a:lnTo>
                  <a:lnTo>
                    <a:pt x="351740" y="235031"/>
                  </a:lnTo>
                  <a:lnTo>
                    <a:pt x="398969" y="262172"/>
                  </a:lnTo>
                  <a:lnTo>
                    <a:pt x="446497" y="288263"/>
                  </a:lnTo>
                  <a:lnTo>
                    <a:pt x="494294" y="313299"/>
                  </a:lnTo>
                  <a:lnTo>
                    <a:pt x="542334" y="337272"/>
                  </a:lnTo>
                  <a:lnTo>
                    <a:pt x="590588" y="360175"/>
                  </a:lnTo>
                  <a:lnTo>
                    <a:pt x="639028" y="382004"/>
                  </a:lnTo>
                  <a:lnTo>
                    <a:pt x="687625" y="402750"/>
                  </a:lnTo>
                  <a:lnTo>
                    <a:pt x="736352" y="422407"/>
                  </a:lnTo>
                  <a:lnTo>
                    <a:pt x="785181" y="440970"/>
                  </a:lnTo>
                  <a:lnTo>
                    <a:pt x="834083" y="458431"/>
                  </a:lnTo>
                  <a:lnTo>
                    <a:pt x="883029" y="474784"/>
                  </a:lnTo>
                  <a:lnTo>
                    <a:pt x="931993" y="490022"/>
                  </a:lnTo>
                  <a:lnTo>
                    <a:pt x="980946" y="504139"/>
                  </a:lnTo>
                  <a:lnTo>
                    <a:pt x="1029860" y="517129"/>
                  </a:lnTo>
                  <a:lnTo>
                    <a:pt x="1078706" y="528985"/>
                  </a:lnTo>
                  <a:lnTo>
                    <a:pt x="1127456" y="539700"/>
                  </a:lnTo>
                  <a:lnTo>
                    <a:pt x="1176083" y="549268"/>
                  </a:lnTo>
                  <a:lnTo>
                    <a:pt x="1224559" y="557682"/>
                  </a:lnTo>
                  <a:lnTo>
                    <a:pt x="1272854" y="564936"/>
                  </a:lnTo>
                  <a:lnTo>
                    <a:pt x="1320941" y="571023"/>
                  </a:lnTo>
                  <a:lnTo>
                    <a:pt x="1368792" y="575938"/>
                  </a:lnTo>
                  <a:lnTo>
                    <a:pt x="1416379" y="579673"/>
                  </a:lnTo>
                  <a:lnTo>
                    <a:pt x="1463673" y="582221"/>
                  </a:lnTo>
                  <a:lnTo>
                    <a:pt x="1510647" y="583577"/>
                  </a:lnTo>
                  <a:lnTo>
                    <a:pt x="1557272" y="583734"/>
                  </a:lnTo>
                  <a:lnTo>
                    <a:pt x="1603520" y="582685"/>
                  </a:lnTo>
                  <a:lnTo>
                    <a:pt x="1649363" y="580424"/>
                  </a:lnTo>
                  <a:lnTo>
                    <a:pt x="1694773" y="576945"/>
                  </a:lnTo>
                  <a:lnTo>
                    <a:pt x="1739722" y="572240"/>
                  </a:lnTo>
                  <a:lnTo>
                    <a:pt x="1784181" y="566303"/>
                  </a:lnTo>
                  <a:lnTo>
                    <a:pt x="1828123" y="559129"/>
                  </a:lnTo>
                  <a:lnTo>
                    <a:pt x="1871519" y="550709"/>
                  </a:lnTo>
                  <a:lnTo>
                    <a:pt x="1914341" y="541039"/>
                  </a:lnTo>
                  <a:lnTo>
                    <a:pt x="1956562" y="530110"/>
                  </a:lnTo>
                  <a:lnTo>
                    <a:pt x="2107184" y="635304"/>
                  </a:lnTo>
                  <a:lnTo>
                    <a:pt x="2480818" y="61760"/>
                  </a:lnTo>
                  <a:lnTo>
                    <a:pt x="1639443" y="308800"/>
                  </a:lnTo>
                  <a:lnTo>
                    <a:pt x="1790191" y="414007"/>
                  </a:lnTo>
                  <a:lnTo>
                    <a:pt x="1747971" y="424935"/>
                  </a:lnTo>
                  <a:lnTo>
                    <a:pt x="1705149" y="434606"/>
                  </a:lnTo>
                  <a:lnTo>
                    <a:pt x="1661753" y="443025"/>
                  </a:lnTo>
                  <a:lnTo>
                    <a:pt x="1617811" y="450200"/>
                  </a:lnTo>
                  <a:lnTo>
                    <a:pt x="1573352" y="456137"/>
                  </a:lnTo>
                  <a:lnTo>
                    <a:pt x="1528403" y="460842"/>
                  </a:lnTo>
                  <a:lnTo>
                    <a:pt x="1482993" y="464322"/>
                  </a:lnTo>
                  <a:lnTo>
                    <a:pt x="1437150" y="466583"/>
                  </a:lnTo>
                  <a:lnTo>
                    <a:pt x="1390902" y="467632"/>
                  </a:lnTo>
                  <a:lnTo>
                    <a:pt x="1344277" y="467476"/>
                  </a:lnTo>
                  <a:lnTo>
                    <a:pt x="1297303" y="466120"/>
                  </a:lnTo>
                  <a:lnTo>
                    <a:pt x="1250009" y="463572"/>
                  </a:lnTo>
                  <a:lnTo>
                    <a:pt x="1202422" y="459837"/>
                  </a:lnTo>
                  <a:lnTo>
                    <a:pt x="1154571" y="454923"/>
                  </a:lnTo>
                  <a:lnTo>
                    <a:pt x="1106484" y="448836"/>
                  </a:lnTo>
                  <a:lnTo>
                    <a:pt x="1058189" y="441582"/>
                  </a:lnTo>
                  <a:lnTo>
                    <a:pt x="1009713" y="433168"/>
                  </a:lnTo>
                  <a:lnTo>
                    <a:pt x="961086" y="423601"/>
                  </a:lnTo>
                  <a:lnTo>
                    <a:pt x="912336" y="412886"/>
                  </a:lnTo>
                  <a:lnTo>
                    <a:pt x="863490" y="401031"/>
                  </a:lnTo>
                  <a:lnTo>
                    <a:pt x="814576" y="388041"/>
                  </a:lnTo>
                  <a:lnTo>
                    <a:pt x="765623" y="373924"/>
                  </a:lnTo>
                  <a:lnTo>
                    <a:pt x="716659" y="358686"/>
                  </a:lnTo>
                  <a:lnTo>
                    <a:pt x="667713" y="342333"/>
                  </a:lnTo>
                  <a:lnTo>
                    <a:pt x="618811" y="324872"/>
                  </a:lnTo>
                  <a:lnTo>
                    <a:pt x="569982" y="306310"/>
                  </a:lnTo>
                  <a:lnTo>
                    <a:pt x="521255" y="286652"/>
                  </a:lnTo>
                  <a:lnTo>
                    <a:pt x="472658" y="265906"/>
                  </a:lnTo>
                  <a:lnTo>
                    <a:pt x="424218" y="244077"/>
                  </a:lnTo>
                  <a:lnTo>
                    <a:pt x="375964" y="221173"/>
                  </a:lnTo>
                  <a:lnTo>
                    <a:pt x="327924" y="197200"/>
                  </a:lnTo>
                  <a:lnTo>
                    <a:pt x="280127" y="172164"/>
                  </a:lnTo>
                  <a:lnTo>
                    <a:pt x="232599" y="146073"/>
                  </a:lnTo>
                  <a:lnTo>
                    <a:pt x="185370" y="118931"/>
                  </a:lnTo>
                  <a:lnTo>
                    <a:pt x="138467" y="90747"/>
                  </a:lnTo>
                  <a:lnTo>
                    <a:pt x="91919" y="61525"/>
                  </a:lnTo>
                  <a:lnTo>
                    <a:pt x="45754" y="3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910896" y="3355847"/>
              <a:ext cx="1095375" cy="2306320"/>
            </a:xfrm>
            <a:custGeom>
              <a:avLst/>
              <a:gdLst/>
              <a:ahLst/>
              <a:cxnLst/>
              <a:rect l="l" t="t" r="r" b="b"/>
              <a:pathLst>
                <a:path w="1095375" h="2306320">
                  <a:moveTo>
                    <a:pt x="180412" y="0"/>
                  </a:moveTo>
                  <a:lnTo>
                    <a:pt x="151355" y="44291"/>
                  </a:lnTo>
                  <a:lnTo>
                    <a:pt x="122932" y="93433"/>
                  </a:lnTo>
                  <a:lnTo>
                    <a:pt x="105119" y="128040"/>
                  </a:lnTo>
                  <a:lnTo>
                    <a:pt x="88736" y="163231"/>
                  </a:lnTo>
                  <a:lnTo>
                    <a:pt x="73772" y="198983"/>
                  </a:lnTo>
                  <a:lnTo>
                    <a:pt x="60218" y="235273"/>
                  </a:lnTo>
                  <a:lnTo>
                    <a:pt x="48064" y="272076"/>
                  </a:lnTo>
                  <a:lnTo>
                    <a:pt x="37299" y="309369"/>
                  </a:lnTo>
                  <a:lnTo>
                    <a:pt x="27914" y="347129"/>
                  </a:lnTo>
                  <a:lnTo>
                    <a:pt x="19899" y="385331"/>
                  </a:lnTo>
                  <a:lnTo>
                    <a:pt x="13242" y="423952"/>
                  </a:lnTo>
                  <a:lnTo>
                    <a:pt x="7935" y="462968"/>
                  </a:lnTo>
                  <a:lnTo>
                    <a:pt x="3968" y="502356"/>
                  </a:lnTo>
                  <a:lnTo>
                    <a:pt x="1329" y="542091"/>
                  </a:lnTo>
                  <a:lnTo>
                    <a:pt x="10" y="582151"/>
                  </a:lnTo>
                  <a:lnTo>
                    <a:pt x="0" y="622511"/>
                  </a:lnTo>
                  <a:lnTo>
                    <a:pt x="1288" y="663147"/>
                  </a:lnTo>
                  <a:lnTo>
                    <a:pt x="3866" y="704037"/>
                  </a:lnTo>
                  <a:lnTo>
                    <a:pt x="7723" y="745156"/>
                  </a:lnTo>
                  <a:lnTo>
                    <a:pt x="12848" y="786480"/>
                  </a:lnTo>
                  <a:lnTo>
                    <a:pt x="19232" y="827986"/>
                  </a:lnTo>
                  <a:lnTo>
                    <a:pt x="26865" y="869651"/>
                  </a:lnTo>
                  <a:lnTo>
                    <a:pt x="35737" y="911450"/>
                  </a:lnTo>
                  <a:lnTo>
                    <a:pt x="45837" y="953359"/>
                  </a:lnTo>
                  <a:lnTo>
                    <a:pt x="57156" y="995356"/>
                  </a:lnTo>
                  <a:lnTo>
                    <a:pt x="69683" y="1037416"/>
                  </a:lnTo>
                  <a:lnTo>
                    <a:pt x="83409" y="1079516"/>
                  </a:lnTo>
                  <a:lnTo>
                    <a:pt x="98323" y="1121631"/>
                  </a:lnTo>
                  <a:lnTo>
                    <a:pt x="114415" y="1163739"/>
                  </a:lnTo>
                  <a:lnTo>
                    <a:pt x="131676" y="1205815"/>
                  </a:lnTo>
                  <a:lnTo>
                    <a:pt x="150094" y="1247836"/>
                  </a:lnTo>
                  <a:lnTo>
                    <a:pt x="169661" y="1289779"/>
                  </a:lnTo>
                  <a:lnTo>
                    <a:pt x="190366" y="1331619"/>
                  </a:lnTo>
                  <a:lnTo>
                    <a:pt x="212199" y="1373332"/>
                  </a:lnTo>
                  <a:lnTo>
                    <a:pt x="235150" y="1414895"/>
                  </a:lnTo>
                  <a:lnTo>
                    <a:pt x="259208" y="1456285"/>
                  </a:lnTo>
                  <a:lnTo>
                    <a:pt x="284365" y="1497478"/>
                  </a:lnTo>
                  <a:lnTo>
                    <a:pt x="310609" y="1538449"/>
                  </a:lnTo>
                  <a:lnTo>
                    <a:pt x="337931" y="1579176"/>
                  </a:lnTo>
                  <a:lnTo>
                    <a:pt x="366321" y="1619634"/>
                  </a:lnTo>
                  <a:lnTo>
                    <a:pt x="395768" y="1659799"/>
                  </a:lnTo>
                  <a:lnTo>
                    <a:pt x="426263" y="1699649"/>
                  </a:lnTo>
                  <a:lnTo>
                    <a:pt x="457795" y="1739160"/>
                  </a:lnTo>
                  <a:lnTo>
                    <a:pt x="490354" y="1778307"/>
                  </a:lnTo>
                  <a:lnTo>
                    <a:pt x="523931" y="1817067"/>
                  </a:lnTo>
                  <a:lnTo>
                    <a:pt x="558515" y="1855416"/>
                  </a:lnTo>
                  <a:lnTo>
                    <a:pt x="594097" y="1893331"/>
                  </a:lnTo>
                  <a:lnTo>
                    <a:pt x="630665" y="1930788"/>
                  </a:lnTo>
                  <a:lnTo>
                    <a:pt x="668211" y="1967763"/>
                  </a:lnTo>
                  <a:lnTo>
                    <a:pt x="706723" y="2004232"/>
                  </a:lnTo>
                  <a:lnTo>
                    <a:pt x="746193" y="2040173"/>
                  </a:lnTo>
                  <a:lnTo>
                    <a:pt x="786609" y="2075560"/>
                  </a:lnTo>
                  <a:lnTo>
                    <a:pt x="827963" y="2110371"/>
                  </a:lnTo>
                  <a:lnTo>
                    <a:pt x="870243" y="2144581"/>
                  </a:lnTo>
                  <a:lnTo>
                    <a:pt x="913439" y="2178168"/>
                  </a:lnTo>
                  <a:lnTo>
                    <a:pt x="957543" y="2211106"/>
                  </a:lnTo>
                  <a:lnTo>
                    <a:pt x="1002543" y="2243373"/>
                  </a:lnTo>
                  <a:lnTo>
                    <a:pt x="1048430" y="2274946"/>
                  </a:lnTo>
                  <a:lnTo>
                    <a:pt x="1095193" y="2305799"/>
                  </a:lnTo>
                  <a:lnTo>
                    <a:pt x="1050074" y="2271135"/>
                  </a:lnTo>
                  <a:lnTo>
                    <a:pt x="1005971" y="2235836"/>
                  </a:lnTo>
                  <a:lnTo>
                    <a:pt x="962891" y="2199926"/>
                  </a:lnTo>
                  <a:lnTo>
                    <a:pt x="920843" y="2163432"/>
                  </a:lnTo>
                  <a:lnTo>
                    <a:pt x="879836" y="2126378"/>
                  </a:lnTo>
                  <a:lnTo>
                    <a:pt x="839879" y="2088789"/>
                  </a:lnTo>
                  <a:lnTo>
                    <a:pt x="800979" y="2050690"/>
                  </a:lnTo>
                  <a:lnTo>
                    <a:pt x="763146" y="2012108"/>
                  </a:lnTo>
                  <a:lnTo>
                    <a:pt x="726389" y="1973066"/>
                  </a:lnTo>
                  <a:lnTo>
                    <a:pt x="690715" y="1933590"/>
                  </a:lnTo>
                  <a:lnTo>
                    <a:pt x="656133" y="1893705"/>
                  </a:lnTo>
                  <a:lnTo>
                    <a:pt x="622653" y="1853437"/>
                  </a:lnTo>
                  <a:lnTo>
                    <a:pt x="590282" y="1812810"/>
                  </a:lnTo>
                  <a:lnTo>
                    <a:pt x="559030" y="1771850"/>
                  </a:lnTo>
                  <a:lnTo>
                    <a:pt x="528905" y="1730581"/>
                  </a:lnTo>
                  <a:lnTo>
                    <a:pt x="499915" y="1689030"/>
                  </a:lnTo>
                  <a:lnTo>
                    <a:pt x="472069" y="1647221"/>
                  </a:lnTo>
                  <a:lnTo>
                    <a:pt x="445376" y="1605179"/>
                  </a:lnTo>
                  <a:lnTo>
                    <a:pt x="419844" y="1562930"/>
                  </a:lnTo>
                  <a:lnTo>
                    <a:pt x="395482" y="1520498"/>
                  </a:lnTo>
                  <a:lnTo>
                    <a:pt x="372298" y="1477909"/>
                  </a:lnTo>
                  <a:lnTo>
                    <a:pt x="350302" y="1435188"/>
                  </a:lnTo>
                  <a:lnTo>
                    <a:pt x="329502" y="1392361"/>
                  </a:lnTo>
                  <a:lnTo>
                    <a:pt x="309906" y="1349451"/>
                  </a:lnTo>
                  <a:lnTo>
                    <a:pt x="291523" y="1306485"/>
                  </a:lnTo>
                  <a:lnTo>
                    <a:pt x="274361" y="1263488"/>
                  </a:lnTo>
                  <a:lnTo>
                    <a:pt x="258430" y="1220485"/>
                  </a:lnTo>
                  <a:lnTo>
                    <a:pt x="243738" y="1177501"/>
                  </a:lnTo>
                  <a:lnTo>
                    <a:pt x="230293" y="1134561"/>
                  </a:lnTo>
                  <a:lnTo>
                    <a:pt x="218104" y="1091690"/>
                  </a:lnTo>
                  <a:lnTo>
                    <a:pt x="207180" y="1048914"/>
                  </a:lnTo>
                  <a:lnTo>
                    <a:pt x="197529" y="1006257"/>
                  </a:lnTo>
                  <a:lnTo>
                    <a:pt x="189160" y="963746"/>
                  </a:lnTo>
                  <a:lnTo>
                    <a:pt x="182081" y="921404"/>
                  </a:lnTo>
                  <a:lnTo>
                    <a:pt x="176301" y="879258"/>
                  </a:lnTo>
                  <a:lnTo>
                    <a:pt x="171830" y="837332"/>
                  </a:lnTo>
                  <a:lnTo>
                    <a:pt x="168674" y="795651"/>
                  </a:lnTo>
                  <a:lnTo>
                    <a:pt x="166844" y="754241"/>
                  </a:lnTo>
                  <a:lnTo>
                    <a:pt x="166347" y="713127"/>
                  </a:lnTo>
                  <a:lnTo>
                    <a:pt x="167192" y="672334"/>
                  </a:lnTo>
                  <a:lnTo>
                    <a:pt x="169388" y="631888"/>
                  </a:lnTo>
                  <a:lnTo>
                    <a:pt x="172943" y="591812"/>
                  </a:lnTo>
                  <a:lnTo>
                    <a:pt x="177866" y="552133"/>
                  </a:lnTo>
                  <a:lnTo>
                    <a:pt x="184166" y="512876"/>
                  </a:lnTo>
                  <a:lnTo>
                    <a:pt x="191851" y="474066"/>
                  </a:lnTo>
                  <a:lnTo>
                    <a:pt x="200930" y="435728"/>
                  </a:lnTo>
                  <a:lnTo>
                    <a:pt x="211411" y="397887"/>
                  </a:lnTo>
                  <a:lnTo>
                    <a:pt x="223303" y="360568"/>
                  </a:lnTo>
                  <a:lnTo>
                    <a:pt x="236615" y="323797"/>
                  </a:lnTo>
                  <a:lnTo>
                    <a:pt x="251356" y="287598"/>
                  </a:lnTo>
                  <a:lnTo>
                    <a:pt x="267533" y="251998"/>
                  </a:lnTo>
                  <a:lnTo>
                    <a:pt x="285155" y="217020"/>
                  </a:lnTo>
                  <a:lnTo>
                    <a:pt x="304232" y="182691"/>
                  </a:lnTo>
                  <a:lnTo>
                    <a:pt x="324771" y="149035"/>
                  </a:lnTo>
                  <a:lnTo>
                    <a:pt x="346782" y="116077"/>
                  </a:lnTo>
                  <a:lnTo>
                    <a:pt x="180412" y="0"/>
                  </a:lnTo>
                  <a:close/>
                </a:path>
              </a:pathLst>
            </a:custGeom>
            <a:solidFill>
              <a:srgbClr val="CD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910814" y="3355847"/>
              <a:ext cx="3492500" cy="2884805"/>
            </a:xfrm>
            <a:custGeom>
              <a:avLst/>
              <a:gdLst/>
              <a:ahLst/>
              <a:cxnLst/>
              <a:rect l="l" t="t" r="r" b="b"/>
              <a:pathLst>
                <a:path w="3492500" h="2884804">
                  <a:moveTo>
                    <a:pt x="1011074" y="2249233"/>
                  </a:moveTo>
                  <a:lnTo>
                    <a:pt x="1056828" y="2280508"/>
                  </a:lnTo>
                  <a:lnTo>
                    <a:pt x="1102993" y="2310759"/>
                  </a:lnTo>
                  <a:lnTo>
                    <a:pt x="1149541" y="2339980"/>
                  </a:lnTo>
                  <a:lnTo>
                    <a:pt x="1196444" y="2368165"/>
                  </a:lnTo>
                  <a:lnTo>
                    <a:pt x="1243673" y="2395306"/>
                  </a:lnTo>
                  <a:lnTo>
                    <a:pt x="1291201" y="2421398"/>
                  </a:lnTo>
                  <a:lnTo>
                    <a:pt x="1338999" y="2446434"/>
                  </a:lnTo>
                  <a:lnTo>
                    <a:pt x="1387039" y="2470407"/>
                  </a:lnTo>
                  <a:lnTo>
                    <a:pt x="1435292" y="2493311"/>
                  </a:lnTo>
                  <a:lnTo>
                    <a:pt x="1483732" y="2515139"/>
                  </a:lnTo>
                  <a:lnTo>
                    <a:pt x="1532330" y="2535885"/>
                  </a:lnTo>
                  <a:lnTo>
                    <a:pt x="1581057" y="2555543"/>
                  </a:lnTo>
                  <a:lnTo>
                    <a:pt x="1629885" y="2574106"/>
                  </a:lnTo>
                  <a:lnTo>
                    <a:pt x="1678787" y="2591567"/>
                  </a:lnTo>
                  <a:lnTo>
                    <a:pt x="1727734" y="2607919"/>
                  </a:lnTo>
                  <a:lnTo>
                    <a:pt x="1776697" y="2623158"/>
                  </a:lnTo>
                  <a:lnTo>
                    <a:pt x="1825650" y="2637275"/>
                  </a:lnTo>
                  <a:lnTo>
                    <a:pt x="1874564" y="2650264"/>
                  </a:lnTo>
                  <a:lnTo>
                    <a:pt x="1923410" y="2662120"/>
                  </a:lnTo>
                  <a:lnTo>
                    <a:pt x="1972161" y="2672834"/>
                  </a:lnTo>
                  <a:lnTo>
                    <a:pt x="2020788" y="2682402"/>
                  </a:lnTo>
                  <a:lnTo>
                    <a:pt x="2069263" y="2690816"/>
                  </a:lnTo>
                  <a:lnTo>
                    <a:pt x="2117558" y="2698070"/>
                  </a:lnTo>
                  <a:lnTo>
                    <a:pt x="2165645" y="2704157"/>
                  </a:lnTo>
                  <a:lnTo>
                    <a:pt x="2213496" y="2709071"/>
                  </a:lnTo>
                  <a:lnTo>
                    <a:pt x="2261083" y="2712805"/>
                  </a:lnTo>
                  <a:lnTo>
                    <a:pt x="2308377" y="2715354"/>
                  </a:lnTo>
                  <a:lnTo>
                    <a:pt x="2355351" y="2716709"/>
                  </a:lnTo>
                  <a:lnTo>
                    <a:pt x="2401976" y="2716866"/>
                  </a:lnTo>
                  <a:lnTo>
                    <a:pt x="2448224" y="2715817"/>
                  </a:lnTo>
                  <a:lnTo>
                    <a:pt x="2494067" y="2713555"/>
                  </a:lnTo>
                  <a:lnTo>
                    <a:pt x="2539477" y="2710076"/>
                  </a:lnTo>
                  <a:lnTo>
                    <a:pt x="2584426" y="2705370"/>
                  </a:lnTo>
                  <a:lnTo>
                    <a:pt x="2628885" y="2699434"/>
                  </a:lnTo>
                  <a:lnTo>
                    <a:pt x="2672827" y="2692259"/>
                  </a:lnTo>
                  <a:lnTo>
                    <a:pt x="2716223" y="2683839"/>
                  </a:lnTo>
                  <a:lnTo>
                    <a:pt x="2759045" y="2674169"/>
                  </a:lnTo>
                  <a:lnTo>
                    <a:pt x="2801266" y="2663240"/>
                  </a:lnTo>
                  <a:lnTo>
                    <a:pt x="2650517" y="2558034"/>
                  </a:lnTo>
                  <a:lnTo>
                    <a:pt x="3491892" y="2310993"/>
                  </a:lnTo>
                  <a:lnTo>
                    <a:pt x="3118258" y="2884538"/>
                  </a:lnTo>
                  <a:lnTo>
                    <a:pt x="2967636" y="2779344"/>
                  </a:lnTo>
                  <a:lnTo>
                    <a:pt x="2925415" y="2790272"/>
                  </a:lnTo>
                  <a:lnTo>
                    <a:pt x="2882593" y="2799943"/>
                  </a:lnTo>
                  <a:lnTo>
                    <a:pt x="2839197" y="2808362"/>
                  </a:lnTo>
                  <a:lnTo>
                    <a:pt x="2795255" y="2815537"/>
                  </a:lnTo>
                  <a:lnTo>
                    <a:pt x="2750796" y="2821473"/>
                  </a:lnTo>
                  <a:lnTo>
                    <a:pt x="2705847" y="2826178"/>
                  </a:lnTo>
                  <a:lnTo>
                    <a:pt x="2660437" y="2829658"/>
                  </a:lnTo>
                  <a:lnTo>
                    <a:pt x="2614594" y="2831919"/>
                  </a:lnTo>
                  <a:lnTo>
                    <a:pt x="2568346" y="2832968"/>
                  </a:lnTo>
                  <a:lnTo>
                    <a:pt x="2521721" y="2832811"/>
                  </a:lnTo>
                  <a:lnTo>
                    <a:pt x="2474747" y="2831455"/>
                  </a:lnTo>
                  <a:lnTo>
                    <a:pt x="2427453" y="2828906"/>
                  </a:lnTo>
                  <a:lnTo>
                    <a:pt x="2379866" y="2825171"/>
                  </a:lnTo>
                  <a:lnTo>
                    <a:pt x="2332015" y="2820257"/>
                  </a:lnTo>
                  <a:lnTo>
                    <a:pt x="2283928" y="2814169"/>
                  </a:lnTo>
                  <a:lnTo>
                    <a:pt x="2235633" y="2806915"/>
                  </a:lnTo>
                  <a:lnTo>
                    <a:pt x="2187158" y="2798501"/>
                  </a:lnTo>
                  <a:lnTo>
                    <a:pt x="2138531" y="2788933"/>
                  </a:lnTo>
                  <a:lnTo>
                    <a:pt x="2089780" y="2778218"/>
                  </a:lnTo>
                  <a:lnTo>
                    <a:pt x="2040934" y="2766363"/>
                  </a:lnTo>
                  <a:lnTo>
                    <a:pt x="1992020" y="2753373"/>
                  </a:lnTo>
                  <a:lnTo>
                    <a:pt x="1943067" y="2739256"/>
                  </a:lnTo>
                  <a:lnTo>
                    <a:pt x="1894104" y="2724017"/>
                  </a:lnTo>
                  <a:lnTo>
                    <a:pt x="1845157" y="2707664"/>
                  </a:lnTo>
                  <a:lnTo>
                    <a:pt x="1796255" y="2690203"/>
                  </a:lnTo>
                  <a:lnTo>
                    <a:pt x="1747427" y="2671641"/>
                  </a:lnTo>
                  <a:lnTo>
                    <a:pt x="1698700" y="2651983"/>
                  </a:lnTo>
                  <a:lnTo>
                    <a:pt x="1650102" y="2631237"/>
                  </a:lnTo>
                  <a:lnTo>
                    <a:pt x="1601662" y="2609409"/>
                  </a:lnTo>
                  <a:lnTo>
                    <a:pt x="1553409" y="2586505"/>
                  </a:lnTo>
                  <a:lnTo>
                    <a:pt x="1505369" y="2562532"/>
                  </a:lnTo>
                  <a:lnTo>
                    <a:pt x="1457571" y="2537497"/>
                  </a:lnTo>
                  <a:lnTo>
                    <a:pt x="1410043" y="2511406"/>
                  </a:lnTo>
                  <a:lnTo>
                    <a:pt x="1362814" y="2484265"/>
                  </a:lnTo>
                  <a:lnTo>
                    <a:pt x="1315911" y="2456081"/>
                  </a:lnTo>
                  <a:lnTo>
                    <a:pt x="1269363" y="2426861"/>
                  </a:lnTo>
                  <a:lnTo>
                    <a:pt x="1223198" y="2396610"/>
                  </a:lnTo>
                  <a:lnTo>
                    <a:pt x="1177444" y="2365336"/>
                  </a:lnTo>
                  <a:lnTo>
                    <a:pt x="1011074" y="2249233"/>
                  </a:lnTo>
                  <a:lnTo>
                    <a:pt x="964639" y="2216139"/>
                  </a:lnTo>
                  <a:lnTo>
                    <a:pt x="919172" y="2182360"/>
                  </a:lnTo>
                  <a:lnTo>
                    <a:pt x="874683" y="2147919"/>
                  </a:lnTo>
                  <a:lnTo>
                    <a:pt x="831182" y="2112843"/>
                  </a:lnTo>
                  <a:lnTo>
                    <a:pt x="788677" y="2077156"/>
                  </a:lnTo>
                  <a:lnTo>
                    <a:pt x="747178" y="2040884"/>
                  </a:lnTo>
                  <a:lnTo>
                    <a:pt x="706693" y="2004051"/>
                  </a:lnTo>
                  <a:lnTo>
                    <a:pt x="667233" y="1966682"/>
                  </a:lnTo>
                  <a:lnTo>
                    <a:pt x="628806" y="1928802"/>
                  </a:lnTo>
                  <a:lnTo>
                    <a:pt x="591422" y="1890436"/>
                  </a:lnTo>
                  <a:lnTo>
                    <a:pt x="555089" y="1851610"/>
                  </a:lnTo>
                  <a:lnTo>
                    <a:pt x="519818" y="1812348"/>
                  </a:lnTo>
                  <a:lnTo>
                    <a:pt x="485616" y="1772675"/>
                  </a:lnTo>
                  <a:lnTo>
                    <a:pt x="452495" y="1732617"/>
                  </a:lnTo>
                  <a:lnTo>
                    <a:pt x="420461" y="1692198"/>
                  </a:lnTo>
                  <a:lnTo>
                    <a:pt x="389526" y="1651443"/>
                  </a:lnTo>
                  <a:lnTo>
                    <a:pt x="359699" y="1610378"/>
                  </a:lnTo>
                  <a:lnTo>
                    <a:pt x="330987" y="1569026"/>
                  </a:lnTo>
                  <a:lnTo>
                    <a:pt x="303401" y="1527414"/>
                  </a:lnTo>
                  <a:lnTo>
                    <a:pt x="276951" y="1485567"/>
                  </a:lnTo>
                  <a:lnTo>
                    <a:pt x="251644" y="1443508"/>
                  </a:lnTo>
                  <a:lnTo>
                    <a:pt x="227491" y="1401264"/>
                  </a:lnTo>
                  <a:lnTo>
                    <a:pt x="204500" y="1358860"/>
                  </a:lnTo>
                  <a:lnTo>
                    <a:pt x="182681" y="1316319"/>
                  </a:lnTo>
                  <a:lnTo>
                    <a:pt x="162043" y="1273668"/>
                  </a:lnTo>
                  <a:lnTo>
                    <a:pt x="142596" y="1230931"/>
                  </a:lnTo>
                  <a:lnTo>
                    <a:pt x="124348" y="1188133"/>
                  </a:lnTo>
                  <a:lnTo>
                    <a:pt x="107309" y="1145300"/>
                  </a:lnTo>
                  <a:lnTo>
                    <a:pt x="91488" y="1102456"/>
                  </a:lnTo>
                  <a:lnTo>
                    <a:pt x="76894" y="1059627"/>
                  </a:lnTo>
                  <a:lnTo>
                    <a:pt x="63536" y="1016836"/>
                  </a:lnTo>
                  <a:lnTo>
                    <a:pt x="51425" y="974111"/>
                  </a:lnTo>
                  <a:lnTo>
                    <a:pt x="40568" y="931474"/>
                  </a:lnTo>
                  <a:lnTo>
                    <a:pt x="30975" y="888952"/>
                  </a:lnTo>
                  <a:lnTo>
                    <a:pt x="22656" y="846569"/>
                  </a:lnTo>
                  <a:lnTo>
                    <a:pt x="15620" y="804350"/>
                  </a:lnTo>
                  <a:lnTo>
                    <a:pt x="9875" y="762321"/>
                  </a:lnTo>
                  <a:lnTo>
                    <a:pt x="5431" y="720506"/>
                  </a:lnTo>
                  <a:lnTo>
                    <a:pt x="2298" y="678930"/>
                  </a:lnTo>
                  <a:lnTo>
                    <a:pt x="484" y="637619"/>
                  </a:lnTo>
                  <a:lnTo>
                    <a:pt x="0" y="596597"/>
                  </a:lnTo>
                  <a:lnTo>
                    <a:pt x="853" y="555889"/>
                  </a:lnTo>
                  <a:lnTo>
                    <a:pt x="3053" y="515521"/>
                  </a:lnTo>
                  <a:lnTo>
                    <a:pt x="6610" y="475517"/>
                  </a:lnTo>
                  <a:lnTo>
                    <a:pt x="11533" y="435903"/>
                  </a:lnTo>
                  <a:lnTo>
                    <a:pt x="17830" y="396703"/>
                  </a:lnTo>
                  <a:lnTo>
                    <a:pt x="25512" y="357942"/>
                  </a:lnTo>
                  <a:lnTo>
                    <a:pt x="34588" y="319645"/>
                  </a:lnTo>
                  <a:lnTo>
                    <a:pt x="45066" y="281838"/>
                  </a:lnTo>
                  <a:lnTo>
                    <a:pt x="56956" y="244546"/>
                  </a:lnTo>
                  <a:lnTo>
                    <a:pt x="70267" y="207792"/>
                  </a:lnTo>
                  <a:lnTo>
                    <a:pt x="85008" y="171603"/>
                  </a:lnTo>
                  <a:lnTo>
                    <a:pt x="101189" y="136004"/>
                  </a:lnTo>
                  <a:lnTo>
                    <a:pt x="118819" y="101019"/>
                  </a:lnTo>
                  <a:lnTo>
                    <a:pt x="137907" y="66673"/>
                  </a:lnTo>
                  <a:lnTo>
                    <a:pt x="158462" y="32992"/>
                  </a:lnTo>
                  <a:lnTo>
                    <a:pt x="180494" y="0"/>
                  </a:lnTo>
                  <a:lnTo>
                    <a:pt x="346864" y="116077"/>
                  </a:lnTo>
                  <a:lnTo>
                    <a:pt x="324853" y="149035"/>
                  </a:lnTo>
                  <a:lnTo>
                    <a:pt x="304314" y="182691"/>
                  </a:lnTo>
                  <a:lnTo>
                    <a:pt x="285237" y="217020"/>
                  </a:lnTo>
                  <a:lnTo>
                    <a:pt x="267615" y="251998"/>
                  </a:lnTo>
                  <a:lnTo>
                    <a:pt x="251437" y="287598"/>
                  </a:lnTo>
                  <a:lnTo>
                    <a:pt x="236697" y="323797"/>
                  </a:lnTo>
                  <a:lnTo>
                    <a:pt x="223385" y="360568"/>
                  </a:lnTo>
                  <a:lnTo>
                    <a:pt x="211493" y="397887"/>
                  </a:lnTo>
                  <a:lnTo>
                    <a:pt x="201012" y="435728"/>
                  </a:lnTo>
                  <a:lnTo>
                    <a:pt x="191933" y="474066"/>
                  </a:lnTo>
                  <a:lnTo>
                    <a:pt x="184248" y="512876"/>
                  </a:lnTo>
                  <a:lnTo>
                    <a:pt x="177948" y="552133"/>
                  </a:lnTo>
                  <a:lnTo>
                    <a:pt x="173025" y="591812"/>
                  </a:lnTo>
                  <a:lnTo>
                    <a:pt x="169469" y="631888"/>
                  </a:lnTo>
                  <a:lnTo>
                    <a:pt x="167274" y="672334"/>
                  </a:lnTo>
                  <a:lnTo>
                    <a:pt x="166428" y="713127"/>
                  </a:lnTo>
                  <a:lnTo>
                    <a:pt x="166925" y="754241"/>
                  </a:lnTo>
                  <a:lnTo>
                    <a:pt x="168756" y="795651"/>
                  </a:lnTo>
                  <a:lnTo>
                    <a:pt x="171912" y="837332"/>
                  </a:lnTo>
                  <a:lnTo>
                    <a:pt x="176383" y="879258"/>
                  </a:lnTo>
                  <a:lnTo>
                    <a:pt x="182163" y="921404"/>
                  </a:lnTo>
                  <a:lnTo>
                    <a:pt x="189241" y="963746"/>
                  </a:lnTo>
                  <a:lnTo>
                    <a:pt x="197611" y="1006257"/>
                  </a:lnTo>
                  <a:lnTo>
                    <a:pt x="207262" y="1048914"/>
                  </a:lnTo>
                  <a:lnTo>
                    <a:pt x="218186" y="1091690"/>
                  </a:lnTo>
                  <a:lnTo>
                    <a:pt x="230375" y="1134561"/>
                  </a:lnTo>
                  <a:lnTo>
                    <a:pt x="243820" y="1177501"/>
                  </a:lnTo>
                  <a:lnTo>
                    <a:pt x="258512" y="1220485"/>
                  </a:lnTo>
                  <a:lnTo>
                    <a:pt x="274443" y="1263488"/>
                  </a:lnTo>
                  <a:lnTo>
                    <a:pt x="291605" y="1306485"/>
                  </a:lnTo>
                  <a:lnTo>
                    <a:pt x="309988" y="1349451"/>
                  </a:lnTo>
                  <a:lnTo>
                    <a:pt x="329584" y="1392361"/>
                  </a:lnTo>
                  <a:lnTo>
                    <a:pt x="350384" y="1435188"/>
                  </a:lnTo>
                  <a:lnTo>
                    <a:pt x="372380" y="1477909"/>
                  </a:lnTo>
                  <a:lnTo>
                    <a:pt x="395564" y="1520498"/>
                  </a:lnTo>
                  <a:lnTo>
                    <a:pt x="419926" y="1562930"/>
                  </a:lnTo>
                  <a:lnTo>
                    <a:pt x="445457" y="1605179"/>
                  </a:lnTo>
                  <a:lnTo>
                    <a:pt x="472151" y="1647221"/>
                  </a:lnTo>
                  <a:lnTo>
                    <a:pt x="499996" y="1689030"/>
                  </a:lnTo>
                  <a:lnTo>
                    <a:pt x="528986" y="1730581"/>
                  </a:lnTo>
                  <a:lnTo>
                    <a:pt x="559112" y="1771850"/>
                  </a:lnTo>
                  <a:lnTo>
                    <a:pt x="590364" y="1812810"/>
                  </a:lnTo>
                  <a:lnTo>
                    <a:pt x="622735" y="1853437"/>
                  </a:lnTo>
                  <a:lnTo>
                    <a:pt x="656215" y="1893705"/>
                  </a:lnTo>
                  <a:lnTo>
                    <a:pt x="690797" y="1933590"/>
                  </a:lnTo>
                  <a:lnTo>
                    <a:pt x="726471" y="1973066"/>
                  </a:lnTo>
                  <a:lnTo>
                    <a:pt x="763228" y="2012108"/>
                  </a:lnTo>
                  <a:lnTo>
                    <a:pt x="801061" y="2050690"/>
                  </a:lnTo>
                  <a:lnTo>
                    <a:pt x="839961" y="2088789"/>
                  </a:lnTo>
                  <a:lnTo>
                    <a:pt x="879918" y="2126378"/>
                  </a:lnTo>
                  <a:lnTo>
                    <a:pt x="920925" y="2163432"/>
                  </a:lnTo>
                  <a:lnTo>
                    <a:pt x="962973" y="2199926"/>
                  </a:lnTo>
                  <a:lnTo>
                    <a:pt x="1006053" y="2235836"/>
                  </a:lnTo>
                  <a:lnTo>
                    <a:pt x="1050156" y="2271135"/>
                  </a:lnTo>
                  <a:lnTo>
                    <a:pt x="1095275" y="2305799"/>
                  </a:lnTo>
                </a:path>
              </a:pathLst>
            </a:custGeom>
            <a:ln w="126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0895" y="3634739"/>
              <a:ext cx="2148840" cy="368935"/>
            </a:xfrm>
            <a:custGeom>
              <a:avLst/>
              <a:gdLst/>
              <a:ahLst/>
              <a:cxnLst/>
              <a:rect l="l" t="t" r="r" b="b"/>
              <a:pathLst>
                <a:path w="2148840" h="368935">
                  <a:moveTo>
                    <a:pt x="2148840" y="0"/>
                  </a:moveTo>
                  <a:lnTo>
                    <a:pt x="0" y="0"/>
                  </a:lnTo>
                  <a:lnTo>
                    <a:pt x="0" y="368807"/>
                  </a:lnTo>
                  <a:lnTo>
                    <a:pt x="2148840" y="368807"/>
                  </a:lnTo>
                  <a:lnTo>
                    <a:pt x="2148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10895" y="3634740"/>
            <a:ext cx="2148840" cy="36893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1114" rIns="0" bIns="0" rtlCol="0">
            <a:spAutoFit/>
          </a:bodyPr>
          <a:lstStyle/>
          <a:p>
            <a:pPr marL="634365">
              <a:lnSpc>
                <a:spcPct val="100000"/>
              </a:lnSpc>
              <a:spcBef>
                <a:spcPts val="244"/>
              </a:spcBef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45</a:t>
            </a:r>
            <a:r>
              <a:rPr sz="18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8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HC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5239" y="120522"/>
            <a:ext cx="17475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008694"/>
                </a:solidFill>
              </a:rPr>
              <a:t>Sommaire</a:t>
            </a:r>
            <a:endParaRPr sz="320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50894" y="1845691"/>
            <a:ext cx="425705" cy="16671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710"/>
              </a:lnSpc>
              <a:spcBef>
                <a:spcPts val="100"/>
              </a:spcBef>
            </a:pP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endParaRPr sz="1500" dirty="0">
              <a:latin typeface="Calibri"/>
              <a:cs typeface="Calibri"/>
            </a:endParaRPr>
          </a:p>
          <a:p>
            <a:pPr marL="12700">
              <a:lnSpc>
                <a:spcPts val="1620"/>
              </a:lnSpc>
            </a:pPr>
            <a:endParaRPr sz="15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07995" y="662381"/>
            <a:ext cx="3464560" cy="2679580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469900" indent="-457200">
              <a:lnSpc>
                <a:spcPts val="3195"/>
              </a:lnSpc>
              <a:spcBef>
                <a:spcPts val="95"/>
              </a:spcBef>
              <a:buFont typeface="Courier New"/>
              <a:buChar char="o"/>
              <a:tabLst>
                <a:tab pos="469900" algn="l"/>
              </a:tabLst>
            </a:pPr>
            <a:r>
              <a:rPr sz="2800" spc="-20" dirty="0">
                <a:solidFill>
                  <a:srgbClr val="0D0D0D"/>
                </a:solidFill>
                <a:latin typeface="Calibri"/>
                <a:cs typeface="Calibri"/>
              </a:rPr>
              <a:t>Contexte</a:t>
            </a:r>
            <a:r>
              <a:rPr sz="2800" spc="-15" dirty="0">
                <a:solidFill>
                  <a:srgbClr val="0D0D0D"/>
                </a:solidFill>
                <a:latin typeface="Calibri"/>
                <a:cs typeface="Calibri"/>
              </a:rPr>
              <a:t> et </a:t>
            </a:r>
            <a:r>
              <a:rPr sz="2800" spc="-10" dirty="0">
                <a:solidFill>
                  <a:srgbClr val="0D0D0D"/>
                </a:solidFill>
                <a:latin typeface="Calibri"/>
                <a:cs typeface="Calibri"/>
              </a:rPr>
              <a:t>objectifs</a:t>
            </a:r>
            <a:endParaRPr sz="2800" dirty="0">
              <a:latin typeface="Calibri"/>
              <a:cs typeface="Calibri"/>
            </a:endParaRPr>
          </a:p>
          <a:p>
            <a:pPr marL="469900" indent="-457200">
              <a:lnSpc>
                <a:spcPts val="3025"/>
              </a:lnSpc>
              <a:buFont typeface="Courier New"/>
              <a:buChar char="o"/>
              <a:tabLst>
                <a:tab pos="469900" algn="l"/>
              </a:tabLst>
            </a:pPr>
            <a:r>
              <a:rPr sz="2800" spc="-5" dirty="0">
                <a:solidFill>
                  <a:srgbClr val="0D0D0D"/>
                </a:solidFill>
                <a:latin typeface="Calibri"/>
                <a:cs typeface="Calibri"/>
              </a:rPr>
              <a:t>Méthodologie</a:t>
            </a:r>
            <a:endParaRPr sz="2800" dirty="0">
              <a:latin typeface="Calibri"/>
              <a:cs typeface="Calibri"/>
            </a:endParaRPr>
          </a:p>
          <a:p>
            <a:pPr marL="469900" indent="-457200">
              <a:lnSpc>
                <a:spcPts val="3145"/>
              </a:lnSpc>
              <a:buFont typeface="Courier New"/>
              <a:buChar char="o"/>
              <a:tabLst>
                <a:tab pos="469900" algn="l"/>
              </a:tabLst>
            </a:pPr>
            <a:r>
              <a:rPr sz="2800" spc="-10" dirty="0">
                <a:solidFill>
                  <a:srgbClr val="0D0D0D"/>
                </a:solidFill>
                <a:latin typeface="Calibri"/>
                <a:cs typeface="Calibri"/>
              </a:rPr>
              <a:t>Capacitaire</a:t>
            </a:r>
            <a:r>
              <a:rPr sz="2800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800" spc="-55" dirty="0">
                <a:solidFill>
                  <a:srgbClr val="0D0D0D"/>
                </a:solidFill>
                <a:latin typeface="Calibri"/>
                <a:cs typeface="Calibri"/>
              </a:rPr>
              <a:t>V.18-2</a:t>
            </a:r>
            <a:endParaRPr sz="2800" dirty="0">
              <a:latin typeface="Calibri"/>
              <a:cs typeface="Calibri"/>
            </a:endParaRPr>
          </a:p>
          <a:p>
            <a:pPr marL="812800" marR="2267585">
              <a:lnSpc>
                <a:spcPts val="1620"/>
              </a:lnSpc>
              <a:spcBef>
                <a:spcPts val="160"/>
              </a:spcBef>
            </a:pPr>
            <a:r>
              <a:rPr sz="1500" spc="-5" dirty="0">
                <a:solidFill>
                  <a:srgbClr val="0D0D0D"/>
                </a:solidFill>
                <a:latin typeface="Calibri"/>
                <a:cs typeface="Calibri"/>
              </a:rPr>
              <a:t>EFN </a:t>
            </a: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r>
              <a:rPr sz="1500" spc="-1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r>
              <a:rPr sz="1500" dirty="0">
                <a:solidFill>
                  <a:srgbClr val="0D0D0D"/>
                </a:solidFill>
                <a:latin typeface="Calibri"/>
                <a:cs typeface="Calibri"/>
              </a:rPr>
              <a:t>RP  </a:t>
            </a:r>
            <a:r>
              <a:rPr sz="1500" spc="-5" dirty="0">
                <a:solidFill>
                  <a:srgbClr val="0D0D0D"/>
                </a:solidFill>
                <a:latin typeface="Calibri"/>
                <a:cs typeface="Calibri"/>
              </a:rPr>
              <a:t>UGA</a:t>
            </a:r>
            <a:endParaRPr sz="1500" dirty="0">
              <a:latin typeface="Calibri"/>
              <a:cs typeface="Calibri"/>
            </a:endParaRPr>
          </a:p>
          <a:p>
            <a:pPr marL="812800">
              <a:lnSpc>
                <a:spcPts val="1510"/>
              </a:lnSpc>
            </a:pPr>
            <a:r>
              <a:rPr sz="1500" spc="-5" dirty="0">
                <a:solidFill>
                  <a:srgbClr val="0D0D0D"/>
                </a:solidFill>
                <a:latin typeface="Calibri"/>
                <a:cs typeface="Calibri"/>
              </a:rPr>
              <a:t>CHIRURGIE</a:t>
            </a:r>
            <a:endParaRPr sz="1500" dirty="0">
              <a:latin typeface="Calibri"/>
              <a:cs typeface="Calibri"/>
            </a:endParaRPr>
          </a:p>
          <a:p>
            <a:pPr marL="812800" marR="953135">
              <a:lnSpc>
                <a:spcPts val="1620"/>
              </a:lnSpc>
              <a:spcBef>
                <a:spcPts val="114"/>
              </a:spcBef>
            </a:pPr>
            <a:r>
              <a:rPr sz="1500" spc="-5" dirty="0">
                <a:solidFill>
                  <a:srgbClr val="0D0D0D"/>
                </a:solidFill>
                <a:latin typeface="Calibri"/>
                <a:cs typeface="Calibri"/>
              </a:rPr>
              <a:t>HDJ</a:t>
            </a:r>
            <a:r>
              <a:rPr sz="1500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0D0D0D"/>
                </a:solidFill>
                <a:latin typeface="Calibri"/>
                <a:cs typeface="Calibri"/>
              </a:rPr>
              <a:t>SSR</a:t>
            </a:r>
            <a:r>
              <a:rPr sz="1500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spc="-5">
                <a:solidFill>
                  <a:srgbClr val="0D0D0D"/>
                </a:solidFill>
                <a:latin typeface="Calibri"/>
                <a:cs typeface="Calibri"/>
              </a:rPr>
              <a:t>NEUROLOGIE</a:t>
            </a:r>
            <a:r>
              <a:rPr lang="fr-FR" sz="1500" spc="-5" dirty="0">
                <a:solidFill>
                  <a:srgbClr val="0D0D0D"/>
                </a:solidFill>
                <a:latin typeface="Calibri"/>
                <a:cs typeface="Calibri"/>
              </a:rPr>
              <a:t> </a:t>
            </a:r>
            <a:endParaRPr lang="fr-FR" sz="15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12800" marR="953135">
              <a:lnSpc>
                <a:spcPts val="1620"/>
              </a:lnSpc>
              <a:spcBef>
                <a:spcPts val="113"/>
              </a:spcBef>
            </a:pPr>
            <a:r>
              <a:rPr lang="fr-FR" sz="1500" spc="-325" dirty="0">
                <a:solidFill>
                  <a:srgbClr val="0D0D0D"/>
                </a:solidFill>
                <a:latin typeface="Calibri"/>
                <a:cs typeface="Calibri"/>
              </a:rPr>
              <a:t> </a:t>
            </a:r>
            <a:r>
              <a:rPr sz="1500" spc="-5" dirty="0" err="1">
                <a:solidFill>
                  <a:srgbClr val="0D0D0D"/>
                </a:solidFill>
                <a:latin typeface="Calibri"/>
                <a:cs typeface="Calibri"/>
              </a:rPr>
              <a:t>Phasage</a:t>
            </a:r>
            <a:r>
              <a:rPr lang="fr-FR" sz="1500" spc="-5" dirty="0">
                <a:solidFill>
                  <a:srgbClr val="0D0D0D"/>
                </a:solidFill>
                <a:latin typeface="Calibri"/>
                <a:cs typeface="Calibri"/>
              </a:rPr>
              <a:t> </a:t>
            </a:r>
            <a:r>
              <a:rPr sz="1500" dirty="0" err="1">
                <a:solidFill>
                  <a:srgbClr val="0D0D0D"/>
                </a:solidFill>
                <a:latin typeface="Calibri"/>
                <a:cs typeface="Calibri"/>
              </a:rPr>
              <a:t>Calendrier</a:t>
            </a:r>
            <a:endParaRPr sz="1500" dirty="0" err="1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3259454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1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8694"/>
                </a:solidFill>
              </a:rPr>
              <a:t>Chirurgie</a:t>
            </a:r>
          </a:p>
          <a:p>
            <a:pPr marL="12700">
              <a:lnSpc>
                <a:spcPts val="2310"/>
              </a:lnSpc>
            </a:pP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9823" y="915924"/>
            <a:ext cx="5695315" cy="5123180"/>
            <a:chOff x="1639823" y="915924"/>
            <a:chExt cx="5695315" cy="51231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9823" y="915924"/>
              <a:ext cx="5695187" cy="512266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209799" y="2066544"/>
              <a:ext cx="4109085" cy="3738879"/>
            </a:xfrm>
            <a:custGeom>
              <a:avLst/>
              <a:gdLst/>
              <a:ahLst/>
              <a:cxnLst/>
              <a:rect l="l" t="t" r="r" b="b"/>
              <a:pathLst>
                <a:path w="4109085" h="3738879">
                  <a:moveTo>
                    <a:pt x="3060827" y="0"/>
                  </a:moveTo>
                  <a:lnTo>
                    <a:pt x="1009650" y="0"/>
                  </a:lnTo>
                  <a:lnTo>
                    <a:pt x="1009650" y="857122"/>
                  </a:lnTo>
                  <a:lnTo>
                    <a:pt x="0" y="1866645"/>
                  </a:lnTo>
                  <a:lnTo>
                    <a:pt x="0" y="2730118"/>
                  </a:lnTo>
                  <a:lnTo>
                    <a:pt x="358139" y="2719958"/>
                  </a:lnTo>
                  <a:lnTo>
                    <a:pt x="358139" y="3738371"/>
                  </a:lnTo>
                  <a:lnTo>
                    <a:pt x="4108704" y="3682504"/>
                  </a:lnTo>
                  <a:lnTo>
                    <a:pt x="4108704" y="1720595"/>
                  </a:lnTo>
                  <a:lnTo>
                    <a:pt x="3956304" y="1720595"/>
                  </a:lnTo>
                  <a:lnTo>
                    <a:pt x="3111754" y="876172"/>
                  </a:lnTo>
                  <a:lnTo>
                    <a:pt x="3060827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4201795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1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8694"/>
                </a:solidFill>
              </a:rPr>
              <a:t>Chirurgie</a:t>
            </a:r>
          </a:p>
          <a:p>
            <a:pPr marL="12700">
              <a:lnSpc>
                <a:spcPts val="2310"/>
              </a:lnSpc>
            </a:pP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–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r>
              <a:rPr sz="20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détail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61972" y="818388"/>
            <a:ext cx="5370830" cy="5184140"/>
            <a:chOff x="2061972" y="818388"/>
            <a:chExt cx="5370830" cy="51841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61972" y="818388"/>
              <a:ext cx="5370576" cy="518368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865370" y="2890266"/>
              <a:ext cx="646430" cy="541020"/>
            </a:xfrm>
            <a:custGeom>
              <a:avLst/>
              <a:gdLst/>
              <a:ahLst/>
              <a:cxnLst/>
              <a:rect l="l" t="t" r="r" b="b"/>
              <a:pathLst>
                <a:path w="646429" h="541020">
                  <a:moveTo>
                    <a:pt x="517016" y="0"/>
                  </a:moveTo>
                  <a:lnTo>
                    <a:pt x="47370" y="9525"/>
                  </a:lnTo>
                  <a:lnTo>
                    <a:pt x="40131" y="259207"/>
                  </a:lnTo>
                  <a:lnTo>
                    <a:pt x="0" y="310134"/>
                  </a:lnTo>
                  <a:lnTo>
                    <a:pt x="237997" y="541020"/>
                  </a:lnTo>
                  <a:lnTo>
                    <a:pt x="646176" y="137541"/>
                  </a:lnTo>
                  <a:lnTo>
                    <a:pt x="517016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65370" y="2890266"/>
              <a:ext cx="646430" cy="541020"/>
            </a:xfrm>
            <a:custGeom>
              <a:avLst/>
              <a:gdLst/>
              <a:ahLst/>
              <a:cxnLst/>
              <a:rect l="l" t="t" r="r" b="b"/>
              <a:pathLst>
                <a:path w="646429" h="541020">
                  <a:moveTo>
                    <a:pt x="0" y="310134"/>
                  </a:moveTo>
                  <a:lnTo>
                    <a:pt x="40131" y="259207"/>
                  </a:lnTo>
                  <a:lnTo>
                    <a:pt x="47370" y="9525"/>
                  </a:lnTo>
                  <a:lnTo>
                    <a:pt x="517016" y="0"/>
                  </a:lnTo>
                  <a:lnTo>
                    <a:pt x="646176" y="137541"/>
                  </a:lnTo>
                  <a:lnTo>
                    <a:pt x="237997" y="541020"/>
                  </a:lnTo>
                  <a:lnTo>
                    <a:pt x="0" y="310134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77159" y="3241294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0" y="226567"/>
                  </a:lnTo>
                  <a:lnTo>
                    <a:pt x="408813" y="633475"/>
                  </a:lnTo>
                  <a:lnTo>
                    <a:pt x="634364" y="406780"/>
                  </a:lnTo>
                  <a:lnTo>
                    <a:pt x="22555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77159" y="3241294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634364" y="406780"/>
                  </a:lnTo>
                  <a:lnTo>
                    <a:pt x="408813" y="633475"/>
                  </a:lnTo>
                  <a:lnTo>
                    <a:pt x="0" y="226567"/>
                  </a:lnTo>
                  <a:lnTo>
                    <a:pt x="225551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45385" y="3472561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0" y="226568"/>
                  </a:lnTo>
                  <a:lnTo>
                    <a:pt x="408813" y="633476"/>
                  </a:lnTo>
                  <a:lnTo>
                    <a:pt x="634364" y="406781"/>
                  </a:lnTo>
                  <a:lnTo>
                    <a:pt x="22555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445385" y="3472561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634364" y="406781"/>
                  </a:lnTo>
                  <a:lnTo>
                    <a:pt x="408813" y="633476"/>
                  </a:lnTo>
                  <a:lnTo>
                    <a:pt x="0" y="226568"/>
                  </a:lnTo>
                  <a:lnTo>
                    <a:pt x="225551" y="0"/>
                  </a:lnTo>
                  <a:close/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76244" y="3605657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0" y="226567"/>
                  </a:lnTo>
                  <a:lnTo>
                    <a:pt x="408813" y="633348"/>
                  </a:lnTo>
                  <a:lnTo>
                    <a:pt x="634364" y="406780"/>
                  </a:lnTo>
                  <a:lnTo>
                    <a:pt x="22555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476244" y="3605657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634364" y="406780"/>
                  </a:lnTo>
                  <a:lnTo>
                    <a:pt x="408813" y="633348"/>
                  </a:lnTo>
                  <a:lnTo>
                    <a:pt x="0" y="226567"/>
                  </a:lnTo>
                  <a:lnTo>
                    <a:pt x="225551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44469" y="3839591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2" y="0"/>
                  </a:moveTo>
                  <a:lnTo>
                    <a:pt x="0" y="226694"/>
                  </a:lnTo>
                  <a:lnTo>
                    <a:pt x="408813" y="633475"/>
                  </a:lnTo>
                  <a:lnTo>
                    <a:pt x="634365" y="406780"/>
                  </a:lnTo>
                  <a:lnTo>
                    <a:pt x="225552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244469" y="3839591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2" y="0"/>
                  </a:moveTo>
                  <a:lnTo>
                    <a:pt x="634365" y="406780"/>
                  </a:lnTo>
                  <a:lnTo>
                    <a:pt x="408813" y="633475"/>
                  </a:lnTo>
                  <a:lnTo>
                    <a:pt x="0" y="226694"/>
                  </a:lnTo>
                  <a:lnTo>
                    <a:pt x="225552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12694" y="4073525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0" y="226694"/>
                  </a:lnTo>
                  <a:lnTo>
                    <a:pt x="408813" y="633476"/>
                  </a:lnTo>
                  <a:lnTo>
                    <a:pt x="634365" y="406781"/>
                  </a:lnTo>
                  <a:lnTo>
                    <a:pt x="22555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012694" y="4073525"/>
              <a:ext cx="634365" cy="633730"/>
            </a:xfrm>
            <a:custGeom>
              <a:avLst/>
              <a:gdLst/>
              <a:ahLst/>
              <a:cxnLst/>
              <a:rect l="l" t="t" r="r" b="b"/>
              <a:pathLst>
                <a:path w="634364" h="633729">
                  <a:moveTo>
                    <a:pt x="225551" y="0"/>
                  </a:moveTo>
                  <a:lnTo>
                    <a:pt x="634365" y="406781"/>
                  </a:lnTo>
                  <a:lnTo>
                    <a:pt x="408813" y="633476"/>
                  </a:lnTo>
                  <a:lnTo>
                    <a:pt x="0" y="226694"/>
                  </a:lnTo>
                  <a:lnTo>
                    <a:pt x="225551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15992" y="3598926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405765" y="0"/>
                  </a:moveTo>
                  <a:lnTo>
                    <a:pt x="0" y="409829"/>
                  </a:lnTo>
                  <a:lnTo>
                    <a:pt x="227203" y="634746"/>
                  </a:lnTo>
                  <a:lnTo>
                    <a:pt x="632968" y="224917"/>
                  </a:lnTo>
                  <a:lnTo>
                    <a:pt x="40576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15992" y="3598926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632968" y="224917"/>
                  </a:moveTo>
                  <a:lnTo>
                    <a:pt x="227203" y="634746"/>
                  </a:lnTo>
                  <a:lnTo>
                    <a:pt x="0" y="409829"/>
                  </a:lnTo>
                  <a:lnTo>
                    <a:pt x="405765" y="0"/>
                  </a:lnTo>
                  <a:lnTo>
                    <a:pt x="632968" y="224917"/>
                  </a:lnTo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747767" y="3833495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405765" y="0"/>
                  </a:moveTo>
                  <a:lnTo>
                    <a:pt x="0" y="409828"/>
                  </a:lnTo>
                  <a:lnTo>
                    <a:pt x="227203" y="634745"/>
                  </a:lnTo>
                  <a:lnTo>
                    <a:pt x="632968" y="224916"/>
                  </a:lnTo>
                  <a:lnTo>
                    <a:pt x="40576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747767" y="3833495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632968" y="224916"/>
                  </a:moveTo>
                  <a:lnTo>
                    <a:pt x="227203" y="634745"/>
                  </a:lnTo>
                  <a:lnTo>
                    <a:pt x="0" y="409828"/>
                  </a:lnTo>
                  <a:lnTo>
                    <a:pt x="405765" y="0"/>
                  </a:lnTo>
                  <a:lnTo>
                    <a:pt x="632968" y="224916"/>
                  </a:lnTo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9670" y="4063873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405764" y="0"/>
                  </a:moveTo>
                  <a:lnTo>
                    <a:pt x="0" y="409828"/>
                  </a:lnTo>
                  <a:lnTo>
                    <a:pt x="227202" y="634745"/>
                  </a:lnTo>
                  <a:lnTo>
                    <a:pt x="632967" y="224916"/>
                  </a:lnTo>
                  <a:lnTo>
                    <a:pt x="40576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79670" y="4063873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632967" y="224916"/>
                  </a:moveTo>
                  <a:lnTo>
                    <a:pt x="227202" y="634745"/>
                  </a:lnTo>
                  <a:lnTo>
                    <a:pt x="0" y="409828"/>
                  </a:lnTo>
                  <a:lnTo>
                    <a:pt x="405764" y="0"/>
                  </a:lnTo>
                  <a:lnTo>
                    <a:pt x="632967" y="224916"/>
                  </a:lnTo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109972" y="3017773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405764" y="0"/>
                  </a:moveTo>
                  <a:lnTo>
                    <a:pt x="0" y="409828"/>
                  </a:lnTo>
                  <a:lnTo>
                    <a:pt x="227202" y="634873"/>
                  </a:lnTo>
                  <a:lnTo>
                    <a:pt x="632967" y="225043"/>
                  </a:lnTo>
                  <a:lnTo>
                    <a:pt x="40576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109972" y="3017773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632967" y="225043"/>
                  </a:moveTo>
                  <a:lnTo>
                    <a:pt x="227202" y="634873"/>
                  </a:lnTo>
                  <a:lnTo>
                    <a:pt x="0" y="409828"/>
                  </a:lnTo>
                  <a:lnTo>
                    <a:pt x="405764" y="0"/>
                  </a:lnTo>
                  <a:lnTo>
                    <a:pt x="632967" y="225043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41747" y="3241294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405764" y="0"/>
                  </a:moveTo>
                  <a:lnTo>
                    <a:pt x="0" y="409828"/>
                  </a:lnTo>
                  <a:lnTo>
                    <a:pt x="227202" y="634745"/>
                  </a:lnTo>
                  <a:lnTo>
                    <a:pt x="632967" y="224916"/>
                  </a:lnTo>
                  <a:lnTo>
                    <a:pt x="40576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41747" y="3241294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632967" y="224916"/>
                  </a:moveTo>
                  <a:lnTo>
                    <a:pt x="227202" y="634745"/>
                  </a:lnTo>
                  <a:lnTo>
                    <a:pt x="0" y="409828"/>
                  </a:lnTo>
                  <a:lnTo>
                    <a:pt x="405764" y="0"/>
                  </a:lnTo>
                  <a:lnTo>
                    <a:pt x="632967" y="224916"/>
                  </a:lnTo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573649" y="3472561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405764" y="0"/>
                  </a:moveTo>
                  <a:lnTo>
                    <a:pt x="0" y="409828"/>
                  </a:lnTo>
                  <a:lnTo>
                    <a:pt x="227202" y="634745"/>
                  </a:lnTo>
                  <a:lnTo>
                    <a:pt x="632967" y="224916"/>
                  </a:lnTo>
                  <a:lnTo>
                    <a:pt x="40576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573649" y="3472561"/>
              <a:ext cx="633095" cy="635000"/>
            </a:xfrm>
            <a:custGeom>
              <a:avLst/>
              <a:gdLst/>
              <a:ahLst/>
              <a:cxnLst/>
              <a:rect l="l" t="t" r="r" b="b"/>
              <a:pathLst>
                <a:path w="633095" h="635000">
                  <a:moveTo>
                    <a:pt x="632967" y="224916"/>
                  </a:moveTo>
                  <a:lnTo>
                    <a:pt x="227202" y="634745"/>
                  </a:lnTo>
                  <a:lnTo>
                    <a:pt x="0" y="409828"/>
                  </a:lnTo>
                  <a:lnTo>
                    <a:pt x="405764" y="0"/>
                  </a:lnTo>
                  <a:lnTo>
                    <a:pt x="632967" y="224916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076950" y="5017770"/>
              <a:ext cx="320040" cy="684530"/>
            </a:xfrm>
            <a:custGeom>
              <a:avLst/>
              <a:gdLst/>
              <a:ahLst/>
              <a:cxnLst/>
              <a:rect l="l" t="t" r="r" b="b"/>
              <a:pathLst>
                <a:path w="320039" h="684529">
                  <a:moveTo>
                    <a:pt x="320039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20039" y="684275"/>
                  </a:lnTo>
                  <a:lnTo>
                    <a:pt x="32003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076950" y="5017770"/>
              <a:ext cx="320040" cy="684530"/>
            </a:xfrm>
            <a:custGeom>
              <a:avLst/>
              <a:gdLst/>
              <a:ahLst/>
              <a:cxnLst/>
              <a:rect l="l" t="t" r="r" b="b"/>
              <a:pathLst>
                <a:path w="320039" h="684529">
                  <a:moveTo>
                    <a:pt x="0" y="684275"/>
                  </a:moveTo>
                  <a:lnTo>
                    <a:pt x="320039" y="684275"/>
                  </a:lnTo>
                  <a:lnTo>
                    <a:pt x="320039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04866" y="5017770"/>
              <a:ext cx="342900" cy="684530"/>
            </a:xfrm>
            <a:custGeom>
              <a:avLst/>
              <a:gdLst/>
              <a:ahLst/>
              <a:cxnLst/>
              <a:rect l="l" t="t" r="r" b="b"/>
              <a:pathLst>
                <a:path w="342900" h="684529">
                  <a:moveTo>
                    <a:pt x="342900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42900" y="684275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04866" y="5017770"/>
              <a:ext cx="342900" cy="684530"/>
            </a:xfrm>
            <a:custGeom>
              <a:avLst/>
              <a:gdLst/>
              <a:ahLst/>
              <a:cxnLst/>
              <a:rect l="l" t="t" r="r" b="b"/>
              <a:pathLst>
                <a:path w="342900" h="684529">
                  <a:moveTo>
                    <a:pt x="0" y="684275"/>
                  </a:moveTo>
                  <a:lnTo>
                    <a:pt x="342900" y="684275"/>
                  </a:lnTo>
                  <a:lnTo>
                    <a:pt x="342900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753862" y="5017770"/>
              <a:ext cx="318770" cy="684530"/>
            </a:xfrm>
            <a:custGeom>
              <a:avLst/>
              <a:gdLst/>
              <a:ahLst/>
              <a:cxnLst/>
              <a:rect l="l" t="t" r="r" b="b"/>
              <a:pathLst>
                <a:path w="318770" h="684529">
                  <a:moveTo>
                    <a:pt x="318515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18515" y="684275"/>
                  </a:lnTo>
                  <a:lnTo>
                    <a:pt x="31851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753862" y="5017770"/>
              <a:ext cx="318770" cy="684530"/>
            </a:xfrm>
            <a:custGeom>
              <a:avLst/>
              <a:gdLst/>
              <a:ahLst/>
              <a:cxnLst/>
              <a:rect l="l" t="t" r="r" b="b"/>
              <a:pathLst>
                <a:path w="318770" h="684529">
                  <a:moveTo>
                    <a:pt x="0" y="684275"/>
                  </a:moveTo>
                  <a:lnTo>
                    <a:pt x="318515" y="684275"/>
                  </a:lnTo>
                  <a:lnTo>
                    <a:pt x="318515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700777" y="5017770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70" h="684529">
                  <a:moveTo>
                    <a:pt x="356615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6615" y="684275"/>
                  </a:lnTo>
                  <a:lnTo>
                    <a:pt x="35661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700777" y="5017770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70" h="684529">
                  <a:moveTo>
                    <a:pt x="0" y="684275"/>
                  </a:moveTo>
                  <a:lnTo>
                    <a:pt x="356615" y="684275"/>
                  </a:lnTo>
                  <a:lnTo>
                    <a:pt x="356615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048250" y="5397246"/>
              <a:ext cx="356870" cy="304800"/>
            </a:xfrm>
            <a:custGeom>
              <a:avLst/>
              <a:gdLst/>
              <a:ahLst/>
              <a:cxnLst/>
              <a:rect l="l" t="t" r="r" b="b"/>
              <a:pathLst>
                <a:path w="356870" h="304800">
                  <a:moveTo>
                    <a:pt x="0" y="304799"/>
                  </a:moveTo>
                  <a:lnTo>
                    <a:pt x="356615" y="304799"/>
                  </a:lnTo>
                  <a:lnTo>
                    <a:pt x="356615" y="0"/>
                  </a:lnTo>
                  <a:lnTo>
                    <a:pt x="0" y="0"/>
                  </a:lnTo>
                  <a:lnTo>
                    <a:pt x="0" y="304799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048250" y="5386578"/>
              <a:ext cx="356870" cy="315595"/>
            </a:xfrm>
            <a:custGeom>
              <a:avLst/>
              <a:gdLst/>
              <a:ahLst/>
              <a:cxnLst/>
              <a:rect l="l" t="t" r="r" b="b"/>
              <a:pathLst>
                <a:path w="356870" h="315595">
                  <a:moveTo>
                    <a:pt x="0" y="315468"/>
                  </a:moveTo>
                  <a:lnTo>
                    <a:pt x="356615" y="315468"/>
                  </a:lnTo>
                  <a:lnTo>
                    <a:pt x="356615" y="0"/>
                  </a:lnTo>
                  <a:lnTo>
                    <a:pt x="0" y="0"/>
                  </a:lnTo>
                  <a:lnTo>
                    <a:pt x="0" y="315468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986022" y="5017770"/>
              <a:ext cx="358140" cy="684530"/>
            </a:xfrm>
            <a:custGeom>
              <a:avLst/>
              <a:gdLst/>
              <a:ahLst/>
              <a:cxnLst/>
              <a:rect l="l" t="t" r="r" b="b"/>
              <a:pathLst>
                <a:path w="358139" h="684529">
                  <a:moveTo>
                    <a:pt x="358139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8139" y="684275"/>
                  </a:lnTo>
                  <a:lnTo>
                    <a:pt x="35813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986022" y="5017770"/>
              <a:ext cx="358140" cy="684530"/>
            </a:xfrm>
            <a:custGeom>
              <a:avLst/>
              <a:gdLst/>
              <a:ahLst/>
              <a:cxnLst/>
              <a:rect l="l" t="t" r="r" b="b"/>
              <a:pathLst>
                <a:path w="358139" h="684529">
                  <a:moveTo>
                    <a:pt x="0" y="684275"/>
                  </a:moveTo>
                  <a:lnTo>
                    <a:pt x="358139" y="684275"/>
                  </a:lnTo>
                  <a:lnTo>
                    <a:pt x="358139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344161" y="5017770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70" h="684529">
                  <a:moveTo>
                    <a:pt x="356615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6615" y="684275"/>
                  </a:lnTo>
                  <a:lnTo>
                    <a:pt x="35661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344161" y="5017770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70" h="684529">
                  <a:moveTo>
                    <a:pt x="0" y="684275"/>
                  </a:moveTo>
                  <a:lnTo>
                    <a:pt x="356615" y="684275"/>
                  </a:lnTo>
                  <a:lnTo>
                    <a:pt x="356615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299966" y="3373501"/>
              <a:ext cx="633730" cy="634365"/>
            </a:xfrm>
            <a:custGeom>
              <a:avLst/>
              <a:gdLst/>
              <a:ahLst/>
              <a:cxnLst/>
              <a:rect l="l" t="t" r="r" b="b"/>
              <a:pathLst>
                <a:path w="633729" h="634364">
                  <a:moveTo>
                    <a:pt x="407288" y="0"/>
                  </a:moveTo>
                  <a:lnTo>
                    <a:pt x="0" y="408305"/>
                  </a:lnTo>
                  <a:lnTo>
                    <a:pt x="226441" y="634111"/>
                  </a:lnTo>
                  <a:lnTo>
                    <a:pt x="633603" y="225678"/>
                  </a:lnTo>
                  <a:lnTo>
                    <a:pt x="407288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299966" y="3373501"/>
              <a:ext cx="633730" cy="634365"/>
            </a:xfrm>
            <a:custGeom>
              <a:avLst/>
              <a:gdLst/>
              <a:ahLst/>
              <a:cxnLst/>
              <a:rect l="l" t="t" r="r" b="b"/>
              <a:pathLst>
                <a:path w="633729" h="634364">
                  <a:moveTo>
                    <a:pt x="633603" y="225678"/>
                  </a:moveTo>
                  <a:lnTo>
                    <a:pt x="226441" y="634111"/>
                  </a:lnTo>
                  <a:lnTo>
                    <a:pt x="0" y="408305"/>
                  </a:lnTo>
                  <a:lnTo>
                    <a:pt x="407288" y="0"/>
                  </a:lnTo>
                  <a:lnTo>
                    <a:pt x="633603" y="225678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247900" y="3704463"/>
              <a:ext cx="605790" cy="631190"/>
            </a:xfrm>
            <a:custGeom>
              <a:avLst/>
              <a:gdLst/>
              <a:ahLst/>
              <a:cxnLst/>
              <a:rect l="l" t="t" r="r" b="b"/>
              <a:pathLst>
                <a:path w="605789" h="631189">
                  <a:moveTo>
                    <a:pt x="191897" y="0"/>
                  </a:moveTo>
                  <a:lnTo>
                    <a:pt x="157683" y="34550"/>
                  </a:lnTo>
                  <a:lnTo>
                    <a:pt x="117982" y="72520"/>
                  </a:lnTo>
                  <a:lnTo>
                    <a:pt x="76453" y="111629"/>
                  </a:lnTo>
                  <a:lnTo>
                    <a:pt x="36753" y="149599"/>
                  </a:lnTo>
                  <a:lnTo>
                    <a:pt x="2539" y="184150"/>
                  </a:lnTo>
                  <a:lnTo>
                    <a:pt x="0" y="327025"/>
                  </a:lnTo>
                  <a:lnTo>
                    <a:pt x="57150" y="327025"/>
                  </a:lnTo>
                  <a:lnTo>
                    <a:pt x="382905" y="631189"/>
                  </a:lnTo>
                  <a:lnTo>
                    <a:pt x="605663" y="401828"/>
                  </a:lnTo>
                  <a:lnTo>
                    <a:pt x="19189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247900" y="3704463"/>
              <a:ext cx="605790" cy="631190"/>
            </a:xfrm>
            <a:custGeom>
              <a:avLst/>
              <a:gdLst/>
              <a:ahLst/>
              <a:cxnLst/>
              <a:rect l="l" t="t" r="r" b="b"/>
              <a:pathLst>
                <a:path w="605789" h="631189">
                  <a:moveTo>
                    <a:pt x="382905" y="631189"/>
                  </a:moveTo>
                  <a:lnTo>
                    <a:pt x="57150" y="327025"/>
                  </a:lnTo>
                  <a:lnTo>
                    <a:pt x="0" y="327025"/>
                  </a:lnTo>
                  <a:lnTo>
                    <a:pt x="2539" y="184150"/>
                  </a:lnTo>
                  <a:lnTo>
                    <a:pt x="36753" y="149599"/>
                  </a:lnTo>
                  <a:lnTo>
                    <a:pt x="76453" y="111629"/>
                  </a:lnTo>
                  <a:lnTo>
                    <a:pt x="117982" y="72520"/>
                  </a:lnTo>
                  <a:lnTo>
                    <a:pt x="157683" y="34550"/>
                  </a:lnTo>
                  <a:lnTo>
                    <a:pt x="191897" y="0"/>
                  </a:lnTo>
                  <a:lnTo>
                    <a:pt x="605663" y="401828"/>
                  </a:lnTo>
                  <a:lnTo>
                    <a:pt x="382905" y="631189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669286" y="4261739"/>
              <a:ext cx="737235" cy="502920"/>
            </a:xfrm>
            <a:custGeom>
              <a:avLst/>
              <a:gdLst/>
              <a:ahLst/>
              <a:cxnLst/>
              <a:rect l="l" t="t" r="r" b="b"/>
              <a:pathLst>
                <a:path w="737235" h="502920">
                  <a:moveTo>
                    <a:pt x="308863" y="0"/>
                  </a:moveTo>
                  <a:lnTo>
                    <a:pt x="7238" y="293624"/>
                  </a:lnTo>
                  <a:lnTo>
                    <a:pt x="0" y="495808"/>
                  </a:lnTo>
                  <a:lnTo>
                    <a:pt x="183387" y="493649"/>
                  </a:lnTo>
                  <a:lnTo>
                    <a:pt x="656463" y="502538"/>
                  </a:lnTo>
                  <a:lnTo>
                    <a:pt x="736726" y="421131"/>
                  </a:lnTo>
                  <a:lnTo>
                    <a:pt x="308863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669286" y="4261739"/>
              <a:ext cx="737235" cy="502920"/>
            </a:xfrm>
            <a:custGeom>
              <a:avLst/>
              <a:gdLst/>
              <a:ahLst/>
              <a:cxnLst/>
              <a:rect l="l" t="t" r="r" b="b"/>
              <a:pathLst>
                <a:path w="737235" h="502920">
                  <a:moveTo>
                    <a:pt x="308863" y="0"/>
                  </a:moveTo>
                  <a:lnTo>
                    <a:pt x="736726" y="421131"/>
                  </a:lnTo>
                  <a:lnTo>
                    <a:pt x="716631" y="441495"/>
                  </a:lnTo>
                  <a:lnTo>
                    <a:pt x="696547" y="461835"/>
                  </a:lnTo>
                  <a:lnTo>
                    <a:pt x="676487" y="482175"/>
                  </a:lnTo>
                  <a:lnTo>
                    <a:pt x="656463" y="502538"/>
                  </a:lnTo>
                  <a:lnTo>
                    <a:pt x="183387" y="493649"/>
                  </a:lnTo>
                  <a:lnTo>
                    <a:pt x="0" y="495808"/>
                  </a:lnTo>
                  <a:lnTo>
                    <a:pt x="7238" y="293624"/>
                  </a:lnTo>
                  <a:lnTo>
                    <a:pt x="308863" y="0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245989" y="4270628"/>
              <a:ext cx="719455" cy="499109"/>
            </a:xfrm>
            <a:custGeom>
              <a:avLst/>
              <a:gdLst/>
              <a:ahLst/>
              <a:cxnLst/>
              <a:rect l="l" t="t" r="r" b="b"/>
              <a:pathLst>
                <a:path w="719454" h="499110">
                  <a:moveTo>
                    <a:pt x="405764" y="0"/>
                  </a:moveTo>
                  <a:lnTo>
                    <a:pt x="0" y="409829"/>
                  </a:lnTo>
                  <a:lnTo>
                    <a:pt x="89026" y="499110"/>
                  </a:lnTo>
                  <a:lnTo>
                    <a:pt x="719074" y="494284"/>
                  </a:lnTo>
                  <a:lnTo>
                    <a:pt x="718693" y="291592"/>
                  </a:lnTo>
                  <a:lnTo>
                    <a:pt x="40576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245989" y="4270628"/>
              <a:ext cx="719455" cy="499109"/>
            </a:xfrm>
            <a:custGeom>
              <a:avLst/>
              <a:gdLst/>
              <a:ahLst/>
              <a:cxnLst/>
              <a:rect l="l" t="t" r="r" b="b"/>
              <a:pathLst>
                <a:path w="719454" h="499110">
                  <a:moveTo>
                    <a:pt x="718693" y="291592"/>
                  </a:moveTo>
                  <a:lnTo>
                    <a:pt x="719074" y="494284"/>
                  </a:lnTo>
                  <a:lnTo>
                    <a:pt x="89026" y="499110"/>
                  </a:lnTo>
                  <a:lnTo>
                    <a:pt x="66758" y="476748"/>
                  </a:lnTo>
                  <a:lnTo>
                    <a:pt x="44513" y="454421"/>
                  </a:lnTo>
                  <a:lnTo>
                    <a:pt x="22268" y="432119"/>
                  </a:lnTo>
                  <a:lnTo>
                    <a:pt x="0" y="409829"/>
                  </a:lnTo>
                  <a:lnTo>
                    <a:pt x="405764" y="0"/>
                  </a:lnTo>
                  <a:lnTo>
                    <a:pt x="718693" y="291592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796280" y="3699129"/>
              <a:ext cx="594995" cy="635000"/>
            </a:xfrm>
            <a:custGeom>
              <a:avLst/>
              <a:gdLst/>
              <a:ahLst/>
              <a:cxnLst/>
              <a:rect l="l" t="t" r="r" b="b"/>
              <a:pathLst>
                <a:path w="594995" h="635000">
                  <a:moveTo>
                    <a:pt x="405765" y="0"/>
                  </a:moveTo>
                  <a:lnTo>
                    <a:pt x="0" y="409829"/>
                  </a:lnTo>
                  <a:lnTo>
                    <a:pt x="227203" y="634746"/>
                  </a:lnTo>
                  <a:lnTo>
                    <a:pt x="525907" y="325120"/>
                  </a:lnTo>
                  <a:lnTo>
                    <a:pt x="594995" y="322834"/>
                  </a:lnTo>
                  <a:lnTo>
                    <a:pt x="585470" y="37084"/>
                  </a:lnTo>
                  <a:lnTo>
                    <a:pt x="442468" y="41656"/>
                  </a:lnTo>
                  <a:lnTo>
                    <a:pt x="40576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796280" y="3699129"/>
              <a:ext cx="594995" cy="635000"/>
            </a:xfrm>
            <a:custGeom>
              <a:avLst/>
              <a:gdLst/>
              <a:ahLst/>
              <a:cxnLst/>
              <a:rect l="l" t="t" r="r" b="b"/>
              <a:pathLst>
                <a:path w="594995" h="635000">
                  <a:moveTo>
                    <a:pt x="442468" y="41656"/>
                  </a:moveTo>
                  <a:lnTo>
                    <a:pt x="585470" y="37084"/>
                  </a:lnTo>
                  <a:lnTo>
                    <a:pt x="594995" y="322834"/>
                  </a:lnTo>
                  <a:lnTo>
                    <a:pt x="525907" y="325120"/>
                  </a:lnTo>
                  <a:lnTo>
                    <a:pt x="227203" y="634746"/>
                  </a:lnTo>
                  <a:lnTo>
                    <a:pt x="0" y="409829"/>
                  </a:lnTo>
                  <a:lnTo>
                    <a:pt x="405765" y="0"/>
                  </a:lnTo>
                  <a:lnTo>
                    <a:pt x="442468" y="41656"/>
                  </a:lnTo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127248" y="2007107"/>
              <a:ext cx="1594485" cy="1739264"/>
            </a:xfrm>
            <a:custGeom>
              <a:avLst/>
              <a:gdLst/>
              <a:ahLst/>
              <a:cxnLst/>
              <a:rect l="l" t="t" r="r" b="b"/>
              <a:pathLst>
                <a:path w="1594485" h="1739264">
                  <a:moveTo>
                    <a:pt x="1566672" y="1905"/>
                  </a:moveTo>
                  <a:lnTo>
                    <a:pt x="134747" y="0"/>
                  </a:lnTo>
                  <a:lnTo>
                    <a:pt x="134150" y="218795"/>
                  </a:lnTo>
                  <a:lnTo>
                    <a:pt x="135331" y="717715"/>
                  </a:lnTo>
                  <a:lnTo>
                    <a:pt x="135026" y="879284"/>
                  </a:lnTo>
                  <a:lnTo>
                    <a:pt x="134747" y="936498"/>
                  </a:lnTo>
                  <a:lnTo>
                    <a:pt x="0" y="1048893"/>
                  </a:lnTo>
                  <a:lnTo>
                    <a:pt x="384556" y="1427988"/>
                  </a:lnTo>
                  <a:lnTo>
                    <a:pt x="640969" y="1177163"/>
                  </a:lnTo>
                  <a:lnTo>
                    <a:pt x="643001" y="947039"/>
                  </a:lnTo>
                  <a:lnTo>
                    <a:pt x="821309" y="950722"/>
                  </a:lnTo>
                  <a:lnTo>
                    <a:pt x="825373" y="1018667"/>
                  </a:lnTo>
                  <a:lnTo>
                    <a:pt x="855345" y="1054481"/>
                  </a:lnTo>
                  <a:lnTo>
                    <a:pt x="1556639" y="1047750"/>
                  </a:lnTo>
                  <a:lnTo>
                    <a:pt x="1566672" y="1905"/>
                  </a:lnTo>
                  <a:close/>
                </a:path>
                <a:path w="1594485" h="1739264">
                  <a:moveTo>
                    <a:pt x="1594104" y="1340739"/>
                  </a:moveTo>
                  <a:lnTo>
                    <a:pt x="1540510" y="1278636"/>
                  </a:lnTo>
                  <a:lnTo>
                    <a:pt x="827532" y="1278636"/>
                  </a:lnTo>
                  <a:lnTo>
                    <a:pt x="840867" y="1431417"/>
                  </a:lnTo>
                  <a:lnTo>
                    <a:pt x="1178941" y="1738884"/>
                  </a:lnTo>
                  <a:lnTo>
                    <a:pt x="1594104" y="1340739"/>
                  </a:lnTo>
                  <a:close/>
                </a:path>
              </a:pathLst>
            </a:custGeom>
            <a:solidFill>
              <a:srgbClr val="A6A6A6">
                <a:alpha val="7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556056" y="2609545"/>
            <a:ext cx="8763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17</a:t>
            </a:r>
            <a:r>
              <a:rPr sz="1800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x</a:t>
            </a:r>
            <a:r>
              <a:rPr sz="1800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Ch.1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10</a:t>
            </a:r>
            <a:r>
              <a:rPr sz="1800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x</a:t>
            </a:r>
            <a:r>
              <a:rPr sz="1800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Ch.2</a:t>
            </a:r>
            <a:endParaRPr sz="18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=</a:t>
            </a:r>
            <a:r>
              <a:rPr sz="1800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37</a:t>
            </a:r>
            <a:r>
              <a:rPr sz="18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220211" y="2197607"/>
            <a:ext cx="1210310" cy="646430"/>
          </a:xfrm>
          <a:prstGeom prst="rect">
            <a:avLst/>
          </a:prstGeom>
          <a:solidFill>
            <a:srgbClr val="FFFFFF">
              <a:alpha val="39999"/>
            </a:srgbClr>
          </a:solidFill>
        </p:spPr>
        <p:txBody>
          <a:bodyPr vert="horz" wrap="square" lIns="0" tIns="3111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4"/>
              </a:spcBef>
            </a:pPr>
            <a:r>
              <a:rPr sz="1800" spc="-5" dirty="0">
                <a:solidFill>
                  <a:srgbClr val="0D0D0D"/>
                </a:solidFill>
                <a:latin typeface="Calibri"/>
                <a:cs typeface="Calibri"/>
              </a:rPr>
              <a:t>Locaux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solidFill>
                  <a:srgbClr val="0D0D0D"/>
                </a:solidFill>
                <a:latin typeface="Calibri"/>
                <a:cs typeface="Calibri"/>
              </a:rPr>
              <a:t>logistiques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3118485" y="4755260"/>
            <a:ext cx="2292985" cy="252729"/>
            <a:chOff x="3118485" y="4755260"/>
            <a:chExt cx="2292985" cy="252729"/>
          </a:xfrm>
        </p:grpSpPr>
        <p:sp>
          <p:nvSpPr>
            <p:cNvPr id="57" name="object 57"/>
            <p:cNvSpPr/>
            <p:nvPr/>
          </p:nvSpPr>
          <p:spPr>
            <a:xfrm>
              <a:off x="3128010" y="4764785"/>
              <a:ext cx="2273935" cy="233679"/>
            </a:xfrm>
            <a:custGeom>
              <a:avLst/>
              <a:gdLst/>
              <a:ahLst/>
              <a:cxnLst/>
              <a:rect l="l" t="t" r="r" b="b"/>
              <a:pathLst>
                <a:path w="2273935" h="233679">
                  <a:moveTo>
                    <a:pt x="0" y="0"/>
                  </a:moveTo>
                  <a:lnTo>
                    <a:pt x="103123" y="233171"/>
                  </a:lnTo>
                  <a:lnTo>
                    <a:pt x="2273807" y="233171"/>
                  </a:lnTo>
                  <a:lnTo>
                    <a:pt x="2273807" y="10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128010" y="4764785"/>
              <a:ext cx="2273935" cy="233679"/>
            </a:xfrm>
            <a:custGeom>
              <a:avLst/>
              <a:gdLst/>
              <a:ahLst/>
              <a:cxnLst/>
              <a:rect l="l" t="t" r="r" b="b"/>
              <a:pathLst>
                <a:path w="2273935" h="233679">
                  <a:moveTo>
                    <a:pt x="0" y="0"/>
                  </a:moveTo>
                  <a:lnTo>
                    <a:pt x="2273807" y="10159"/>
                  </a:lnTo>
                  <a:lnTo>
                    <a:pt x="2273807" y="233171"/>
                  </a:lnTo>
                  <a:lnTo>
                    <a:pt x="103123" y="233171"/>
                  </a:lnTo>
                  <a:lnTo>
                    <a:pt x="0" y="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4938776" y="2949320"/>
            <a:ext cx="4775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100" spc="-5" dirty="0">
                <a:solidFill>
                  <a:srgbClr val="0D0D0D"/>
                </a:solidFill>
                <a:latin typeface="Calibri"/>
                <a:cs typeface="Calibri"/>
              </a:rPr>
              <a:t>ur</a:t>
            </a:r>
            <a:r>
              <a:rPr sz="11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100" spc="-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0D0D0D"/>
                </a:solidFill>
                <a:latin typeface="Calibri"/>
                <a:cs typeface="Calibri"/>
              </a:rPr>
              <a:t>In</a:t>
            </a:r>
            <a:r>
              <a:rPr sz="1100" spc="-5" dirty="0">
                <a:solidFill>
                  <a:srgbClr val="0D0D0D"/>
                </a:solidFill>
                <a:latin typeface="Calibri"/>
                <a:cs typeface="Calibri"/>
              </a:rPr>
              <a:t>f</a:t>
            </a:r>
            <a:r>
              <a:rPr sz="11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3258375" y="5000307"/>
            <a:ext cx="2165985" cy="723900"/>
            <a:chOff x="3258375" y="5000307"/>
            <a:chExt cx="2165985" cy="723900"/>
          </a:xfrm>
        </p:grpSpPr>
        <p:sp>
          <p:nvSpPr>
            <p:cNvPr id="61" name="object 61"/>
            <p:cNvSpPr/>
            <p:nvPr/>
          </p:nvSpPr>
          <p:spPr>
            <a:xfrm>
              <a:off x="3627882" y="5022342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70" h="684529">
                  <a:moveTo>
                    <a:pt x="356615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6615" y="684275"/>
                  </a:lnTo>
                  <a:lnTo>
                    <a:pt x="35661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627882" y="5022342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70" h="684529">
                  <a:moveTo>
                    <a:pt x="0" y="684275"/>
                  </a:moveTo>
                  <a:lnTo>
                    <a:pt x="356615" y="684275"/>
                  </a:lnTo>
                  <a:lnTo>
                    <a:pt x="356615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275838" y="5017770"/>
              <a:ext cx="358140" cy="684530"/>
            </a:xfrm>
            <a:custGeom>
              <a:avLst/>
              <a:gdLst/>
              <a:ahLst/>
              <a:cxnLst/>
              <a:rect l="l" t="t" r="r" b="b"/>
              <a:pathLst>
                <a:path w="358139" h="684529">
                  <a:moveTo>
                    <a:pt x="358139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8139" y="684275"/>
                  </a:lnTo>
                  <a:lnTo>
                    <a:pt x="35813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275838" y="5017770"/>
              <a:ext cx="358140" cy="684530"/>
            </a:xfrm>
            <a:custGeom>
              <a:avLst/>
              <a:gdLst/>
              <a:ahLst/>
              <a:cxnLst/>
              <a:rect l="l" t="t" r="r" b="b"/>
              <a:pathLst>
                <a:path w="358139" h="684529">
                  <a:moveTo>
                    <a:pt x="0" y="684275"/>
                  </a:moveTo>
                  <a:lnTo>
                    <a:pt x="358139" y="684275"/>
                  </a:lnTo>
                  <a:lnTo>
                    <a:pt x="358139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049773" y="5022342"/>
              <a:ext cx="356870" cy="375285"/>
            </a:xfrm>
            <a:custGeom>
              <a:avLst/>
              <a:gdLst/>
              <a:ahLst/>
              <a:cxnLst/>
              <a:rect l="l" t="t" r="r" b="b"/>
              <a:pathLst>
                <a:path w="356870" h="375285">
                  <a:moveTo>
                    <a:pt x="356615" y="0"/>
                  </a:moveTo>
                  <a:lnTo>
                    <a:pt x="0" y="0"/>
                  </a:lnTo>
                  <a:lnTo>
                    <a:pt x="0" y="374903"/>
                  </a:lnTo>
                  <a:lnTo>
                    <a:pt x="356615" y="374903"/>
                  </a:lnTo>
                  <a:lnTo>
                    <a:pt x="356615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049773" y="5022342"/>
              <a:ext cx="356870" cy="375285"/>
            </a:xfrm>
            <a:custGeom>
              <a:avLst/>
              <a:gdLst/>
              <a:ahLst/>
              <a:cxnLst/>
              <a:rect l="l" t="t" r="r" b="b"/>
              <a:pathLst>
                <a:path w="356870" h="375285">
                  <a:moveTo>
                    <a:pt x="0" y="374903"/>
                  </a:moveTo>
                  <a:lnTo>
                    <a:pt x="356615" y="374903"/>
                  </a:lnTo>
                  <a:lnTo>
                    <a:pt x="356615" y="0"/>
                  </a:lnTo>
                  <a:lnTo>
                    <a:pt x="0" y="0"/>
                  </a:lnTo>
                  <a:lnTo>
                    <a:pt x="0" y="374903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5048250" y="5022341"/>
            <a:ext cx="356870" cy="375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0480">
              <a:lnSpc>
                <a:spcPct val="100000"/>
              </a:lnSpc>
              <a:spcBef>
                <a:spcPts val="110"/>
              </a:spcBef>
            </a:pPr>
            <a:r>
              <a:rPr sz="1100" dirty="0">
                <a:solidFill>
                  <a:srgbClr val="0D0D0D"/>
                </a:solidFill>
                <a:latin typeface="Calibri"/>
                <a:cs typeface="Calibri"/>
              </a:rPr>
              <a:t>Pre</a:t>
            </a:r>
            <a:r>
              <a:rPr sz="1100" spc="-5" dirty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048250" y="5397246"/>
            <a:ext cx="356870" cy="304800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24130">
              <a:lnSpc>
                <a:spcPct val="100000"/>
              </a:lnSpc>
              <a:spcBef>
                <a:spcPts val="570"/>
              </a:spcBef>
            </a:pPr>
            <a:r>
              <a:rPr sz="1100" spc="-5" dirty="0">
                <a:solidFill>
                  <a:srgbClr val="0D0D0D"/>
                </a:solidFill>
                <a:latin typeface="Calibri"/>
                <a:cs typeface="Calibri"/>
              </a:rPr>
              <a:t>Stock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2381250" y="2176335"/>
            <a:ext cx="2992755" cy="2532380"/>
            <a:chOff x="2381250" y="2176335"/>
            <a:chExt cx="2992755" cy="2532380"/>
          </a:xfrm>
        </p:grpSpPr>
        <p:sp>
          <p:nvSpPr>
            <p:cNvPr id="70" name="object 70"/>
            <p:cNvSpPr/>
            <p:nvPr/>
          </p:nvSpPr>
          <p:spPr>
            <a:xfrm>
              <a:off x="4914138" y="2193798"/>
              <a:ext cx="441959" cy="215265"/>
            </a:xfrm>
            <a:custGeom>
              <a:avLst/>
              <a:gdLst/>
              <a:ahLst/>
              <a:cxnLst/>
              <a:rect l="l" t="t" r="r" b="b"/>
              <a:pathLst>
                <a:path w="441960" h="215264">
                  <a:moveTo>
                    <a:pt x="441960" y="0"/>
                  </a:moveTo>
                  <a:lnTo>
                    <a:pt x="0" y="0"/>
                  </a:lnTo>
                  <a:lnTo>
                    <a:pt x="0" y="214884"/>
                  </a:lnTo>
                  <a:lnTo>
                    <a:pt x="441960" y="214884"/>
                  </a:lnTo>
                  <a:lnTo>
                    <a:pt x="44196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914138" y="2193798"/>
              <a:ext cx="441959" cy="215265"/>
            </a:xfrm>
            <a:custGeom>
              <a:avLst/>
              <a:gdLst/>
              <a:ahLst/>
              <a:cxnLst/>
              <a:rect l="l" t="t" r="r" b="b"/>
              <a:pathLst>
                <a:path w="441960" h="215264">
                  <a:moveTo>
                    <a:pt x="0" y="214884"/>
                  </a:moveTo>
                  <a:lnTo>
                    <a:pt x="441960" y="214884"/>
                  </a:lnTo>
                  <a:lnTo>
                    <a:pt x="441960" y="0"/>
                  </a:lnTo>
                  <a:lnTo>
                    <a:pt x="0" y="0"/>
                  </a:lnTo>
                  <a:lnTo>
                    <a:pt x="0" y="214884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81250" y="3007042"/>
              <a:ext cx="1975294" cy="1701482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4914138" y="2414778"/>
              <a:ext cx="441959" cy="215265"/>
            </a:xfrm>
            <a:custGeom>
              <a:avLst/>
              <a:gdLst/>
              <a:ahLst/>
              <a:cxnLst/>
              <a:rect l="l" t="t" r="r" b="b"/>
              <a:pathLst>
                <a:path w="441960" h="215264">
                  <a:moveTo>
                    <a:pt x="441960" y="0"/>
                  </a:moveTo>
                  <a:lnTo>
                    <a:pt x="0" y="0"/>
                  </a:lnTo>
                  <a:lnTo>
                    <a:pt x="0" y="214884"/>
                  </a:lnTo>
                  <a:lnTo>
                    <a:pt x="441960" y="214884"/>
                  </a:lnTo>
                  <a:lnTo>
                    <a:pt x="44196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914138" y="2414778"/>
              <a:ext cx="441959" cy="215265"/>
            </a:xfrm>
            <a:custGeom>
              <a:avLst/>
              <a:gdLst/>
              <a:ahLst/>
              <a:cxnLst/>
              <a:rect l="l" t="t" r="r" b="b"/>
              <a:pathLst>
                <a:path w="441960" h="215264">
                  <a:moveTo>
                    <a:pt x="0" y="214884"/>
                  </a:moveTo>
                  <a:lnTo>
                    <a:pt x="441960" y="214884"/>
                  </a:lnTo>
                  <a:lnTo>
                    <a:pt x="441960" y="0"/>
                  </a:lnTo>
                  <a:lnTo>
                    <a:pt x="0" y="0"/>
                  </a:lnTo>
                  <a:lnTo>
                    <a:pt x="0" y="214884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914138" y="2650998"/>
              <a:ext cx="441959" cy="215265"/>
            </a:xfrm>
            <a:custGeom>
              <a:avLst/>
              <a:gdLst/>
              <a:ahLst/>
              <a:cxnLst/>
              <a:rect l="l" t="t" r="r" b="b"/>
              <a:pathLst>
                <a:path w="441960" h="215264">
                  <a:moveTo>
                    <a:pt x="441960" y="0"/>
                  </a:moveTo>
                  <a:lnTo>
                    <a:pt x="0" y="0"/>
                  </a:lnTo>
                  <a:lnTo>
                    <a:pt x="0" y="214884"/>
                  </a:lnTo>
                  <a:lnTo>
                    <a:pt x="441960" y="214884"/>
                  </a:lnTo>
                  <a:lnTo>
                    <a:pt x="44196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914138" y="2650998"/>
              <a:ext cx="441959" cy="215265"/>
            </a:xfrm>
            <a:custGeom>
              <a:avLst/>
              <a:gdLst/>
              <a:ahLst/>
              <a:cxnLst/>
              <a:rect l="l" t="t" r="r" b="b"/>
              <a:pathLst>
                <a:path w="441960" h="215264">
                  <a:moveTo>
                    <a:pt x="0" y="214884"/>
                  </a:moveTo>
                  <a:lnTo>
                    <a:pt x="441960" y="214884"/>
                  </a:lnTo>
                  <a:lnTo>
                    <a:pt x="441960" y="0"/>
                  </a:lnTo>
                  <a:lnTo>
                    <a:pt x="0" y="0"/>
                  </a:lnTo>
                  <a:lnTo>
                    <a:pt x="0" y="214884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4914138" y="2347874"/>
            <a:ext cx="455930" cy="4895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" indent="-10160">
              <a:lnSpc>
                <a:spcPct val="145000"/>
              </a:lnSpc>
              <a:spcBef>
                <a:spcPts val="95"/>
              </a:spcBef>
            </a:pPr>
            <a:r>
              <a:rPr sz="1050" dirty="0">
                <a:solidFill>
                  <a:srgbClr val="0D0D0D"/>
                </a:solidFill>
                <a:latin typeface="Calibri"/>
                <a:cs typeface="Calibri"/>
              </a:rPr>
              <a:t>B. c</a:t>
            </a:r>
            <a:r>
              <a:rPr sz="1050" spc="-5" dirty="0">
                <a:solidFill>
                  <a:srgbClr val="0D0D0D"/>
                </a:solidFill>
                <a:latin typeface="Calibri"/>
                <a:cs typeface="Calibri"/>
              </a:rPr>
              <a:t>adre  Famille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357878" y="2263901"/>
            <a:ext cx="295910" cy="413384"/>
          </a:xfrm>
          <a:prstGeom prst="rect">
            <a:avLst/>
          </a:prstGeom>
          <a:solidFill>
            <a:srgbClr val="006FC0"/>
          </a:solidFill>
          <a:ln w="34925">
            <a:solidFill>
              <a:srgbClr val="000000"/>
            </a:solidFill>
          </a:ln>
        </p:spPr>
        <p:txBody>
          <a:bodyPr vert="vert270" wrap="square" lIns="0" tIns="70485" rIns="0" bIns="0" rtlCol="0">
            <a:spAutoFit/>
          </a:bodyPr>
          <a:lstStyle/>
          <a:p>
            <a:pPr marL="28575">
              <a:lnSpc>
                <a:spcPct val="100000"/>
              </a:lnSpc>
              <a:spcBef>
                <a:spcPts val="555"/>
              </a:spcBef>
            </a:pPr>
            <a:r>
              <a:rPr sz="900" spc="-5" dirty="0">
                <a:solidFill>
                  <a:srgbClr val="0D0D0D"/>
                </a:solidFill>
                <a:latin typeface="Calibri"/>
                <a:cs typeface="Calibri"/>
              </a:rPr>
              <a:t>Interne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914138" y="2205354"/>
            <a:ext cx="441959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7785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0D0D0D"/>
                </a:solidFill>
                <a:latin typeface="Calibri"/>
                <a:cs typeface="Calibri"/>
              </a:rPr>
              <a:t>Pause</a:t>
            </a:r>
            <a:endParaRPr sz="1050">
              <a:latin typeface="Calibri"/>
              <a:cs typeface="Calibr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2542095" y="5000307"/>
            <a:ext cx="743585" cy="723900"/>
            <a:chOff x="2542095" y="5000307"/>
            <a:chExt cx="743585" cy="723900"/>
          </a:xfrm>
        </p:grpSpPr>
        <p:sp>
          <p:nvSpPr>
            <p:cNvPr id="81" name="object 81"/>
            <p:cNvSpPr/>
            <p:nvPr/>
          </p:nvSpPr>
          <p:spPr>
            <a:xfrm>
              <a:off x="2910077" y="5022342"/>
              <a:ext cx="358140" cy="684530"/>
            </a:xfrm>
            <a:custGeom>
              <a:avLst/>
              <a:gdLst/>
              <a:ahLst/>
              <a:cxnLst/>
              <a:rect l="l" t="t" r="r" b="b"/>
              <a:pathLst>
                <a:path w="358139" h="684529">
                  <a:moveTo>
                    <a:pt x="358139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8139" y="684275"/>
                  </a:lnTo>
                  <a:lnTo>
                    <a:pt x="35813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910077" y="5022342"/>
              <a:ext cx="358140" cy="684530"/>
            </a:xfrm>
            <a:custGeom>
              <a:avLst/>
              <a:gdLst/>
              <a:ahLst/>
              <a:cxnLst/>
              <a:rect l="l" t="t" r="r" b="b"/>
              <a:pathLst>
                <a:path w="358139" h="684529">
                  <a:moveTo>
                    <a:pt x="0" y="684275"/>
                  </a:moveTo>
                  <a:lnTo>
                    <a:pt x="358139" y="684275"/>
                  </a:lnTo>
                  <a:lnTo>
                    <a:pt x="358139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559557" y="5017770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69" h="684529">
                  <a:moveTo>
                    <a:pt x="356616" y="0"/>
                  </a:moveTo>
                  <a:lnTo>
                    <a:pt x="0" y="0"/>
                  </a:lnTo>
                  <a:lnTo>
                    <a:pt x="0" y="684275"/>
                  </a:lnTo>
                  <a:lnTo>
                    <a:pt x="356616" y="684275"/>
                  </a:lnTo>
                  <a:lnTo>
                    <a:pt x="35661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559557" y="5017770"/>
              <a:ext cx="356870" cy="684530"/>
            </a:xfrm>
            <a:custGeom>
              <a:avLst/>
              <a:gdLst/>
              <a:ahLst/>
              <a:cxnLst/>
              <a:rect l="l" t="t" r="r" b="b"/>
              <a:pathLst>
                <a:path w="356869" h="684529">
                  <a:moveTo>
                    <a:pt x="0" y="684275"/>
                  </a:moveTo>
                  <a:lnTo>
                    <a:pt x="356616" y="684275"/>
                  </a:lnTo>
                  <a:lnTo>
                    <a:pt x="356616" y="0"/>
                  </a:lnTo>
                  <a:lnTo>
                    <a:pt x="0" y="0"/>
                  </a:lnTo>
                  <a:lnTo>
                    <a:pt x="0" y="684275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2659760" y="5109142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86" name="object 86"/>
          <p:cNvGrpSpPr/>
          <p:nvPr/>
        </p:nvGrpSpPr>
        <p:grpSpPr>
          <a:xfrm>
            <a:off x="4457700" y="3178810"/>
            <a:ext cx="1809750" cy="1541780"/>
            <a:chOff x="4457700" y="3178810"/>
            <a:chExt cx="1809750" cy="1541780"/>
          </a:xfrm>
        </p:grpSpPr>
        <p:pic>
          <p:nvPicPr>
            <p:cNvPr id="87" name="object 8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57700" y="3541903"/>
              <a:ext cx="1239012" cy="1178560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75199" y="3178810"/>
              <a:ext cx="991742" cy="974597"/>
            </a:xfrm>
            <a:prstGeom prst="rect">
              <a:avLst/>
            </a:prstGeom>
          </p:spPr>
        </p:pic>
      </p:grpSp>
      <p:sp>
        <p:nvSpPr>
          <p:cNvPr id="89" name="object 89"/>
          <p:cNvSpPr txBox="1"/>
          <p:nvPr/>
        </p:nvSpPr>
        <p:spPr>
          <a:xfrm>
            <a:off x="3009645" y="5109142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8" name="object 9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99" name="object 9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90" name="object 90"/>
          <p:cNvSpPr txBox="1"/>
          <p:nvPr/>
        </p:nvSpPr>
        <p:spPr>
          <a:xfrm>
            <a:off x="4081398" y="5120115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438015" y="5117372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4797678" y="5109142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500242" y="5119201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835141" y="5117372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6150102" y="5128311"/>
            <a:ext cx="177800" cy="518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2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3732809" y="5115475"/>
            <a:ext cx="178435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371215" y="5109142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h.</a:t>
            </a:r>
            <a:r>
              <a:rPr sz="1200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3228340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14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8694"/>
                </a:solidFill>
              </a:rPr>
              <a:t>Chirurgie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Capacitaire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14500" y="1263396"/>
          <a:ext cx="5699124" cy="43151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8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8338">
                <a:tc gridSpan="2">
                  <a:txBody>
                    <a:bodyPr/>
                    <a:lstStyle/>
                    <a:p>
                      <a:pPr marL="25400">
                        <a:lnSpc>
                          <a:spcPts val="1175"/>
                        </a:lnSpc>
                        <a:spcBef>
                          <a:spcPts val="45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CHIRURGIE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688">
                <a:tc gridSpan="2">
                  <a:txBody>
                    <a:bodyPr/>
                    <a:lstStyle/>
                    <a:p>
                      <a:pPr marL="32448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Locaux</a:t>
                      </a:r>
                      <a:r>
                        <a:rPr sz="10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logistiques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R="313690" algn="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436</a:t>
                      </a:r>
                      <a:r>
                        <a:rPr sz="10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639">
                <a:tc gridSpan="2">
                  <a:txBody>
                    <a:bodyPr/>
                    <a:lstStyle/>
                    <a:p>
                      <a:pPr marR="13335" algn="r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Office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08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08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591">
                <a:tc gridSpan="2">
                  <a:txBody>
                    <a:bodyPr/>
                    <a:lstStyle/>
                    <a:p>
                      <a:pPr marR="29845" algn="r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reserve</a:t>
                      </a:r>
                      <a:r>
                        <a:rPr sz="10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matériel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20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20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592">
                <a:tc gridSpan="2">
                  <a:txBody>
                    <a:bodyPr/>
                    <a:lstStyle/>
                    <a:p>
                      <a:pPr marR="50800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préparation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propre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26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26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115">
                <a:tc gridSpan="2">
                  <a:txBody>
                    <a:bodyPr/>
                    <a:lstStyle/>
                    <a:p>
                      <a:pPr marR="32384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Lave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bassin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17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591">
                <a:tc gridSpan="2">
                  <a:txBody>
                    <a:bodyPr/>
                    <a:lstStyle/>
                    <a:p>
                      <a:pPr marR="34925" algn="r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local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déchets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5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07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592">
                <a:tc gridSpan="2">
                  <a:txBody>
                    <a:bodyPr/>
                    <a:lstStyle/>
                    <a:p>
                      <a:pPr marR="23495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Pause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café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08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08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6115">
                <a:tc gridSpan="2">
                  <a:txBody>
                    <a:bodyPr/>
                    <a:lstStyle/>
                    <a:p>
                      <a:pPr marR="55880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sanitaire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personnel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02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6115">
                <a:tc gridSpan="2">
                  <a:txBody>
                    <a:bodyPr/>
                    <a:lstStyle/>
                    <a:p>
                      <a:pPr marR="31750" algn="r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linge</a:t>
                      </a:r>
                      <a:r>
                        <a:rPr sz="1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sale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05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05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4591">
                <a:tc gridSpan="2">
                  <a:txBody>
                    <a:bodyPr/>
                    <a:lstStyle/>
                    <a:p>
                      <a:pPr marR="26670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Gare</a:t>
                      </a:r>
                      <a:r>
                        <a:rPr sz="1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AGV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6115">
                <a:tc gridSpan="2">
                  <a:txBody>
                    <a:bodyPr/>
                    <a:lstStyle/>
                    <a:p>
                      <a:pPr marR="45720" algn="r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Salle</a:t>
                      </a:r>
                      <a:r>
                        <a:rPr sz="1000" spc="1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pause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12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4592">
                <a:tc gridSpan="2">
                  <a:txBody>
                    <a:bodyPr/>
                    <a:lstStyle/>
                    <a:p>
                      <a:pPr marR="45720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salon</a:t>
                      </a:r>
                      <a:r>
                        <a:rPr sz="1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familles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4591">
                <a:tc gridSpan="2">
                  <a:txBody>
                    <a:bodyPr/>
                    <a:lstStyle/>
                    <a:p>
                      <a:pPr marR="46355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b="1" i="1" spc="-5" dirty="0">
                          <a:latin typeface="Calibri"/>
                          <a:cs typeface="Calibri"/>
                        </a:rPr>
                        <a:t>Circulation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7180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b="1" i="1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6685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b="1" i="1" spc="-5" dirty="0">
                          <a:latin typeface="Calibri"/>
                          <a:cs typeface="Calibri"/>
                        </a:rPr>
                        <a:t>210</a:t>
                      </a:r>
                      <a:r>
                        <a:rPr sz="1000" b="1" i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27660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b="1" i="1" spc="-5" dirty="0">
                          <a:latin typeface="Calibri"/>
                          <a:cs typeface="Calibri"/>
                        </a:rPr>
                        <a:t>210</a:t>
                      </a:r>
                      <a:r>
                        <a:rPr sz="1000" b="1" i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6116">
                <a:tc gridSpan="2">
                  <a:txBody>
                    <a:bodyPr/>
                    <a:lstStyle/>
                    <a:p>
                      <a:pPr marR="46990" algn="r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b="1" i="1" spc="-5" dirty="0">
                          <a:latin typeface="Calibri"/>
                          <a:cs typeface="Calibri"/>
                        </a:rPr>
                        <a:t>Circulation</a:t>
                      </a:r>
                      <a:r>
                        <a:rPr sz="1000" b="1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créer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7180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b="1" i="1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0340" algn="r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b="1" i="1" spc="-5" dirty="0">
                          <a:latin typeface="Calibri"/>
                          <a:cs typeface="Calibri"/>
                        </a:rPr>
                        <a:t>60</a:t>
                      </a:r>
                      <a:r>
                        <a:rPr sz="1000" b="1" i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315" algn="r">
                        <a:lnSpc>
                          <a:spcPts val="1175"/>
                        </a:lnSpc>
                        <a:spcBef>
                          <a:spcPts val="35"/>
                        </a:spcBef>
                      </a:pPr>
                      <a:r>
                        <a:rPr sz="1000" b="1" i="1" spc="-5" dirty="0">
                          <a:latin typeface="Calibri"/>
                          <a:cs typeface="Calibri"/>
                        </a:rPr>
                        <a:t>60</a:t>
                      </a:r>
                      <a:r>
                        <a:rPr sz="1000" b="1" i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i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6115">
                <a:tc gridSpan="2">
                  <a:txBody>
                    <a:bodyPr/>
                    <a:lstStyle/>
                    <a:p>
                      <a:pPr marL="324485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Hospitalisation</a:t>
                      </a:r>
                      <a:r>
                        <a:rPr sz="1000" b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à</a:t>
                      </a:r>
                      <a:r>
                        <a:rPr sz="10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temps</a:t>
                      </a:r>
                      <a:r>
                        <a:rPr sz="10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complet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R="313690" algn="r">
                        <a:lnSpc>
                          <a:spcPts val="1180"/>
                        </a:lnSpc>
                        <a:spcBef>
                          <a:spcPts val="25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631</a:t>
                      </a:r>
                      <a:r>
                        <a:rPr sz="10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4591">
                <a:tc gridSpan="2">
                  <a:txBody>
                    <a:bodyPr/>
                    <a:lstStyle/>
                    <a:p>
                      <a:pPr marR="38100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simple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1780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10" dirty="0">
                          <a:latin typeface="Calibri"/>
                          <a:cs typeface="Calibri"/>
                        </a:rPr>
                        <a:t>17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6865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323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6116">
                <a:tc gridSpan="2">
                  <a:txBody>
                    <a:bodyPr/>
                    <a:lstStyle/>
                    <a:p>
                      <a:pPr marR="39370" algn="r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Double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3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81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4592">
                <a:tc gridSpan="2">
                  <a:txBody>
                    <a:bodyPr/>
                    <a:lstStyle/>
                    <a:p>
                      <a:pPr marL="2118360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Double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créée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7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6865" algn="r">
                        <a:lnSpc>
                          <a:spcPts val="1170"/>
                        </a:lnSpc>
                        <a:spcBef>
                          <a:spcPts val="2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189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4591">
                <a:tc gridSpan="2">
                  <a:txBody>
                    <a:bodyPr/>
                    <a:lstStyle/>
                    <a:p>
                      <a:pPr marR="34290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1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cadre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6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6116">
                <a:tc gridSpan="2">
                  <a:txBody>
                    <a:bodyPr/>
                    <a:lstStyle/>
                    <a:p>
                      <a:pPr marR="34925" algn="r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médecin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35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5354">
                <a:tc gridSpan="2">
                  <a:txBody>
                    <a:bodyPr/>
                    <a:lstStyle/>
                    <a:p>
                      <a:pPr marR="40005" algn="r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infermière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22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6115">
                <a:tc gridSpan="2">
                  <a:txBody>
                    <a:bodyPr/>
                    <a:lstStyle/>
                    <a:p>
                      <a:pPr marR="41910" algn="r">
                        <a:lnSpc>
                          <a:spcPts val="1165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Bureau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internes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65"/>
                        </a:lnSpc>
                        <a:spcBef>
                          <a:spcPts val="4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65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15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65"/>
                        </a:lnSpc>
                        <a:spcBef>
                          <a:spcPts val="4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15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5354">
                <a:tc gridSpan="2">
                  <a:txBody>
                    <a:bodyPr/>
                    <a:lstStyle/>
                    <a:p>
                      <a:pPr marL="1970405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Préparation</a:t>
                      </a:r>
                      <a:r>
                        <a:rPr sz="1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propre</a:t>
                      </a:r>
                      <a:r>
                        <a:rPr sz="1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relais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16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7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16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7703">
                <a:tc gridSpan="2">
                  <a:txBody>
                    <a:bodyPr/>
                    <a:lstStyle/>
                    <a:p>
                      <a:pPr marR="28575" algn="r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Stockage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relais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3530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75895" algn="r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9250" algn="r">
                        <a:lnSpc>
                          <a:spcPts val="119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-5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9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4">
                  <a:txBody>
                    <a:bodyPr/>
                    <a:lstStyle/>
                    <a:p>
                      <a:pPr marL="25400">
                        <a:lnSpc>
                          <a:spcPts val="1170"/>
                        </a:lnSpc>
                        <a:spcBef>
                          <a:spcPts val="60"/>
                        </a:spcBef>
                        <a:tabLst>
                          <a:tab pos="3758565" algn="l"/>
                        </a:tabLst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0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Projet	1</a:t>
                      </a:r>
                      <a:r>
                        <a:rPr sz="10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122 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SSR</a:t>
            </a:r>
            <a:r>
              <a:rPr spc="-35" dirty="0"/>
              <a:t> </a:t>
            </a:r>
            <a:r>
              <a:rPr dirty="0"/>
              <a:t>de</a:t>
            </a:r>
            <a:r>
              <a:rPr spc="-50" dirty="0"/>
              <a:t> </a:t>
            </a:r>
            <a:r>
              <a:rPr spc="-5" dirty="0"/>
              <a:t>Neurologie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63034" y="5556910"/>
            <a:ext cx="8769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800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/</a:t>
            </a:r>
            <a:r>
              <a:rPr sz="1800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795016" y="4456176"/>
            <a:ext cx="3740150" cy="1073150"/>
            <a:chOff x="2795016" y="4456176"/>
            <a:chExt cx="3740150" cy="10731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95016" y="4456176"/>
              <a:ext cx="3739879" cy="10728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093720" y="4840223"/>
              <a:ext cx="3404870" cy="645160"/>
            </a:xfrm>
            <a:custGeom>
              <a:avLst/>
              <a:gdLst/>
              <a:ahLst/>
              <a:cxnLst/>
              <a:rect l="l" t="t" r="r" b="b"/>
              <a:pathLst>
                <a:path w="3404870" h="645160">
                  <a:moveTo>
                    <a:pt x="341376" y="467880"/>
                  </a:moveTo>
                  <a:lnTo>
                    <a:pt x="0" y="467880"/>
                  </a:lnTo>
                  <a:lnTo>
                    <a:pt x="0" y="637032"/>
                  </a:lnTo>
                  <a:lnTo>
                    <a:pt x="341376" y="637032"/>
                  </a:lnTo>
                  <a:lnTo>
                    <a:pt x="341376" y="467880"/>
                  </a:lnTo>
                  <a:close/>
                </a:path>
                <a:path w="3404870" h="645160">
                  <a:moveTo>
                    <a:pt x="3404616" y="341757"/>
                  </a:moveTo>
                  <a:lnTo>
                    <a:pt x="3318891" y="337058"/>
                  </a:lnTo>
                  <a:lnTo>
                    <a:pt x="3154680" y="170053"/>
                  </a:lnTo>
                  <a:lnTo>
                    <a:pt x="3147568" y="23114"/>
                  </a:lnTo>
                  <a:lnTo>
                    <a:pt x="3139046" y="22999"/>
                  </a:lnTo>
                  <a:lnTo>
                    <a:pt x="3139046" y="473964"/>
                  </a:lnTo>
                  <a:lnTo>
                    <a:pt x="2825572" y="473964"/>
                  </a:lnTo>
                  <a:lnTo>
                    <a:pt x="2825762" y="466369"/>
                  </a:lnTo>
                  <a:lnTo>
                    <a:pt x="2826131" y="463423"/>
                  </a:lnTo>
                  <a:lnTo>
                    <a:pt x="2990342" y="320294"/>
                  </a:lnTo>
                  <a:lnTo>
                    <a:pt x="3139046" y="473964"/>
                  </a:lnTo>
                  <a:lnTo>
                    <a:pt x="3139046" y="22999"/>
                  </a:lnTo>
                  <a:lnTo>
                    <a:pt x="2803906" y="18288"/>
                  </a:lnTo>
                  <a:lnTo>
                    <a:pt x="2816606" y="174879"/>
                  </a:lnTo>
                  <a:lnTo>
                    <a:pt x="2638044" y="325120"/>
                  </a:lnTo>
                  <a:lnTo>
                    <a:pt x="2638133" y="329603"/>
                  </a:lnTo>
                  <a:lnTo>
                    <a:pt x="2464181" y="164211"/>
                  </a:lnTo>
                  <a:lnTo>
                    <a:pt x="2454275" y="3048"/>
                  </a:lnTo>
                  <a:lnTo>
                    <a:pt x="2447925" y="3048"/>
                  </a:lnTo>
                  <a:lnTo>
                    <a:pt x="2447925" y="467868"/>
                  </a:lnTo>
                  <a:lnTo>
                    <a:pt x="2121408" y="467868"/>
                  </a:lnTo>
                  <a:lnTo>
                    <a:pt x="2121408" y="615810"/>
                  </a:lnTo>
                  <a:lnTo>
                    <a:pt x="2116328" y="470027"/>
                  </a:lnTo>
                  <a:lnTo>
                    <a:pt x="2261616" y="303022"/>
                  </a:lnTo>
                  <a:lnTo>
                    <a:pt x="2221788" y="258165"/>
                  </a:lnTo>
                  <a:lnTo>
                    <a:pt x="2235263" y="268655"/>
                  </a:lnTo>
                  <a:lnTo>
                    <a:pt x="2261743" y="288086"/>
                  </a:lnTo>
                  <a:lnTo>
                    <a:pt x="2447925" y="467868"/>
                  </a:lnTo>
                  <a:lnTo>
                    <a:pt x="2447925" y="3048"/>
                  </a:lnTo>
                  <a:lnTo>
                    <a:pt x="2268220" y="3048"/>
                  </a:lnTo>
                  <a:lnTo>
                    <a:pt x="2268220" y="175260"/>
                  </a:lnTo>
                  <a:lnTo>
                    <a:pt x="2265553" y="193522"/>
                  </a:lnTo>
                  <a:lnTo>
                    <a:pt x="2264499" y="206692"/>
                  </a:lnTo>
                  <a:lnTo>
                    <a:pt x="2262530" y="216446"/>
                  </a:lnTo>
                  <a:lnTo>
                    <a:pt x="2257171" y="224409"/>
                  </a:lnTo>
                  <a:lnTo>
                    <a:pt x="2243239" y="228244"/>
                  </a:lnTo>
                  <a:lnTo>
                    <a:pt x="2223579" y="227901"/>
                  </a:lnTo>
                  <a:lnTo>
                    <a:pt x="2207628" y="228803"/>
                  </a:lnTo>
                  <a:lnTo>
                    <a:pt x="2204847" y="236347"/>
                  </a:lnTo>
                  <a:lnTo>
                    <a:pt x="2209914" y="244779"/>
                  </a:lnTo>
                  <a:lnTo>
                    <a:pt x="2204466" y="238633"/>
                  </a:lnTo>
                  <a:lnTo>
                    <a:pt x="2220823" y="6248"/>
                  </a:lnTo>
                  <a:lnTo>
                    <a:pt x="2221458" y="24269"/>
                  </a:lnTo>
                  <a:lnTo>
                    <a:pt x="2222639" y="23876"/>
                  </a:lnTo>
                  <a:lnTo>
                    <a:pt x="2223389" y="45085"/>
                  </a:lnTo>
                  <a:lnTo>
                    <a:pt x="2267966" y="41910"/>
                  </a:lnTo>
                  <a:lnTo>
                    <a:pt x="2268220" y="175260"/>
                  </a:lnTo>
                  <a:lnTo>
                    <a:pt x="2268220" y="3048"/>
                  </a:lnTo>
                  <a:lnTo>
                    <a:pt x="2221052" y="3048"/>
                  </a:lnTo>
                  <a:lnTo>
                    <a:pt x="2221103" y="2413"/>
                  </a:lnTo>
                  <a:lnTo>
                    <a:pt x="2109089" y="0"/>
                  </a:lnTo>
                  <a:lnTo>
                    <a:pt x="2106803" y="169418"/>
                  </a:lnTo>
                  <a:lnTo>
                    <a:pt x="1932813" y="300609"/>
                  </a:lnTo>
                  <a:lnTo>
                    <a:pt x="1923516" y="388759"/>
                  </a:lnTo>
                  <a:lnTo>
                    <a:pt x="1929384" y="306070"/>
                  </a:lnTo>
                  <a:lnTo>
                    <a:pt x="1912315" y="284568"/>
                  </a:lnTo>
                  <a:lnTo>
                    <a:pt x="1906206" y="290817"/>
                  </a:lnTo>
                  <a:lnTo>
                    <a:pt x="1901228" y="301231"/>
                  </a:lnTo>
                  <a:lnTo>
                    <a:pt x="1887601" y="292227"/>
                  </a:lnTo>
                  <a:lnTo>
                    <a:pt x="1747393" y="164846"/>
                  </a:lnTo>
                  <a:lnTo>
                    <a:pt x="1754632" y="4953"/>
                  </a:lnTo>
                  <a:lnTo>
                    <a:pt x="1736991" y="4724"/>
                  </a:lnTo>
                  <a:lnTo>
                    <a:pt x="1736991" y="467868"/>
                  </a:lnTo>
                  <a:lnTo>
                    <a:pt x="1414157" y="467868"/>
                  </a:lnTo>
                  <a:lnTo>
                    <a:pt x="1414284" y="462724"/>
                  </a:lnTo>
                  <a:lnTo>
                    <a:pt x="1414653" y="459613"/>
                  </a:lnTo>
                  <a:lnTo>
                    <a:pt x="1447419" y="426783"/>
                  </a:lnTo>
                  <a:lnTo>
                    <a:pt x="1480185" y="389318"/>
                  </a:lnTo>
                  <a:lnTo>
                    <a:pt x="1512976" y="350304"/>
                  </a:lnTo>
                  <a:lnTo>
                    <a:pt x="1545780" y="312801"/>
                  </a:lnTo>
                  <a:lnTo>
                    <a:pt x="1578610" y="279908"/>
                  </a:lnTo>
                  <a:lnTo>
                    <a:pt x="1736991" y="467868"/>
                  </a:lnTo>
                  <a:lnTo>
                    <a:pt x="1736991" y="4724"/>
                  </a:lnTo>
                  <a:lnTo>
                    <a:pt x="1392428" y="0"/>
                  </a:lnTo>
                  <a:lnTo>
                    <a:pt x="1395603" y="161671"/>
                  </a:lnTo>
                  <a:lnTo>
                    <a:pt x="1226820" y="316865"/>
                  </a:lnTo>
                  <a:lnTo>
                    <a:pt x="1226820" y="323367"/>
                  </a:lnTo>
                  <a:lnTo>
                    <a:pt x="1056513" y="154686"/>
                  </a:lnTo>
                  <a:lnTo>
                    <a:pt x="1049147" y="4826"/>
                  </a:lnTo>
                  <a:lnTo>
                    <a:pt x="1044067" y="4762"/>
                  </a:lnTo>
                  <a:lnTo>
                    <a:pt x="1044067" y="467995"/>
                  </a:lnTo>
                  <a:lnTo>
                    <a:pt x="1040892" y="560565"/>
                  </a:lnTo>
                  <a:lnTo>
                    <a:pt x="1040892" y="473964"/>
                  </a:lnTo>
                  <a:lnTo>
                    <a:pt x="708113" y="473964"/>
                  </a:lnTo>
                  <a:lnTo>
                    <a:pt x="884809" y="307721"/>
                  </a:lnTo>
                  <a:lnTo>
                    <a:pt x="1044067" y="467995"/>
                  </a:lnTo>
                  <a:lnTo>
                    <a:pt x="1044067" y="4762"/>
                  </a:lnTo>
                  <a:lnTo>
                    <a:pt x="689991" y="0"/>
                  </a:lnTo>
                  <a:lnTo>
                    <a:pt x="693293" y="131953"/>
                  </a:lnTo>
                  <a:lnTo>
                    <a:pt x="679005" y="146570"/>
                  </a:lnTo>
                  <a:lnTo>
                    <a:pt x="679005" y="473964"/>
                  </a:lnTo>
                  <a:lnTo>
                    <a:pt x="659206" y="473964"/>
                  </a:lnTo>
                  <a:lnTo>
                    <a:pt x="676681" y="472363"/>
                  </a:lnTo>
                  <a:lnTo>
                    <a:pt x="679005" y="473964"/>
                  </a:lnTo>
                  <a:lnTo>
                    <a:pt x="679005" y="146570"/>
                  </a:lnTo>
                  <a:lnTo>
                    <a:pt x="583476" y="244221"/>
                  </a:lnTo>
                  <a:lnTo>
                    <a:pt x="583476" y="473964"/>
                  </a:lnTo>
                  <a:lnTo>
                    <a:pt x="573646" y="473964"/>
                  </a:lnTo>
                  <a:lnTo>
                    <a:pt x="573278" y="466979"/>
                  </a:lnTo>
                  <a:lnTo>
                    <a:pt x="583476" y="473964"/>
                  </a:lnTo>
                  <a:lnTo>
                    <a:pt x="583476" y="244221"/>
                  </a:lnTo>
                  <a:lnTo>
                    <a:pt x="516636" y="312547"/>
                  </a:lnTo>
                  <a:lnTo>
                    <a:pt x="505663" y="359156"/>
                  </a:lnTo>
                  <a:lnTo>
                    <a:pt x="505167" y="411670"/>
                  </a:lnTo>
                  <a:lnTo>
                    <a:pt x="509778" y="462000"/>
                  </a:lnTo>
                  <a:lnTo>
                    <a:pt x="514096" y="502031"/>
                  </a:lnTo>
                  <a:lnTo>
                    <a:pt x="571500" y="510679"/>
                  </a:lnTo>
                  <a:lnTo>
                    <a:pt x="571500" y="643128"/>
                  </a:lnTo>
                  <a:lnTo>
                    <a:pt x="1040892" y="643128"/>
                  </a:lnTo>
                  <a:lnTo>
                    <a:pt x="1040892" y="634657"/>
                  </a:lnTo>
                  <a:lnTo>
                    <a:pt x="1226820" y="637019"/>
                  </a:lnTo>
                  <a:lnTo>
                    <a:pt x="1409827" y="639445"/>
                  </a:lnTo>
                  <a:lnTo>
                    <a:pt x="1410182" y="636409"/>
                  </a:lnTo>
                  <a:lnTo>
                    <a:pt x="1410309" y="630936"/>
                  </a:lnTo>
                  <a:lnTo>
                    <a:pt x="1744980" y="630936"/>
                  </a:lnTo>
                  <a:lnTo>
                    <a:pt x="1744980" y="474573"/>
                  </a:lnTo>
                  <a:lnTo>
                    <a:pt x="1797075" y="476707"/>
                  </a:lnTo>
                  <a:lnTo>
                    <a:pt x="1748028" y="478790"/>
                  </a:lnTo>
                  <a:lnTo>
                    <a:pt x="1754378" y="640080"/>
                  </a:lnTo>
                  <a:lnTo>
                    <a:pt x="2122170" y="637667"/>
                  </a:lnTo>
                  <a:lnTo>
                    <a:pt x="2121928" y="630936"/>
                  </a:lnTo>
                  <a:lnTo>
                    <a:pt x="2445766" y="630936"/>
                  </a:lnTo>
                  <a:lnTo>
                    <a:pt x="2445639" y="634619"/>
                  </a:lnTo>
                  <a:lnTo>
                    <a:pt x="2639568" y="637032"/>
                  </a:lnTo>
                  <a:lnTo>
                    <a:pt x="2639453" y="388975"/>
                  </a:lnTo>
                  <a:lnTo>
                    <a:pt x="2645156" y="644652"/>
                  </a:lnTo>
                  <a:lnTo>
                    <a:pt x="2816352" y="637743"/>
                  </a:lnTo>
                  <a:lnTo>
                    <a:pt x="2816352" y="643128"/>
                  </a:lnTo>
                  <a:lnTo>
                    <a:pt x="3156204" y="643128"/>
                  </a:lnTo>
                  <a:lnTo>
                    <a:pt x="3156204" y="641413"/>
                  </a:lnTo>
                  <a:lnTo>
                    <a:pt x="3395218" y="643636"/>
                  </a:lnTo>
                  <a:lnTo>
                    <a:pt x="3404616" y="341757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91484" y="5338572"/>
              <a:ext cx="173990" cy="139065"/>
            </a:xfrm>
            <a:custGeom>
              <a:avLst/>
              <a:gdLst/>
              <a:ahLst/>
              <a:cxnLst/>
              <a:rect l="l" t="t" r="r" b="b"/>
              <a:pathLst>
                <a:path w="173989" h="139064">
                  <a:moveTo>
                    <a:pt x="173736" y="0"/>
                  </a:moveTo>
                  <a:lnTo>
                    <a:pt x="0" y="0"/>
                  </a:lnTo>
                  <a:lnTo>
                    <a:pt x="0" y="138683"/>
                  </a:lnTo>
                  <a:lnTo>
                    <a:pt x="173736" y="138683"/>
                  </a:lnTo>
                  <a:lnTo>
                    <a:pt x="173736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19400" y="4840224"/>
              <a:ext cx="789940" cy="638810"/>
            </a:xfrm>
            <a:custGeom>
              <a:avLst/>
              <a:gdLst/>
              <a:ahLst/>
              <a:cxnLst/>
              <a:rect l="l" t="t" r="r" b="b"/>
              <a:pathLst>
                <a:path w="789939" h="638810">
                  <a:moveTo>
                    <a:pt x="617854" y="0"/>
                  </a:moveTo>
                  <a:lnTo>
                    <a:pt x="260476" y="0"/>
                  </a:lnTo>
                  <a:lnTo>
                    <a:pt x="260476" y="144525"/>
                  </a:lnTo>
                  <a:lnTo>
                    <a:pt x="69850" y="335152"/>
                  </a:lnTo>
                  <a:lnTo>
                    <a:pt x="0" y="335152"/>
                  </a:lnTo>
                  <a:lnTo>
                    <a:pt x="0" y="433704"/>
                  </a:lnTo>
                  <a:lnTo>
                    <a:pt x="22225" y="433704"/>
                  </a:lnTo>
                  <a:lnTo>
                    <a:pt x="22225" y="630554"/>
                  </a:lnTo>
                  <a:lnTo>
                    <a:pt x="270001" y="630554"/>
                  </a:lnTo>
                  <a:lnTo>
                    <a:pt x="270001" y="473328"/>
                  </a:lnTo>
                  <a:lnTo>
                    <a:pt x="436752" y="306577"/>
                  </a:lnTo>
                  <a:lnTo>
                    <a:pt x="597280" y="466978"/>
                  </a:lnTo>
                  <a:lnTo>
                    <a:pt x="597280" y="638556"/>
                  </a:lnTo>
                  <a:lnTo>
                    <a:pt x="671829" y="638556"/>
                  </a:lnTo>
                  <a:lnTo>
                    <a:pt x="671829" y="501903"/>
                  </a:lnTo>
                  <a:lnTo>
                    <a:pt x="789432" y="501903"/>
                  </a:lnTo>
                  <a:lnTo>
                    <a:pt x="789432" y="325627"/>
                  </a:lnTo>
                  <a:lnTo>
                    <a:pt x="619505" y="155701"/>
                  </a:lnTo>
                  <a:lnTo>
                    <a:pt x="617854" y="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5862320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5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008694"/>
                </a:solidFill>
              </a:rPr>
              <a:t>SSR</a:t>
            </a:r>
            <a:r>
              <a:rPr spc="-10" dirty="0">
                <a:solidFill>
                  <a:srgbClr val="008694"/>
                </a:solidFill>
              </a:rPr>
              <a:t> </a:t>
            </a:r>
            <a:r>
              <a:rPr dirty="0">
                <a:solidFill>
                  <a:srgbClr val="008694"/>
                </a:solidFill>
              </a:rPr>
              <a:t>de</a:t>
            </a:r>
            <a:r>
              <a:rPr spc="-25" dirty="0">
                <a:solidFill>
                  <a:srgbClr val="008694"/>
                </a:solidFill>
              </a:rPr>
              <a:t> </a:t>
            </a:r>
            <a:r>
              <a:rPr spc="-5" dirty="0">
                <a:solidFill>
                  <a:srgbClr val="008694"/>
                </a:solidFill>
              </a:rPr>
              <a:t>Neurologie</a:t>
            </a:r>
          </a:p>
          <a:p>
            <a:pPr marL="12700">
              <a:lnSpc>
                <a:spcPts val="2310"/>
              </a:lnSpc>
            </a:pP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9823" y="915949"/>
            <a:ext cx="5695315" cy="4978400"/>
            <a:chOff x="1639823" y="915949"/>
            <a:chExt cx="5695315" cy="49784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9823" y="915949"/>
              <a:ext cx="5695187" cy="497810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660647" y="4841748"/>
              <a:ext cx="1026160" cy="741045"/>
            </a:xfrm>
            <a:custGeom>
              <a:avLst/>
              <a:gdLst/>
              <a:ahLst/>
              <a:cxnLst/>
              <a:rect l="l" t="t" r="r" b="b"/>
              <a:pathLst>
                <a:path w="1026160" h="741045">
                  <a:moveTo>
                    <a:pt x="1025651" y="0"/>
                  </a:moveTo>
                  <a:lnTo>
                    <a:pt x="0" y="0"/>
                  </a:lnTo>
                  <a:lnTo>
                    <a:pt x="0" y="740663"/>
                  </a:lnTo>
                  <a:lnTo>
                    <a:pt x="1025651" y="740663"/>
                  </a:lnTo>
                  <a:lnTo>
                    <a:pt x="1025651" y="0"/>
                  </a:lnTo>
                  <a:close/>
                </a:path>
              </a:pathLst>
            </a:custGeom>
            <a:solidFill>
              <a:srgbClr val="FF0000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097273" y="4450842"/>
              <a:ext cx="840105" cy="625475"/>
            </a:xfrm>
            <a:custGeom>
              <a:avLst/>
              <a:gdLst/>
              <a:ahLst/>
              <a:cxnLst/>
              <a:rect l="l" t="t" r="r" b="b"/>
              <a:pathLst>
                <a:path w="840104" h="625475">
                  <a:moveTo>
                    <a:pt x="0" y="0"/>
                  </a:moveTo>
                  <a:lnTo>
                    <a:pt x="839724" y="625093"/>
                  </a:lnTo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667250" y="4249673"/>
            <a:ext cx="1384300" cy="40132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35"/>
              </a:spcBef>
            </a:pPr>
            <a:r>
              <a:rPr sz="2000" b="1" spc="-5" dirty="0">
                <a:solidFill>
                  <a:srgbClr val="FF0000"/>
                </a:solidFill>
                <a:latin typeface="Calibri"/>
                <a:cs typeface="Calibri"/>
              </a:rPr>
              <a:t>CHIRURGIE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650998" y="4536185"/>
            <a:ext cx="1446530" cy="40132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240"/>
              </a:spcBef>
            </a:pPr>
            <a:r>
              <a:rPr sz="2000" b="1" dirty="0">
                <a:solidFill>
                  <a:srgbClr val="FF0000"/>
                </a:solidFill>
                <a:latin typeface="Calibri"/>
                <a:cs typeface="Calibri"/>
              </a:rPr>
              <a:t>SSR</a:t>
            </a:r>
            <a:r>
              <a:rPr sz="2000" b="1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FF0000"/>
                </a:solidFill>
                <a:latin typeface="Calibri"/>
                <a:cs typeface="Calibri"/>
              </a:rPr>
              <a:t>NEURO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5862320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5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008694"/>
                </a:solidFill>
              </a:rPr>
              <a:t>SSR</a:t>
            </a:r>
            <a:r>
              <a:rPr spc="-10" dirty="0">
                <a:solidFill>
                  <a:srgbClr val="008694"/>
                </a:solidFill>
              </a:rPr>
              <a:t> </a:t>
            </a:r>
            <a:r>
              <a:rPr dirty="0">
                <a:solidFill>
                  <a:srgbClr val="008694"/>
                </a:solidFill>
              </a:rPr>
              <a:t>de</a:t>
            </a:r>
            <a:r>
              <a:rPr spc="-25" dirty="0">
                <a:solidFill>
                  <a:srgbClr val="008694"/>
                </a:solidFill>
              </a:rPr>
              <a:t> </a:t>
            </a:r>
            <a:r>
              <a:rPr spc="-5" dirty="0">
                <a:solidFill>
                  <a:srgbClr val="008694"/>
                </a:solidFill>
              </a:rPr>
              <a:t>Neurologie</a:t>
            </a:r>
          </a:p>
          <a:p>
            <a:pPr marL="12700">
              <a:lnSpc>
                <a:spcPts val="2310"/>
              </a:lnSpc>
            </a:pP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Potentiel</a:t>
            </a:r>
            <a:r>
              <a:rPr sz="2000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–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r>
              <a:rPr sz="20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détail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39823" y="915949"/>
            <a:ext cx="5695315" cy="4978400"/>
            <a:chOff x="1639823" y="915949"/>
            <a:chExt cx="5695315" cy="49784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9823" y="915949"/>
              <a:ext cx="5695187" cy="497810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008881" y="4889754"/>
              <a:ext cx="327660" cy="683260"/>
            </a:xfrm>
            <a:custGeom>
              <a:avLst/>
              <a:gdLst/>
              <a:ahLst/>
              <a:cxnLst/>
              <a:rect l="l" t="t" r="r" b="b"/>
              <a:pathLst>
                <a:path w="327660" h="683260">
                  <a:moveTo>
                    <a:pt x="327660" y="0"/>
                  </a:moveTo>
                  <a:lnTo>
                    <a:pt x="0" y="0"/>
                  </a:lnTo>
                  <a:lnTo>
                    <a:pt x="0" y="682752"/>
                  </a:lnTo>
                  <a:lnTo>
                    <a:pt x="327660" y="682752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008881" y="4889754"/>
              <a:ext cx="327660" cy="683260"/>
            </a:xfrm>
            <a:custGeom>
              <a:avLst/>
              <a:gdLst/>
              <a:ahLst/>
              <a:cxnLst/>
              <a:rect l="l" t="t" r="r" b="b"/>
              <a:pathLst>
                <a:path w="327660" h="683260">
                  <a:moveTo>
                    <a:pt x="0" y="682752"/>
                  </a:moveTo>
                  <a:lnTo>
                    <a:pt x="327660" y="682752"/>
                  </a:lnTo>
                  <a:lnTo>
                    <a:pt x="327660" y="0"/>
                  </a:lnTo>
                  <a:lnTo>
                    <a:pt x="0" y="0"/>
                  </a:lnTo>
                  <a:lnTo>
                    <a:pt x="0" y="682752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82745" y="4889754"/>
              <a:ext cx="326390" cy="683260"/>
            </a:xfrm>
            <a:custGeom>
              <a:avLst/>
              <a:gdLst/>
              <a:ahLst/>
              <a:cxnLst/>
              <a:rect l="l" t="t" r="r" b="b"/>
              <a:pathLst>
                <a:path w="326389" h="683260">
                  <a:moveTo>
                    <a:pt x="326136" y="0"/>
                  </a:moveTo>
                  <a:lnTo>
                    <a:pt x="0" y="0"/>
                  </a:lnTo>
                  <a:lnTo>
                    <a:pt x="0" y="682752"/>
                  </a:lnTo>
                  <a:lnTo>
                    <a:pt x="326136" y="682752"/>
                  </a:lnTo>
                  <a:lnTo>
                    <a:pt x="32613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82745" y="4889754"/>
              <a:ext cx="326390" cy="683260"/>
            </a:xfrm>
            <a:custGeom>
              <a:avLst/>
              <a:gdLst/>
              <a:ahLst/>
              <a:cxnLst/>
              <a:rect l="l" t="t" r="r" b="b"/>
              <a:pathLst>
                <a:path w="326389" h="683260">
                  <a:moveTo>
                    <a:pt x="0" y="682752"/>
                  </a:moveTo>
                  <a:lnTo>
                    <a:pt x="326136" y="682752"/>
                  </a:lnTo>
                  <a:lnTo>
                    <a:pt x="326136" y="0"/>
                  </a:lnTo>
                  <a:lnTo>
                    <a:pt x="0" y="0"/>
                  </a:lnTo>
                  <a:lnTo>
                    <a:pt x="0" y="682752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51781" y="4889754"/>
              <a:ext cx="327660" cy="683260"/>
            </a:xfrm>
            <a:custGeom>
              <a:avLst/>
              <a:gdLst/>
              <a:ahLst/>
              <a:cxnLst/>
              <a:rect l="l" t="t" r="r" b="b"/>
              <a:pathLst>
                <a:path w="327660" h="683260">
                  <a:moveTo>
                    <a:pt x="327660" y="0"/>
                  </a:moveTo>
                  <a:lnTo>
                    <a:pt x="0" y="0"/>
                  </a:lnTo>
                  <a:lnTo>
                    <a:pt x="0" y="682752"/>
                  </a:lnTo>
                  <a:lnTo>
                    <a:pt x="327660" y="682752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51781" y="4889754"/>
              <a:ext cx="327660" cy="683260"/>
            </a:xfrm>
            <a:custGeom>
              <a:avLst/>
              <a:gdLst/>
              <a:ahLst/>
              <a:cxnLst/>
              <a:rect l="l" t="t" r="r" b="b"/>
              <a:pathLst>
                <a:path w="327660" h="683260">
                  <a:moveTo>
                    <a:pt x="0" y="682752"/>
                  </a:moveTo>
                  <a:lnTo>
                    <a:pt x="327660" y="682752"/>
                  </a:lnTo>
                  <a:lnTo>
                    <a:pt x="327660" y="0"/>
                  </a:lnTo>
                  <a:lnTo>
                    <a:pt x="0" y="0"/>
                  </a:lnTo>
                  <a:lnTo>
                    <a:pt x="0" y="682752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768978" y="4974118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090542" y="4968911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39158" y="4978436"/>
            <a:ext cx="177800" cy="5175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2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</a:t>
            </a:r>
            <a:r>
              <a:rPr sz="1200" spc="5" dirty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5815330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 V.18-2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008694"/>
                </a:solidFill>
              </a:rPr>
              <a:t>SSR </a:t>
            </a:r>
            <a:r>
              <a:rPr dirty="0">
                <a:solidFill>
                  <a:srgbClr val="008694"/>
                </a:solidFill>
              </a:rPr>
              <a:t>de</a:t>
            </a:r>
            <a:r>
              <a:rPr spc="-25" dirty="0">
                <a:solidFill>
                  <a:srgbClr val="008694"/>
                </a:solidFill>
              </a:rPr>
              <a:t> </a:t>
            </a:r>
            <a:r>
              <a:rPr spc="-5" dirty="0">
                <a:solidFill>
                  <a:srgbClr val="008694"/>
                </a:solidFill>
              </a:rPr>
              <a:t>neurologie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Capacitaire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20596" y="2822447"/>
          <a:ext cx="5692774" cy="1206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1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6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7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000" b="1" spc="10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 Gonesse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996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6350" algn="ctr">
                        <a:lnSpc>
                          <a:spcPct val="100000"/>
                        </a:lnSpc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Nbre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3675" marR="27940" indent="-159385">
                        <a:lnSpc>
                          <a:spcPct val="111800"/>
                        </a:lnSpc>
                        <a:spcBef>
                          <a:spcPts val="100"/>
                        </a:spcBef>
                      </a:pPr>
                      <a:r>
                        <a:rPr sz="900" b="1" spc="2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9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900" b="1" spc="-25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900" b="1" spc="1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900" b="1" spc="2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9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900" b="1" spc="-25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e  </a:t>
                      </a:r>
                      <a:r>
                        <a:rPr sz="900" b="1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9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5" dirty="0">
                          <a:latin typeface="Calibri"/>
                          <a:cs typeface="Calibri"/>
                        </a:rPr>
                        <a:t>m²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900" b="1" spc="1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10" dirty="0">
                          <a:latin typeface="Calibri"/>
                          <a:cs typeface="Calibri"/>
                        </a:rPr>
                        <a:t>totale</a:t>
                      </a:r>
                      <a:r>
                        <a:rPr sz="9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5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sz="9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5" dirty="0">
                          <a:latin typeface="Calibri"/>
                          <a:cs typeface="Calibri"/>
                        </a:rPr>
                        <a:t>m²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272">
                <a:tc gridSpan="2">
                  <a:txBody>
                    <a:bodyPr/>
                    <a:lstStyle/>
                    <a:p>
                      <a:pPr marL="22225">
                        <a:lnSpc>
                          <a:spcPts val="1180"/>
                        </a:lnSpc>
                        <a:spcBef>
                          <a:spcPts val="55"/>
                        </a:spcBef>
                      </a:pPr>
                      <a:r>
                        <a:rPr sz="1000" b="1" spc="10" dirty="0">
                          <a:latin typeface="Calibri"/>
                          <a:cs typeface="Calibri"/>
                        </a:rPr>
                        <a:t>HDJ</a:t>
                      </a:r>
                      <a:r>
                        <a:rPr sz="1000" b="1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5" dirty="0">
                          <a:latin typeface="Calibri"/>
                          <a:cs typeface="Calibri"/>
                        </a:rPr>
                        <a:t>SSR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NEUROLOGIE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44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110</a:t>
                      </a:r>
                      <a:r>
                        <a:rPr sz="10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937">
                <a:tc gridSpan="2">
                  <a:txBody>
                    <a:bodyPr/>
                    <a:lstStyle/>
                    <a:p>
                      <a:pPr marR="16510" algn="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10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spc="10" dirty="0">
                          <a:latin typeface="Calibri"/>
                          <a:cs typeface="Calibri"/>
                        </a:rPr>
                        <a:t>Double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dirty="0">
                          <a:latin typeface="Calibri"/>
                          <a:cs typeface="Calibri"/>
                        </a:rPr>
                        <a:t>3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27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ts val="1175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81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9113">
                <a:tc gridSpan="2">
                  <a:txBody>
                    <a:bodyPr/>
                    <a:lstStyle/>
                    <a:p>
                      <a:pPr marR="18415" algn="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000" spc="5" dirty="0">
                          <a:latin typeface="Calibri"/>
                          <a:cs typeface="Calibri"/>
                        </a:rPr>
                        <a:t>Circulation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1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000" b="1" spc="-5" dirty="0">
                          <a:latin typeface="Calibri"/>
                          <a:cs typeface="Calibri"/>
                        </a:rPr>
                        <a:t>29</a:t>
                      </a:r>
                      <a:r>
                        <a:rPr sz="10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000" spc="-5" dirty="0">
                          <a:latin typeface="Calibri"/>
                          <a:cs typeface="Calibri"/>
                        </a:rPr>
                        <a:t>29</a:t>
                      </a:r>
                      <a:r>
                        <a:rPr sz="1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9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25400">
                        <a:lnSpc>
                          <a:spcPts val="1175"/>
                        </a:lnSpc>
                        <a:spcBef>
                          <a:spcPts val="55"/>
                        </a:spcBef>
                        <a:tabLst>
                          <a:tab pos="3808095" algn="l"/>
                        </a:tabLst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000" b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0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Projet	110</a:t>
                      </a:r>
                      <a:r>
                        <a:rPr sz="10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m²</a:t>
                      </a:r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05"/>
              </a:spcBef>
            </a:pP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EFN</a:t>
            </a:r>
            <a:r>
              <a:rPr i="1" spc="-7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-</a:t>
            </a:r>
            <a:r>
              <a:rPr i="1" spc="-5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5" dirty="0"/>
              <a:t>Polysomnographie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8995" y="890016"/>
            <a:ext cx="3182112" cy="2636373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862181" y="3031235"/>
            <a:ext cx="5866130" cy="3438525"/>
            <a:chOff x="2862181" y="3031235"/>
            <a:chExt cx="5866130" cy="343852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49695" y="3031235"/>
              <a:ext cx="2778252" cy="285368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597269" y="4550663"/>
              <a:ext cx="699770" cy="1179830"/>
            </a:xfrm>
            <a:custGeom>
              <a:avLst/>
              <a:gdLst/>
              <a:ahLst/>
              <a:cxnLst/>
              <a:rect l="l" t="t" r="r" b="b"/>
              <a:pathLst>
                <a:path w="699770" h="1179829">
                  <a:moveTo>
                    <a:pt x="565657" y="0"/>
                  </a:moveTo>
                  <a:lnTo>
                    <a:pt x="241934" y="306959"/>
                  </a:lnTo>
                  <a:lnTo>
                    <a:pt x="0" y="527558"/>
                  </a:lnTo>
                  <a:lnTo>
                    <a:pt x="3403" y="537493"/>
                  </a:lnTo>
                  <a:lnTo>
                    <a:pt x="39451" y="555650"/>
                  </a:lnTo>
                  <a:lnTo>
                    <a:pt x="42925" y="565658"/>
                  </a:lnTo>
                  <a:lnTo>
                    <a:pt x="38318" y="578786"/>
                  </a:lnTo>
                  <a:lnTo>
                    <a:pt x="46390" y="596090"/>
                  </a:lnTo>
                  <a:lnTo>
                    <a:pt x="41782" y="609219"/>
                  </a:lnTo>
                  <a:lnTo>
                    <a:pt x="40131" y="1179576"/>
                  </a:lnTo>
                  <a:lnTo>
                    <a:pt x="699642" y="1171638"/>
                  </a:lnTo>
                  <a:lnTo>
                    <a:pt x="694816" y="93472"/>
                  </a:lnTo>
                  <a:lnTo>
                    <a:pt x="644778" y="88773"/>
                  </a:lnTo>
                  <a:lnTo>
                    <a:pt x="565657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89172" y="5818911"/>
              <a:ext cx="2407285" cy="644525"/>
            </a:xfrm>
            <a:custGeom>
              <a:avLst/>
              <a:gdLst/>
              <a:ahLst/>
              <a:cxnLst/>
              <a:rect l="l" t="t" r="r" b="b"/>
              <a:pathLst>
                <a:path w="2407285" h="644525">
                  <a:moveTo>
                    <a:pt x="0" y="0"/>
                  </a:moveTo>
                  <a:lnTo>
                    <a:pt x="186943" y="140906"/>
                  </a:lnTo>
                  <a:lnTo>
                    <a:pt x="232187" y="174280"/>
                  </a:lnTo>
                  <a:lnTo>
                    <a:pt x="277846" y="206554"/>
                  </a:lnTo>
                  <a:lnTo>
                    <a:pt x="323892" y="237723"/>
                  </a:lnTo>
                  <a:lnTo>
                    <a:pt x="370293" y="267783"/>
                  </a:lnTo>
                  <a:lnTo>
                    <a:pt x="417021" y="296728"/>
                  </a:lnTo>
                  <a:lnTo>
                    <a:pt x="464046" y="324554"/>
                  </a:lnTo>
                  <a:lnTo>
                    <a:pt x="511337" y="351255"/>
                  </a:lnTo>
                  <a:lnTo>
                    <a:pt x="558866" y="376826"/>
                  </a:lnTo>
                  <a:lnTo>
                    <a:pt x="606602" y="401263"/>
                  </a:lnTo>
                  <a:lnTo>
                    <a:pt x="654516" y="424560"/>
                  </a:lnTo>
                  <a:lnTo>
                    <a:pt x="702578" y="446712"/>
                  </a:lnTo>
                  <a:lnTo>
                    <a:pt x="750757" y="467714"/>
                  </a:lnTo>
                  <a:lnTo>
                    <a:pt x="799025" y="487561"/>
                  </a:lnTo>
                  <a:lnTo>
                    <a:pt x="847352" y="506248"/>
                  </a:lnTo>
                  <a:lnTo>
                    <a:pt x="895707" y="523771"/>
                  </a:lnTo>
                  <a:lnTo>
                    <a:pt x="944061" y="540123"/>
                  </a:lnTo>
                  <a:lnTo>
                    <a:pt x="992385" y="555300"/>
                  </a:lnTo>
                  <a:lnTo>
                    <a:pt x="1040648" y="569298"/>
                  </a:lnTo>
                  <a:lnTo>
                    <a:pt x="1088820" y="582110"/>
                  </a:lnTo>
                  <a:lnTo>
                    <a:pt x="1136873" y="593732"/>
                  </a:lnTo>
                  <a:lnTo>
                    <a:pt x="1184776" y="604159"/>
                  </a:lnTo>
                  <a:lnTo>
                    <a:pt x="1232499" y="613386"/>
                  </a:lnTo>
                  <a:lnTo>
                    <a:pt x="1280012" y="621408"/>
                  </a:lnTo>
                  <a:lnTo>
                    <a:pt x="1327287" y="628220"/>
                  </a:lnTo>
                  <a:lnTo>
                    <a:pt x="1374292" y="633816"/>
                  </a:lnTo>
                  <a:lnTo>
                    <a:pt x="1420999" y="638192"/>
                  </a:lnTo>
                  <a:lnTo>
                    <a:pt x="1467378" y="641342"/>
                  </a:lnTo>
                  <a:lnTo>
                    <a:pt x="1513398" y="643263"/>
                  </a:lnTo>
                  <a:lnTo>
                    <a:pt x="1559030" y="643948"/>
                  </a:lnTo>
                  <a:lnTo>
                    <a:pt x="1604245" y="643392"/>
                  </a:lnTo>
                  <a:lnTo>
                    <a:pt x="1649012" y="641591"/>
                  </a:lnTo>
                  <a:lnTo>
                    <a:pt x="1693301" y="638540"/>
                  </a:lnTo>
                  <a:lnTo>
                    <a:pt x="1737084" y="634233"/>
                  </a:lnTo>
                  <a:lnTo>
                    <a:pt x="1780329" y="628666"/>
                  </a:lnTo>
                  <a:lnTo>
                    <a:pt x="1823008" y="621833"/>
                  </a:lnTo>
                  <a:lnTo>
                    <a:pt x="1865091" y="613729"/>
                  </a:lnTo>
                  <a:lnTo>
                    <a:pt x="1906548" y="604350"/>
                  </a:lnTo>
                  <a:lnTo>
                    <a:pt x="1947348" y="593690"/>
                  </a:lnTo>
                  <a:lnTo>
                    <a:pt x="1987463" y="581745"/>
                  </a:lnTo>
                  <a:lnTo>
                    <a:pt x="2026862" y="568508"/>
                  </a:lnTo>
                  <a:lnTo>
                    <a:pt x="2065517" y="553976"/>
                  </a:lnTo>
                  <a:lnTo>
                    <a:pt x="2103396" y="538143"/>
                  </a:lnTo>
                  <a:lnTo>
                    <a:pt x="2140470" y="521005"/>
                  </a:lnTo>
                  <a:lnTo>
                    <a:pt x="2176710" y="502555"/>
                  </a:lnTo>
                  <a:lnTo>
                    <a:pt x="2212086" y="482790"/>
                  </a:lnTo>
                  <a:lnTo>
                    <a:pt x="2407157" y="629767"/>
                  </a:lnTo>
                  <a:lnTo>
                    <a:pt x="2395601" y="167843"/>
                  </a:lnTo>
                  <a:lnTo>
                    <a:pt x="1830069" y="194906"/>
                  </a:lnTo>
                  <a:lnTo>
                    <a:pt x="2025014" y="341883"/>
                  </a:lnTo>
                  <a:lnTo>
                    <a:pt x="1989647" y="361649"/>
                  </a:lnTo>
                  <a:lnTo>
                    <a:pt x="1953415" y="380098"/>
                  </a:lnTo>
                  <a:lnTo>
                    <a:pt x="1916347" y="397237"/>
                  </a:lnTo>
                  <a:lnTo>
                    <a:pt x="1878474" y="413070"/>
                  </a:lnTo>
                  <a:lnTo>
                    <a:pt x="1839825" y="427602"/>
                  </a:lnTo>
                  <a:lnTo>
                    <a:pt x="1800430" y="440838"/>
                  </a:lnTo>
                  <a:lnTo>
                    <a:pt x="1760320" y="452784"/>
                  </a:lnTo>
                  <a:lnTo>
                    <a:pt x="1719523" y="463444"/>
                  </a:lnTo>
                  <a:lnTo>
                    <a:pt x="1678070" y="472823"/>
                  </a:lnTo>
                  <a:lnTo>
                    <a:pt x="1635990" y="480926"/>
                  </a:lnTo>
                  <a:lnTo>
                    <a:pt x="1593313" y="487759"/>
                  </a:lnTo>
                  <a:lnTo>
                    <a:pt x="1550070" y="493327"/>
                  </a:lnTo>
                  <a:lnTo>
                    <a:pt x="1506289" y="497634"/>
                  </a:lnTo>
                  <a:lnTo>
                    <a:pt x="1462001" y="500685"/>
                  </a:lnTo>
                  <a:lnTo>
                    <a:pt x="1417235" y="502486"/>
                  </a:lnTo>
                  <a:lnTo>
                    <a:pt x="1372021" y="503041"/>
                  </a:lnTo>
                  <a:lnTo>
                    <a:pt x="1326390" y="502356"/>
                  </a:lnTo>
                  <a:lnTo>
                    <a:pt x="1280370" y="500436"/>
                  </a:lnTo>
                  <a:lnTo>
                    <a:pt x="1233992" y="497285"/>
                  </a:lnTo>
                  <a:lnTo>
                    <a:pt x="1187285" y="492909"/>
                  </a:lnTo>
                  <a:lnTo>
                    <a:pt x="1140279" y="487313"/>
                  </a:lnTo>
                  <a:lnTo>
                    <a:pt x="1093005" y="480502"/>
                  </a:lnTo>
                  <a:lnTo>
                    <a:pt x="1045491" y="472480"/>
                  </a:lnTo>
                  <a:lnTo>
                    <a:pt x="997768" y="463253"/>
                  </a:lnTo>
                  <a:lnTo>
                    <a:pt x="949865" y="452826"/>
                  </a:lnTo>
                  <a:lnTo>
                    <a:pt x="901813" y="441204"/>
                  </a:lnTo>
                  <a:lnTo>
                    <a:pt x="853641" y="428391"/>
                  </a:lnTo>
                  <a:lnTo>
                    <a:pt x="805378" y="414394"/>
                  </a:lnTo>
                  <a:lnTo>
                    <a:pt x="757055" y="399216"/>
                  </a:lnTo>
                  <a:lnTo>
                    <a:pt x="708702" y="382864"/>
                  </a:lnTo>
                  <a:lnTo>
                    <a:pt x="660348" y="365342"/>
                  </a:lnTo>
                  <a:lnTo>
                    <a:pt x="612023" y="346654"/>
                  </a:lnTo>
                  <a:lnTo>
                    <a:pt x="563756" y="326807"/>
                  </a:lnTo>
                  <a:lnTo>
                    <a:pt x="515579" y="305805"/>
                  </a:lnTo>
                  <a:lnTo>
                    <a:pt x="467519" y="283653"/>
                  </a:lnTo>
                  <a:lnTo>
                    <a:pt x="419609" y="260356"/>
                  </a:lnTo>
                  <a:lnTo>
                    <a:pt x="371876" y="235920"/>
                  </a:lnTo>
                  <a:lnTo>
                    <a:pt x="324351" y="210349"/>
                  </a:lnTo>
                  <a:lnTo>
                    <a:pt x="277063" y="183648"/>
                  </a:lnTo>
                  <a:lnTo>
                    <a:pt x="230044" y="155822"/>
                  </a:lnTo>
                  <a:lnTo>
                    <a:pt x="183321" y="126877"/>
                  </a:lnTo>
                  <a:lnTo>
                    <a:pt x="136925" y="96817"/>
                  </a:lnTo>
                  <a:lnTo>
                    <a:pt x="90887" y="65647"/>
                  </a:lnTo>
                  <a:lnTo>
                    <a:pt x="45235" y="333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68409" y="3632834"/>
              <a:ext cx="1016000" cy="2254885"/>
            </a:xfrm>
            <a:custGeom>
              <a:avLst/>
              <a:gdLst/>
              <a:ahLst/>
              <a:cxnLst/>
              <a:rect l="l" t="t" r="r" b="b"/>
              <a:pathLst>
                <a:path w="1016000" h="2254885">
                  <a:moveTo>
                    <a:pt x="192544" y="0"/>
                  </a:moveTo>
                  <a:lnTo>
                    <a:pt x="168922" y="32766"/>
                  </a:lnTo>
                  <a:lnTo>
                    <a:pt x="146824" y="66675"/>
                  </a:lnTo>
                  <a:lnTo>
                    <a:pt x="127088" y="99942"/>
                  </a:lnTo>
                  <a:lnTo>
                    <a:pt x="108817" y="133882"/>
                  </a:lnTo>
                  <a:lnTo>
                    <a:pt x="92002" y="168469"/>
                  </a:lnTo>
                  <a:lnTo>
                    <a:pt x="76631" y="203678"/>
                  </a:lnTo>
                  <a:lnTo>
                    <a:pt x="62695" y="239482"/>
                  </a:lnTo>
                  <a:lnTo>
                    <a:pt x="50183" y="275856"/>
                  </a:lnTo>
                  <a:lnTo>
                    <a:pt x="39086" y="312775"/>
                  </a:lnTo>
                  <a:lnTo>
                    <a:pt x="29392" y="350212"/>
                  </a:lnTo>
                  <a:lnTo>
                    <a:pt x="21093" y="388143"/>
                  </a:lnTo>
                  <a:lnTo>
                    <a:pt x="14178" y="426541"/>
                  </a:lnTo>
                  <a:lnTo>
                    <a:pt x="8636" y="465381"/>
                  </a:lnTo>
                  <a:lnTo>
                    <a:pt x="4457" y="504637"/>
                  </a:lnTo>
                  <a:lnTo>
                    <a:pt x="1631" y="544284"/>
                  </a:lnTo>
                  <a:lnTo>
                    <a:pt x="149" y="584295"/>
                  </a:lnTo>
                  <a:lnTo>
                    <a:pt x="0" y="624646"/>
                  </a:lnTo>
                  <a:lnTo>
                    <a:pt x="1173" y="665310"/>
                  </a:lnTo>
                  <a:lnTo>
                    <a:pt x="3658" y="706263"/>
                  </a:lnTo>
                  <a:lnTo>
                    <a:pt x="7446" y="747477"/>
                  </a:lnTo>
                  <a:lnTo>
                    <a:pt x="12526" y="788928"/>
                  </a:lnTo>
                  <a:lnTo>
                    <a:pt x="18888" y="830590"/>
                  </a:lnTo>
                  <a:lnTo>
                    <a:pt x="26521" y="872438"/>
                  </a:lnTo>
                  <a:lnTo>
                    <a:pt x="35416" y="914445"/>
                  </a:lnTo>
                  <a:lnTo>
                    <a:pt x="45563" y="956586"/>
                  </a:lnTo>
                  <a:lnTo>
                    <a:pt x="56950" y="998836"/>
                  </a:lnTo>
                  <a:lnTo>
                    <a:pt x="69569" y="1041168"/>
                  </a:lnTo>
                  <a:lnTo>
                    <a:pt x="83408" y="1083557"/>
                  </a:lnTo>
                  <a:lnTo>
                    <a:pt x="98459" y="1125978"/>
                  </a:lnTo>
                  <a:lnTo>
                    <a:pt x="114709" y="1168404"/>
                  </a:lnTo>
                  <a:lnTo>
                    <a:pt x="132150" y="1210811"/>
                  </a:lnTo>
                  <a:lnTo>
                    <a:pt x="150771" y="1253172"/>
                  </a:lnTo>
                  <a:lnTo>
                    <a:pt x="170561" y="1295462"/>
                  </a:lnTo>
                  <a:lnTo>
                    <a:pt x="191512" y="1337655"/>
                  </a:lnTo>
                  <a:lnTo>
                    <a:pt x="213612" y="1379725"/>
                  </a:lnTo>
                  <a:lnTo>
                    <a:pt x="236851" y="1421648"/>
                  </a:lnTo>
                  <a:lnTo>
                    <a:pt x="261220" y="1463396"/>
                  </a:lnTo>
                  <a:lnTo>
                    <a:pt x="286707" y="1504945"/>
                  </a:lnTo>
                  <a:lnTo>
                    <a:pt x="313303" y="1546269"/>
                  </a:lnTo>
                  <a:lnTo>
                    <a:pt x="340998" y="1587342"/>
                  </a:lnTo>
                  <a:lnTo>
                    <a:pt x="369782" y="1628139"/>
                  </a:lnTo>
                  <a:lnTo>
                    <a:pt x="399643" y="1668634"/>
                  </a:lnTo>
                  <a:lnTo>
                    <a:pt x="430573" y="1708801"/>
                  </a:lnTo>
                  <a:lnTo>
                    <a:pt x="462560" y="1748615"/>
                  </a:lnTo>
                  <a:lnTo>
                    <a:pt x="495595" y="1788050"/>
                  </a:lnTo>
                  <a:lnTo>
                    <a:pt x="529668" y="1827080"/>
                  </a:lnTo>
                  <a:lnTo>
                    <a:pt x="564768" y="1865680"/>
                  </a:lnTo>
                  <a:lnTo>
                    <a:pt x="600885" y="1903824"/>
                  </a:lnTo>
                  <a:lnTo>
                    <a:pt x="638009" y="1941486"/>
                  </a:lnTo>
                  <a:lnTo>
                    <a:pt x="676130" y="1978641"/>
                  </a:lnTo>
                  <a:lnTo>
                    <a:pt x="715237" y="2015263"/>
                  </a:lnTo>
                  <a:lnTo>
                    <a:pt x="755321" y="2051327"/>
                  </a:lnTo>
                  <a:lnTo>
                    <a:pt x="796371" y="2086806"/>
                  </a:lnTo>
                  <a:lnTo>
                    <a:pt x="838377" y="2121675"/>
                  </a:lnTo>
                  <a:lnTo>
                    <a:pt x="881329" y="2155909"/>
                  </a:lnTo>
                  <a:lnTo>
                    <a:pt x="925217" y="2189482"/>
                  </a:lnTo>
                  <a:lnTo>
                    <a:pt x="970030" y="2222368"/>
                  </a:lnTo>
                  <a:lnTo>
                    <a:pt x="1015758" y="2254542"/>
                  </a:lnTo>
                  <a:lnTo>
                    <a:pt x="971695" y="2217529"/>
                  </a:lnTo>
                  <a:lnTo>
                    <a:pt x="928737" y="2179903"/>
                  </a:lnTo>
                  <a:lnTo>
                    <a:pt x="886894" y="2141689"/>
                  </a:lnTo>
                  <a:lnTo>
                    <a:pt x="846173" y="2102918"/>
                  </a:lnTo>
                  <a:lnTo>
                    <a:pt x="806585" y="2063617"/>
                  </a:lnTo>
                  <a:lnTo>
                    <a:pt x="768136" y="2023815"/>
                  </a:lnTo>
                  <a:lnTo>
                    <a:pt x="730836" y="1983540"/>
                  </a:lnTo>
                  <a:lnTo>
                    <a:pt x="694693" y="1942820"/>
                  </a:lnTo>
                  <a:lnTo>
                    <a:pt x="659715" y="1901684"/>
                  </a:lnTo>
                  <a:lnTo>
                    <a:pt x="625912" y="1860159"/>
                  </a:lnTo>
                  <a:lnTo>
                    <a:pt x="593291" y="1818275"/>
                  </a:lnTo>
                  <a:lnTo>
                    <a:pt x="561862" y="1776060"/>
                  </a:lnTo>
                  <a:lnTo>
                    <a:pt x="531632" y="1733542"/>
                  </a:lnTo>
                  <a:lnTo>
                    <a:pt x="502611" y="1690749"/>
                  </a:lnTo>
                  <a:lnTo>
                    <a:pt x="474806" y="1647709"/>
                  </a:lnTo>
                  <a:lnTo>
                    <a:pt x="448227" y="1604452"/>
                  </a:lnTo>
                  <a:lnTo>
                    <a:pt x="422882" y="1561005"/>
                  </a:lnTo>
                  <a:lnTo>
                    <a:pt x="398779" y="1517396"/>
                  </a:lnTo>
                  <a:lnTo>
                    <a:pt x="375928" y="1473655"/>
                  </a:lnTo>
                  <a:lnTo>
                    <a:pt x="354336" y="1429808"/>
                  </a:lnTo>
                  <a:lnTo>
                    <a:pt x="334011" y="1385886"/>
                  </a:lnTo>
                  <a:lnTo>
                    <a:pt x="314964" y="1341915"/>
                  </a:lnTo>
                  <a:lnTo>
                    <a:pt x="297201" y="1297925"/>
                  </a:lnTo>
                  <a:lnTo>
                    <a:pt x="280733" y="1253943"/>
                  </a:lnTo>
                  <a:lnTo>
                    <a:pt x="265566" y="1209998"/>
                  </a:lnTo>
                  <a:lnTo>
                    <a:pt x="251710" y="1166118"/>
                  </a:lnTo>
                  <a:lnTo>
                    <a:pt x="239174" y="1122332"/>
                  </a:lnTo>
                  <a:lnTo>
                    <a:pt x="227965" y="1078668"/>
                  </a:lnTo>
                  <a:lnTo>
                    <a:pt x="218093" y="1035154"/>
                  </a:lnTo>
                  <a:lnTo>
                    <a:pt x="209565" y="991819"/>
                  </a:lnTo>
                  <a:lnTo>
                    <a:pt x="202391" y="948691"/>
                  </a:lnTo>
                  <a:lnTo>
                    <a:pt x="196579" y="905798"/>
                  </a:lnTo>
                  <a:lnTo>
                    <a:pt x="192137" y="863168"/>
                  </a:lnTo>
                  <a:lnTo>
                    <a:pt x="189074" y="820831"/>
                  </a:lnTo>
                  <a:lnTo>
                    <a:pt x="187399" y="778814"/>
                  </a:lnTo>
                  <a:lnTo>
                    <a:pt x="187120" y="737145"/>
                  </a:lnTo>
                  <a:lnTo>
                    <a:pt x="188246" y="695853"/>
                  </a:lnTo>
                  <a:lnTo>
                    <a:pt x="190784" y="654966"/>
                  </a:lnTo>
                  <a:lnTo>
                    <a:pt x="194745" y="614513"/>
                  </a:lnTo>
                  <a:lnTo>
                    <a:pt x="200135" y="574522"/>
                  </a:lnTo>
                  <a:lnTo>
                    <a:pt x="206965" y="535021"/>
                  </a:lnTo>
                  <a:lnTo>
                    <a:pt x="215242" y="496039"/>
                  </a:lnTo>
                  <a:lnTo>
                    <a:pt x="224974" y="457604"/>
                  </a:lnTo>
                  <a:lnTo>
                    <a:pt x="236171" y="419743"/>
                  </a:lnTo>
                  <a:lnTo>
                    <a:pt x="248841" y="382487"/>
                  </a:lnTo>
                  <a:lnTo>
                    <a:pt x="262992" y="345862"/>
                  </a:lnTo>
                  <a:lnTo>
                    <a:pt x="278633" y="309898"/>
                  </a:lnTo>
                  <a:lnTo>
                    <a:pt x="295773" y="274621"/>
                  </a:lnTo>
                  <a:lnTo>
                    <a:pt x="314420" y="240062"/>
                  </a:lnTo>
                  <a:lnTo>
                    <a:pt x="334582" y="206248"/>
                  </a:lnTo>
                  <a:lnTo>
                    <a:pt x="356269" y="173208"/>
                  </a:lnTo>
                  <a:lnTo>
                    <a:pt x="379488" y="140969"/>
                  </a:lnTo>
                  <a:lnTo>
                    <a:pt x="192544" y="0"/>
                  </a:lnTo>
                  <a:close/>
                </a:path>
              </a:pathLst>
            </a:custGeom>
            <a:solidFill>
              <a:srgbClr val="CD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68531" y="3632834"/>
              <a:ext cx="3328035" cy="2830195"/>
            </a:xfrm>
            <a:custGeom>
              <a:avLst/>
              <a:gdLst/>
              <a:ahLst/>
              <a:cxnLst/>
              <a:rect l="l" t="t" r="r" b="b"/>
              <a:pathLst>
                <a:path w="3328035" h="2830195">
                  <a:moveTo>
                    <a:pt x="920640" y="2186076"/>
                  </a:moveTo>
                  <a:lnTo>
                    <a:pt x="965875" y="2219450"/>
                  </a:lnTo>
                  <a:lnTo>
                    <a:pt x="1011527" y="2251724"/>
                  </a:lnTo>
                  <a:lnTo>
                    <a:pt x="1057566" y="2282893"/>
                  </a:lnTo>
                  <a:lnTo>
                    <a:pt x="1103962" y="2312953"/>
                  </a:lnTo>
                  <a:lnTo>
                    <a:pt x="1150684" y="2341898"/>
                  </a:lnTo>
                  <a:lnTo>
                    <a:pt x="1197704" y="2369724"/>
                  </a:lnTo>
                  <a:lnTo>
                    <a:pt x="1244991" y="2396425"/>
                  </a:lnTo>
                  <a:lnTo>
                    <a:pt x="1292516" y="2421996"/>
                  </a:lnTo>
                  <a:lnTo>
                    <a:pt x="1340249" y="2446433"/>
                  </a:lnTo>
                  <a:lnTo>
                    <a:pt x="1388160" y="2469730"/>
                  </a:lnTo>
                  <a:lnTo>
                    <a:pt x="1436219" y="2491881"/>
                  </a:lnTo>
                  <a:lnTo>
                    <a:pt x="1484397" y="2512884"/>
                  </a:lnTo>
                  <a:lnTo>
                    <a:pt x="1532663" y="2532731"/>
                  </a:lnTo>
                  <a:lnTo>
                    <a:pt x="1580988" y="2551418"/>
                  </a:lnTo>
                  <a:lnTo>
                    <a:pt x="1629342" y="2568940"/>
                  </a:lnTo>
                  <a:lnTo>
                    <a:pt x="1677696" y="2585293"/>
                  </a:lnTo>
                  <a:lnTo>
                    <a:pt x="1726019" y="2600470"/>
                  </a:lnTo>
                  <a:lnTo>
                    <a:pt x="1774281" y="2614468"/>
                  </a:lnTo>
                  <a:lnTo>
                    <a:pt x="1822454" y="2627280"/>
                  </a:lnTo>
                  <a:lnTo>
                    <a:pt x="1870506" y="2638902"/>
                  </a:lnTo>
                  <a:lnTo>
                    <a:pt x="1918409" y="2649329"/>
                  </a:lnTo>
                  <a:lnTo>
                    <a:pt x="1966132" y="2658556"/>
                  </a:lnTo>
                  <a:lnTo>
                    <a:pt x="2013645" y="2666578"/>
                  </a:lnTo>
                  <a:lnTo>
                    <a:pt x="2060920" y="2673389"/>
                  </a:lnTo>
                  <a:lnTo>
                    <a:pt x="2107925" y="2678986"/>
                  </a:lnTo>
                  <a:lnTo>
                    <a:pt x="2154632" y="2683362"/>
                  </a:lnTo>
                  <a:lnTo>
                    <a:pt x="2201010" y="2686512"/>
                  </a:lnTo>
                  <a:lnTo>
                    <a:pt x="2247030" y="2688433"/>
                  </a:lnTo>
                  <a:lnTo>
                    <a:pt x="2292662" y="2689118"/>
                  </a:lnTo>
                  <a:lnTo>
                    <a:pt x="2337875" y="2688562"/>
                  </a:lnTo>
                  <a:lnTo>
                    <a:pt x="2382641" y="2686761"/>
                  </a:lnTo>
                  <a:lnTo>
                    <a:pt x="2426929" y="2683710"/>
                  </a:lnTo>
                  <a:lnTo>
                    <a:pt x="2470710" y="2679403"/>
                  </a:lnTo>
                  <a:lnTo>
                    <a:pt x="2513954" y="2673836"/>
                  </a:lnTo>
                  <a:lnTo>
                    <a:pt x="2556631" y="2667003"/>
                  </a:lnTo>
                  <a:lnTo>
                    <a:pt x="2598710" y="2658899"/>
                  </a:lnTo>
                  <a:lnTo>
                    <a:pt x="2640164" y="2649520"/>
                  </a:lnTo>
                  <a:lnTo>
                    <a:pt x="2680960" y="2638860"/>
                  </a:lnTo>
                  <a:lnTo>
                    <a:pt x="2721071" y="2626915"/>
                  </a:lnTo>
                  <a:lnTo>
                    <a:pt x="2760466" y="2613678"/>
                  </a:lnTo>
                  <a:lnTo>
                    <a:pt x="2799114" y="2599146"/>
                  </a:lnTo>
                  <a:lnTo>
                    <a:pt x="2836987" y="2583313"/>
                  </a:lnTo>
                  <a:lnTo>
                    <a:pt x="2874055" y="2566175"/>
                  </a:lnTo>
                  <a:lnTo>
                    <a:pt x="2910288" y="2547725"/>
                  </a:lnTo>
                  <a:lnTo>
                    <a:pt x="2945655" y="2527960"/>
                  </a:lnTo>
                  <a:lnTo>
                    <a:pt x="2750710" y="2380983"/>
                  </a:lnTo>
                  <a:lnTo>
                    <a:pt x="3316241" y="2353919"/>
                  </a:lnTo>
                  <a:lnTo>
                    <a:pt x="3327798" y="2815844"/>
                  </a:lnTo>
                  <a:lnTo>
                    <a:pt x="3132726" y="2668866"/>
                  </a:lnTo>
                  <a:lnTo>
                    <a:pt x="3097350" y="2688632"/>
                  </a:lnTo>
                  <a:lnTo>
                    <a:pt x="3061111" y="2707081"/>
                  </a:lnTo>
                  <a:lnTo>
                    <a:pt x="3024036" y="2724220"/>
                  </a:lnTo>
                  <a:lnTo>
                    <a:pt x="2986157" y="2740053"/>
                  </a:lnTo>
                  <a:lnTo>
                    <a:pt x="2947503" y="2754585"/>
                  </a:lnTo>
                  <a:lnTo>
                    <a:pt x="2908103" y="2767821"/>
                  </a:lnTo>
                  <a:lnTo>
                    <a:pt x="2867989" y="2779767"/>
                  </a:lnTo>
                  <a:lnTo>
                    <a:pt x="2827188" y="2790426"/>
                  </a:lnTo>
                  <a:lnTo>
                    <a:pt x="2785732" y="2799806"/>
                  </a:lnTo>
                  <a:lnTo>
                    <a:pt x="2743649" y="2807909"/>
                  </a:lnTo>
                  <a:lnTo>
                    <a:pt x="2700970" y="2814742"/>
                  </a:lnTo>
                  <a:lnTo>
                    <a:pt x="2657724" y="2820310"/>
                  </a:lnTo>
                  <a:lnTo>
                    <a:pt x="2613942" y="2824616"/>
                  </a:lnTo>
                  <a:lnTo>
                    <a:pt x="2569652" y="2827668"/>
                  </a:lnTo>
                  <a:lnTo>
                    <a:pt x="2524885" y="2829469"/>
                  </a:lnTo>
                  <a:lnTo>
                    <a:pt x="2479671" y="2830024"/>
                  </a:lnTo>
                  <a:lnTo>
                    <a:pt x="2434039" y="2829339"/>
                  </a:lnTo>
                  <a:lnTo>
                    <a:pt x="2388018" y="2827419"/>
                  </a:lnTo>
                  <a:lnTo>
                    <a:pt x="2341640" y="2824268"/>
                  </a:lnTo>
                  <a:lnTo>
                    <a:pt x="2294933" y="2819892"/>
                  </a:lnTo>
                  <a:lnTo>
                    <a:pt x="2247927" y="2814296"/>
                  </a:lnTo>
                  <a:lnTo>
                    <a:pt x="2200653" y="2807484"/>
                  </a:lnTo>
                  <a:lnTo>
                    <a:pt x="2153139" y="2799463"/>
                  </a:lnTo>
                  <a:lnTo>
                    <a:pt x="2105416" y="2790236"/>
                  </a:lnTo>
                  <a:lnTo>
                    <a:pt x="2057513" y="2779809"/>
                  </a:lnTo>
                  <a:lnTo>
                    <a:pt x="2009461" y="2768186"/>
                  </a:lnTo>
                  <a:lnTo>
                    <a:pt x="1961288" y="2755374"/>
                  </a:lnTo>
                  <a:lnTo>
                    <a:pt x="1913025" y="2741377"/>
                  </a:lnTo>
                  <a:lnTo>
                    <a:pt x="1864702" y="2726199"/>
                  </a:lnTo>
                  <a:lnTo>
                    <a:pt x="1816348" y="2709847"/>
                  </a:lnTo>
                  <a:lnTo>
                    <a:pt x="1767992" y="2692325"/>
                  </a:lnTo>
                  <a:lnTo>
                    <a:pt x="1719666" y="2673637"/>
                  </a:lnTo>
                  <a:lnTo>
                    <a:pt x="1671398" y="2653790"/>
                  </a:lnTo>
                  <a:lnTo>
                    <a:pt x="1623218" y="2632788"/>
                  </a:lnTo>
                  <a:lnTo>
                    <a:pt x="1575157" y="2610636"/>
                  </a:lnTo>
                  <a:lnTo>
                    <a:pt x="1527243" y="2587339"/>
                  </a:lnTo>
                  <a:lnTo>
                    <a:pt x="1479507" y="2562903"/>
                  </a:lnTo>
                  <a:lnTo>
                    <a:pt x="1431978" y="2537332"/>
                  </a:lnTo>
                  <a:lnTo>
                    <a:pt x="1384686" y="2510631"/>
                  </a:lnTo>
                  <a:lnTo>
                    <a:pt x="1337662" y="2482805"/>
                  </a:lnTo>
                  <a:lnTo>
                    <a:pt x="1290934" y="2453860"/>
                  </a:lnTo>
                  <a:lnTo>
                    <a:pt x="1244532" y="2423800"/>
                  </a:lnTo>
                  <a:lnTo>
                    <a:pt x="1198487" y="2392630"/>
                  </a:lnTo>
                  <a:lnTo>
                    <a:pt x="1152828" y="2360356"/>
                  </a:lnTo>
                  <a:lnTo>
                    <a:pt x="1107584" y="2326982"/>
                  </a:lnTo>
                  <a:lnTo>
                    <a:pt x="920640" y="2186076"/>
                  </a:lnTo>
                  <a:lnTo>
                    <a:pt x="875504" y="2151340"/>
                  </a:lnTo>
                  <a:lnTo>
                    <a:pt x="831390" y="2115941"/>
                  </a:lnTo>
                  <a:lnTo>
                    <a:pt x="788307" y="2079905"/>
                  </a:lnTo>
                  <a:lnTo>
                    <a:pt x="746264" y="2043260"/>
                  </a:lnTo>
                  <a:lnTo>
                    <a:pt x="705270" y="2006033"/>
                  </a:lnTo>
                  <a:lnTo>
                    <a:pt x="665334" y="1968250"/>
                  </a:lnTo>
                  <a:lnTo>
                    <a:pt x="626465" y="1929940"/>
                  </a:lnTo>
                  <a:lnTo>
                    <a:pt x="588672" y="1891128"/>
                  </a:lnTo>
                  <a:lnTo>
                    <a:pt x="551964" y="1851843"/>
                  </a:lnTo>
                  <a:lnTo>
                    <a:pt x="516350" y="1812110"/>
                  </a:lnTo>
                  <a:lnTo>
                    <a:pt x="481840" y="1771957"/>
                  </a:lnTo>
                  <a:lnTo>
                    <a:pt x="448441" y="1731412"/>
                  </a:lnTo>
                  <a:lnTo>
                    <a:pt x="416164" y="1690500"/>
                  </a:lnTo>
                  <a:lnTo>
                    <a:pt x="385017" y="1649250"/>
                  </a:lnTo>
                  <a:lnTo>
                    <a:pt x="355009" y="1607688"/>
                  </a:lnTo>
                  <a:lnTo>
                    <a:pt x="326149" y="1565841"/>
                  </a:lnTo>
                  <a:lnTo>
                    <a:pt x="298447" y="1523736"/>
                  </a:lnTo>
                  <a:lnTo>
                    <a:pt x="271910" y="1481401"/>
                  </a:lnTo>
                  <a:lnTo>
                    <a:pt x="246549" y="1438862"/>
                  </a:lnTo>
                  <a:lnTo>
                    <a:pt x="222373" y="1396147"/>
                  </a:lnTo>
                  <a:lnTo>
                    <a:pt x="199390" y="1353282"/>
                  </a:lnTo>
                  <a:lnTo>
                    <a:pt x="177609" y="1310294"/>
                  </a:lnTo>
                  <a:lnTo>
                    <a:pt x="157039" y="1267212"/>
                  </a:lnTo>
                  <a:lnTo>
                    <a:pt x="137690" y="1224060"/>
                  </a:lnTo>
                  <a:lnTo>
                    <a:pt x="119571" y="1180868"/>
                  </a:lnTo>
                  <a:lnTo>
                    <a:pt x="102689" y="1137661"/>
                  </a:lnTo>
                  <a:lnTo>
                    <a:pt x="87056" y="1094467"/>
                  </a:lnTo>
                  <a:lnTo>
                    <a:pt x="72679" y="1051312"/>
                  </a:lnTo>
                  <a:lnTo>
                    <a:pt x="59567" y="1008225"/>
                  </a:lnTo>
                  <a:lnTo>
                    <a:pt x="47730" y="965231"/>
                  </a:lnTo>
                  <a:lnTo>
                    <a:pt x="37176" y="922358"/>
                  </a:lnTo>
                  <a:lnTo>
                    <a:pt x="27915" y="879633"/>
                  </a:lnTo>
                  <a:lnTo>
                    <a:pt x="19956" y="837084"/>
                  </a:lnTo>
                  <a:lnTo>
                    <a:pt x="13307" y="794736"/>
                  </a:lnTo>
                  <a:lnTo>
                    <a:pt x="7978" y="752617"/>
                  </a:lnTo>
                  <a:lnTo>
                    <a:pt x="3978" y="710754"/>
                  </a:lnTo>
                  <a:lnTo>
                    <a:pt x="1315" y="669175"/>
                  </a:lnTo>
                  <a:lnTo>
                    <a:pt x="0" y="627906"/>
                  </a:lnTo>
                  <a:lnTo>
                    <a:pt x="39" y="586974"/>
                  </a:lnTo>
                  <a:lnTo>
                    <a:pt x="1444" y="546406"/>
                  </a:lnTo>
                  <a:lnTo>
                    <a:pt x="4222" y="506230"/>
                  </a:lnTo>
                  <a:lnTo>
                    <a:pt x="8384" y="466472"/>
                  </a:lnTo>
                  <a:lnTo>
                    <a:pt x="13937" y="427160"/>
                  </a:lnTo>
                  <a:lnTo>
                    <a:pt x="20891" y="388320"/>
                  </a:lnTo>
                  <a:lnTo>
                    <a:pt x="29255" y="349980"/>
                  </a:lnTo>
                  <a:lnTo>
                    <a:pt x="39037" y="312166"/>
                  </a:lnTo>
                  <a:lnTo>
                    <a:pt x="50248" y="274906"/>
                  </a:lnTo>
                  <a:lnTo>
                    <a:pt x="62896" y="238226"/>
                  </a:lnTo>
                  <a:lnTo>
                    <a:pt x="76989" y="202154"/>
                  </a:lnTo>
                  <a:lnTo>
                    <a:pt x="92538" y="166717"/>
                  </a:lnTo>
                  <a:lnTo>
                    <a:pt x="109551" y="131942"/>
                  </a:lnTo>
                  <a:lnTo>
                    <a:pt x="128036" y="97855"/>
                  </a:lnTo>
                  <a:lnTo>
                    <a:pt x="148004" y="64485"/>
                  </a:lnTo>
                  <a:lnTo>
                    <a:pt x="169463" y="31857"/>
                  </a:lnTo>
                  <a:lnTo>
                    <a:pt x="192422" y="0"/>
                  </a:lnTo>
                  <a:lnTo>
                    <a:pt x="379366" y="140969"/>
                  </a:lnTo>
                  <a:lnTo>
                    <a:pt x="356147" y="173208"/>
                  </a:lnTo>
                  <a:lnTo>
                    <a:pt x="334460" y="206248"/>
                  </a:lnTo>
                  <a:lnTo>
                    <a:pt x="314298" y="240062"/>
                  </a:lnTo>
                  <a:lnTo>
                    <a:pt x="295651" y="274621"/>
                  </a:lnTo>
                  <a:lnTo>
                    <a:pt x="278511" y="309898"/>
                  </a:lnTo>
                  <a:lnTo>
                    <a:pt x="262870" y="345862"/>
                  </a:lnTo>
                  <a:lnTo>
                    <a:pt x="248719" y="382487"/>
                  </a:lnTo>
                  <a:lnTo>
                    <a:pt x="236049" y="419743"/>
                  </a:lnTo>
                  <a:lnTo>
                    <a:pt x="224852" y="457604"/>
                  </a:lnTo>
                  <a:lnTo>
                    <a:pt x="215120" y="496039"/>
                  </a:lnTo>
                  <a:lnTo>
                    <a:pt x="206843" y="535021"/>
                  </a:lnTo>
                  <a:lnTo>
                    <a:pt x="200013" y="574522"/>
                  </a:lnTo>
                  <a:lnTo>
                    <a:pt x="194623" y="614513"/>
                  </a:lnTo>
                  <a:lnTo>
                    <a:pt x="190662" y="654966"/>
                  </a:lnTo>
                  <a:lnTo>
                    <a:pt x="188124" y="695853"/>
                  </a:lnTo>
                  <a:lnTo>
                    <a:pt x="186998" y="737145"/>
                  </a:lnTo>
                  <a:lnTo>
                    <a:pt x="187277" y="778814"/>
                  </a:lnTo>
                  <a:lnTo>
                    <a:pt x="188952" y="820831"/>
                  </a:lnTo>
                  <a:lnTo>
                    <a:pt x="192015" y="863168"/>
                  </a:lnTo>
                  <a:lnTo>
                    <a:pt x="196457" y="905798"/>
                  </a:lnTo>
                  <a:lnTo>
                    <a:pt x="202269" y="948691"/>
                  </a:lnTo>
                  <a:lnTo>
                    <a:pt x="209443" y="991819"/>
                  </a:lnTo>
                  <a:lnTo>
                    <a:pt x="217970" y="1035154"/>
                  </a:lnTo>
                  <a:lnTo>
                    <a:pt x="227843" y="1078668"/>
                  </a:lnTo>
                  <a:lnTo>
                    <a:pt x="239052" y="1122332"/>
                  </a:lnTo>
                  <a:lnTo>
                    <a:pt x="251588" y="1166118"/>
                  </a:lnTo>
                  <a:lnTo>
                    <a:pt x="265444" y="1209998"/>
                  </a:lnTo>
                  <a:lnTo>
                    <a:pt x="280611" y="1253943"/>
                  </a:lnTo>
                  <a:lnTo>
                    <a:pt x="297079" y="1297925"/>
                  </a:lnTo>
                  <a:lnTo>
                    <a:pt x="314842" y="1341915"/>
                  </a:lnTo>
                  <a:lnTo>
                    <a:pt x="333889" y="1385886"/>
                  </a:lnTo>
                  <a:lnTo>
                    <a:pt x="354213" y="1429808"/>
                  </a:lnTo>
                  <a:lnTo>
                    <a:pt x="375806" y="1473655"/>
                  </a:lnTo>
                  <a:lnTo>
                    <a:pt x="398657" y="1517396"/>
                  </a:lnTo>
                  <a:lnTo>
                    <a:pt x="422760" y="1561005"/>
                  </a:lnTo>
                  <a:lnTo>
                    <a:pt x="448105" y="1604452"/>
                  </a:lnTo>
                  <a:lnTo>
                    <a:pt x="474684" y="1647709"/>
                  </a:lnTo>
                  <a:lnTo>
                    <a:pt x="502489" y="1690749"/>
                  </a:lnTo>
                  <a:lnTo>
                    <a:pt x="531510" y="1733542"/>
                  </a:lnTo>
                  <a:lnTo>
                    <a:pt x="561740" y="1776060"/>
                  </a:lnTo>
                  <a:lnTo>
                    <a:pt x="593169" y="1818275"/>
                  </a:lnTo>
                  <a:lnTo>
                    <a:pt x="625790" y="1860159"/>
                  </a:lnTo>
                  <a:lnTo>
                    <a:pt x="659593" y="1901684"/>
                  </a:lnTo>
                  <a:lnTo>
                    <a:pt x="694570" y="1942820"/>
                  </a:lnTo>
                  <a:lnTo>
                    <a:pt x="730714" y="1983540"/>
                  </a:lnTo>
                  <a:lnTo>
                    <a:pt x="768014" y="2023815"/>
                  </a:lnTo>
                  <a:lnTo>
                    <a:pt x="806463" y="2063617"/>
                  </a:lnTo>
                  <a:lnTo>
                    <a:pt x="846051" y="2102918"/>
                  </a:lnTo>
                  <a:lnTo>
                    <a:pt x="886772" y="2141689"/>
                  </a:lnTo>
                  <a:lnTo>
                    <a:pt x="928615" y="2179903"/>
                  </a:lnTo>
                  <a:lnTo>
                    <a:pt x="971572" y="2217529"/>
                  </a:lnTo>
                  <a:lnTo>
                    <a:pt x="1015636" y="2254542"/>
                  </a:lnTo>
                </a:path>
              </a:pathLst>
            </a:custGeom>
            <a:ln w="127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8739" y="12319"/>
            <a:ext cx="6776084" cy="750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 V.18-2</a:t>
            </a:r>
            <a:r>
              <a:rPr i="1" spc="-2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EFN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-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/>
              <a:t>Polysomnographie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6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actuelle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futur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18781" y="2680461"/>
            <a:ext cx="556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R+4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79600" y="3560445"/>
            <a:ext cx="556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11340" y="2292095"/>
            <a:ext cx="771525" cy="37084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185420">
              <a:lnSpc>
                <a:spcPct val="100000"/>
              </a:lnSpc>
              <a:spcBef>
                <a:spcPts val="250"/>
              </a:spcBef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3</a:t>
            </a:r>
            <a:r>
              <a:rPr sz="1800" b="1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90244" y="3864864"/>
            <a:ext cx="935990" cy="37084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241935">
              <a:lnSpc>
                <a:spcPct val="100000"/>
              </a:lnSpc>
              <a:spcBef>
                <a:spcPts val="250"/>
              </a:spcBef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3</a:t>
            </a:r>
            <a:r>
              <a:rPr sz="1800" b="1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960003" y="2156460"/>
            <a:ext cx="615950" cy="1198245"/>
          </a:xfrm>
          <a:custGeom>
            <a:avLst/>
            <a:gdLst/>
            <a:ahLst/>
            <a:cxnLst/>
            <a:rect l="l" t="t" r="r" b="b"/>
            <a:pathLst>
              <a:path w="615950" h="1198245">
                <a:moveTo>
                  <a:pt x="115" y="0"/>
                </a:moveTo>
                <a:lnTo>
                  <a:pt x="0" y="248237"/>
                </a:lnTo>
                <a:lnTo>
                  <a:pt x="3068" y="995654"/>
                </a:lnTo>
                <a:lnTo>
                  <a:pt x="2909" y="1192276"/>
                </a:lnTo>
                <a:lnTo>
                  <a:pt x="615557" y="1197864"/>
                </a:lnTo>
                <a:lnTo>
                  <a:pt x="614160" y="617981"/>
                </a:lnTo>
                <a:lnTo>
                  <a:pt x="259449" y="619505"/>
                </a:lnTo>
                <a:lnTo>
                  <a:pt x="256020" y="493394"/>
                </a:lnTo>
                <a:lnTo>
                  <a:pt x="443599" y="318135"/>
                </a:lnTo>
                <a:lnTo>
                  <a:pt x="148705" y="4063"/>
                </a:lnTo>
                <a:lnTo>
                  <a:pt x="115" y="0"/>
                </a:lnTo>
                <a:close/>
              </a:path>
            </a:pathLst>
          </a:custGeom>
          <a:solidFill>
            <a:srgbClr val="FF000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468" y="42113"/>
            <a:ext cx="6777355" cy="751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 V.18-2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EFN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-</a:t>
            </a:r>
            <a:r>
              <a:rPr i="1" spc="-1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/>
              <a:t>Polysomnographie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7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-</a:t>
            </a:r>
            <a:r>
              <a:rPr sz="2000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64792" y="746759"/>
            <a:ext cx="5369560" cy="5419725"/>
            <a:chOff x="1764792" y="746759"/>
            <a:chExt cx="5369560" cy="5419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64792" y="746759"/>
              <a:ext cx="5369052" cy="54193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043428" y="3528059"/>
              <a:ext cx="1324610" cy="2159635"/>
            </a:xfrm>
            <a:custGeom>
              <a:avLst/>
              <a:gdLst/>
              <a:ahLst/>
              <a:cxnLst/>
              <a:rect l="l" t="t" r="r" b="b"/>
              <a:pathLst>
                <a:path w="1324610" h="2159635">
                  <a:moveTo>
                    <a:pt x="1065530" y="0"/>
                  </a:moveTo>
                  <a:lnTo>
                    <a:pt x="439800" y="561847"/>
                  </a:lnTo>
                  <a:lnTo>
                    <a:pt x="0" y="950976"/>
                  </a:lnTo>
                  <a:lnTo>
                    <a:pt x="46990" y="1020444"/>
                  </a:lnTo>
                  <a:lnTo>
                    <a:pt x="52705" y="1115314"/>
                  </a:lnTo>
                  <a:lnTo>
                    <a:pt x="49657" y="2159508"/>
                  </a:lnTo>
                  <a:lnTo>
                    <a:pt x="1324356" y="2144991"/>
                  </a:lnTo>
                  <a:lnTo>
                    <a:pt x="1315085" y="171195"/>
                  </a:lnTo>
                  <a:lnTo>
                    <a:pt x="1218438" y="162432"/>
                  </a:lnTo>
                  <a:lnTo>
                    <a:pt x="1065530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3178810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>
                <a:solidFill>
                  <a:srgbClr val="008694"/>
                </a:solidFill>
              </a:rPr>
              <a:t>Contexte</a:t>
            </a:r>
            <a:r>
              <a:rPr spc="-50" dirty="0">
                <a:solidFill>
                  <a:srgbClr val="008694"/>
                </a:solidFill>
              </a:rPr>
              <a:t> </a:t>
            </a:r>
            <a:r>
              <a:rPr spc="-10" dirty="0">
                <a:solidFill>
                  <a:srgbClr val="008694"/>
                </a:solidFill>
              </a:rPr>
              <a:t>et</a:t>
            </a:r>
            <a:r>
              <a:rPr spc="-45" dirty="0">
                <a:solidFill>
                  <a:srgbClr val="008694"/>
                </a:solidFill>
              </a:rPr>
              <a:t> </a:t>
            </a:r>
            <a:r>
              <a:rPr spc="-5" dirty="0">
                <a:solidFill>
                  <a:srgbClr val="008694"/>
                </a:solidFill>
              </a:rPr>
              <a:t>objectifs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637019" y="3091052"/>
            <a:ext cx="1934210" cy="2758440"/>
            <a:chOff x="6637019" y="3091052"/>
            <a:chExt cx="1934210" cy="27584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37019" y="3105911"/>
              <a:ext cx="1933955" cy="27432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969677" y="3119627"/>
              <a:ext cx="817244" cy="1197610"/>
            </a:xfrm>
            <a:custGeom>
              <a:avLst/>
              <a:gdLst/>
              <a:ahLst/>
              <a:cxnLst/>
              <a:rect l="l" t="t" r="r" b="b"/>
              <a:pathLst>
                <a:path w="817245" h="1197610">
                  <a:moveTo>
                    <a:pt x="92792" y="457708"/>
                  </a:moveTo>
                  <a:lnTo>
                    <a:pt x="119261" y="402279"/>
                  </a:lnTo>
                  <a:lnTo>
                    <a:pt x="147857" y="349608"/>
                  </a:lnTo>
                  <a:lnTo>
                    <a:pt x="178339" y="299880"/>
                  </a:lnTo>
                  <a:lnTo>
                    <a:pt x="210466" y="253281"/>
                  </a:lnTo>
                  <a:lnTo>
                    <a:pt x="243997" y="209994"/>
                  </a:lnTo>
                  <a:lnTo>
                    <a:pt x="278692" y="170205"/>
                  </a:lnTo>
                  <a:lnTo>
                    <a:pt x="314309" y="134099"/>
                  </a:lnTo>
                  <a:lnTo>
                    <a:pt x="350608" y="101860"/>
                  </a:lnTo>
                  <a:lnTo>
                    <a:pt x="387347" y="73674"/>
                  </a:lnTo>
                  <a:lnTo>
                    <a:pt x="424287" y="49725"/>
                  </a:lnTo>
                  <a:lnTo>
                    <a:pt x="461186" y="30198"/>
                  </a:lnTo>
                  <a:lnTo>
                    <a:pt x="497802" y="15278"/>
                  </a:lnTo>
                  <a:lnTo>
                    <a:pt x="569227" y="0"/>
                  </a:lnTo>
                  <a:lnTo>
                    <a:pt x="603553" y="10"/>
                  </a:lnTo>
                  <a:lnTo>
                    <a:pt x="668229" y="16256"/>
                  </a:lnTo>
                  <a:lnTo>
                    <a:pt x="723539" y="53538"/>
                  </a:lnTo>
                  <a:lnTo>
                    <a:pt x="766260" y="108816"/>
                  </a:lnTo>
                  <a:lnTo>
                    <a:pt x="796206" y="179665"/>
                  </a:lnTo>
                  <a:lnTo>
                    <a:pt x="806330" y="220172"/>
                  </a:lnTo>
                  <a:lnTo>
                    <a:pt x="813191" y="263663"/>
                  </a:lnTo>
                  <a:lnTo>
                    <a:pt x="816765" y="309835"/>
                  </a:lnTo>
                  <a:lnTo>
                    <a:pt x="817028" y="358386"/>
                  </a:lnTo>
                  <a:lnTo>
                    <a:pt x="813958" y="409012"/>
                  </a:lnTo>
                  <a:lnTo>
                    <a:pt x="807532" y="461411"/>
                  </a:lnTo>
                  <a:lnTo>
                    <a:pt x="797726" y="515280"/>
                  </a:lnTo>
                  <a:lnTo>
                    <a:pt x="784516" y="570316"/>
                  </a:lnTo>
                  <a:lnTo>
                    <a:pt x="767880" y="626215"/>
                  </a:lnTo>
                  <a:lnTo>
                    <a:pt x="747795" y="682676"/>
                  </a:lnTo>
                  <a:lnTo>
                    <a:pt x="724236" y="739394"/>
                  </a:lnTo>
                  <a:lnTo>
                    <a:pt x="697787" y="794823"/>
                  </a:lnTo>
                  <a:lnTo>
                    <a:pt x="669206" y="847494"/>
                  </a:lnTo>
                  <a:lnTo>
                    <a:pt x="638735" y="897222"/>
                  </a:lnTo>
                  <a:lnTo>
                    <a:pt x="606614" y="943821"/>
                  </a:lnTo>
                  <a:lnTo>
                    <a:pt x="573087" y="987108"/>
                  </a:lnTo>
                  <a:lnTo>
                    <a:pt x="538392" y="1026897"/>
                  </a:lnTo>
                  <a:lnTo>
                    <a:pt x="502773" y="1063003"/>
                  </a:lnTo>
                  <a:lnTo>
                    <a:pt x="466470" y="1095242"/>
                  </a:lnTo>
                  <a:lnTo>
                    <a:pt x="429725" y="1123428"/>
                  </a:lnTo>
                  <a:lnTo>
                    <a:pt x="392779" y="1147377"/>
                  </a:lnTo>
                  <a:lnTo>
                    <a:pt x="355873" y="1166904"/>
                  </a:lnTo>
                  <a:lnTo>
                    <a:pt x="319249" y="1181824"/>
                  </a:lnTo>
                  <a:lnTo>
                    <a:pt x="247810" y="1197103"/>
                  </a:lnTo>
                  <a:lnTo>
                    <a:pt x="213479" y="1197092"/>
                  </a:lnTo>
                  <a:lnTo>
                    <a:pt x="148799" y="1180846"/>
                  </a:lnTo>
                  <a:lnTo>
                    <a:pt x="93489" y="1143564"/>
                  </a:lnTo>
                  <a:lnTo>
                    <a:pt x="50767" y="1088287"/>
                  </a:lnTo>
                  <a:lnTo>
                    <a:pt x="20822" y="1017437"/>
                  </a:lnTo>
                  <a:lnTo>
                    <a:pt x="10697" y="976930"/>
                  </a:lnTo>
                  <a:lnTo>
                    <a:pt x="3837" y="933439"/>
                  </a:lnTo>
                  <a:lnTo>
                    <a:pt x="263" y="887267"/>
                  </a:lnTo>
                  <a:lnTo>
                    <a:pt x="0" y="838716"/>
                  </a:lnTo>
                  <a:lnTo>
                    <a:pt x="3069" y="788090"/>
                  </a:lnTo>
                  <a:lnTo>
                    <a:pt x="9496" y="735691"/>
                  </a:lnTo>
                  <a:lnTo>
                    <a:pt x="19302" y="681822"/>
                  </a:lnTo>
                  <a:lnTo>
                    <a:pt x="32512" y="626786"/>
                  </a:lnTo>
                  <a:lnTo>
                    <a:pt x="49148" y="570887"/>
                  </a:lnTo>
                  <a:lnTo>
                    <a:pt x="69233" y="514427"/>
                  </a:lnTo>
                  <a:lnTo>
                    <a:pt x="92792" y="457708"/>
                  </a:lnTo>
                  <a:close/>
                </a:path>
              </a:pathLst>
            </a:custGeom>
            <a:ln w="57150">
              <a:solidFill>
                <a:srgbClr val="6678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8739" y="610311"/>
            <a:ext cx="8985250" cy="48115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ts val="2055"/>
              </a:lnSpc>
              <a:spcBef>
                <a:spcPts val="100"/>
              </a:spcBef>
            </a:pP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Le</a:t>
            </a:r>
            <a:r>
              <a:rPr sz="18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Centre</a:t>
            </a:r>
            <a:r>
              <a:rPr sz="1800" spc="3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Hospitalier</a:t>
            </a:r>
            <a:r>
              <a:rPr sz="18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8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Gonesse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est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un</a:t>
            </a:r>
            <a:r>
              <a:rPr sz="18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acteur</a:t>
            </a:r>
            <a:r>
              <a:rPr sz="18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majeur</a:t>
            </a:r>
            <a:r>
              <a:rPr sz="18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du</a:t>
            </a:r>
            <a:r>
              <a:rPr sz="18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bassin</a:t>
            </a:r>
            <a:r>
              <a:rPr sz="18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800" spc="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vie</a:t>
            </a:r>
            <a:r>
              <a:rPr sz="18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desservant</a:t>
            </a:r>
            <a:r>
              <a:rPr sz="1800" spc="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toute</a:t>
            </a:r>
            <a:r>
              <a:rPr sz="1800" spc="3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la</a:t>
            </a:r>
            <a:r>
              <a:rPr sz="18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zone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ts val="2055"/>
              </a:lnSpc>
            </a:pP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du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 département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du </a:t>
            </a:r>
            <a:r>
              <a:rPr sz="1800" spc="-35" dirty="0">
                <a:solidFill>
                  <a:srgbClr val="181818"/>
                </a:solidFill>
                <a:latin typeface="Calibri"/>
                <a:cs typeface="Calibri"/>
              </a:rPr>
              <a:t>Val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d’Oise.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 dirty="0">
              <a:latin typeface="Calibri"/>
              <a:cs typeface="Calibri"/>
            </a:endParaRPr>
          </a:p>
          <a:p>
            <a:pPr marL="12700" marR="5080" algn="just">
              <a:lnSpc>
                <a:spcPts val="1939"/>
              </a:lnSpc>
            </a:pP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Dans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le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cadre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son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projet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 médical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d’établissement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2020/2024,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le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Centre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 Hospitalier</a:t>
            </a:r>
            <a:r>
              <a:rPr sz="1800" spc="39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 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Gonesse</a:t>
            </a:r>
            <a:r>
              <a:rPr sz="1800" spc="17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souhaite</a:t>
            </a:r>
            <a:r>
              <a:rPr sz="1800" spc="18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faire</a:t>
            </a:r>
            <a:r>
              <a:rPr sz="1800" spc="18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évoluer</a:t>
            </a:r>
            <a:r>
              <a:rPr sz="1800" spc="18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son</a:t>
            </a:r>
            <a:r>
              <a:rPr sz="1800" spc="18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capacitaire</a:t>
            </a:r>
            <a:r>
              <a:rPr sz="1800" spc="18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en</a:t>
            </a:r>
            <a:r>
              <a:rPr sz="1800" spc="18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hospitalisation</a:t>
            </a:r>
            <a:r>
              <a:rPr sz="1800" spc="2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MCO</a:t>
            </a:r>
            <a:r>
              <a:rPr sz="1800" spc="17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pour</a:t>
            </a:r>
            <a:r>
              <a:rPr sz="1800" spc="19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réorganiser</a:t>
            </a:r>
            <a:r>
              <a:rPr sz="1800" spc="17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30" dirty="0">
                <a:solidFill>
                  <a:srgbClr val="181818"/>
                </a:solidFill>
                <a:latin typeface="Calibri"/>
                <a:cs typeface="Calibri"/>
              </a:rPr>
              <a:t>l’offre </a:t>
            </a:r>
            <a:r>
              <a:rPr sz="1800" spc="-39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soins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sur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son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territoire.</a:t>
            </a:r>
            <a:endParaRPr sz="1800" dirty="0">
              <a:latin typeface="Calibri"/>
              <a:cs typeface="Calibri"/>
            </a:endParaRPr>
          </a:p>
          <a:p>
            <a:pPr marL="12700" marR="5080" algn="just">
              <a:lnSpc>
                <a:spcPts val="1939"/>
              </a:lnSpc>
              <a:spcBef>
                <a:spcPts val="1610"/>
              </a:spcBef>
            </a:pP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Le</a:t>
            </a:r>
            <a:r>
              <a:rPr sz="1800" spc="1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bâtiment</a:t>
            </a:r>
            <a:r>
              <a:rPr sz="1800" spc="1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principal,</a:t>
            </a:r>
            <a:r>
              <a:rPr sz="1800" spc="1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objet</a:t>
            </a:r>
            <a:r>
              <a:rPr sz="1800" spc="1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800" spc="13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la</a:t>
            </a:r>
            <a:r>
              <a:rPr sz="1800" spc="1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présente</a:t>
            </a:r>
            <a:r>
              <a:rPr sz="1800" spc="1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étude,</a:t>
            </a:r>
            <a:r>
              <a:rPr sz="1800" spc="1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se</a:t>
            </a:r>
            <a:r>
              <a:rPr sz="1800" spc="1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développe</a:t>
            </a:r>
            <a:r>
              <a:rPr sz="1800" spc="13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sur</a:t>
            </a:r>
            <a:r>
              <a:rPr sz="1800" spc="1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6</a:t>
            </a:r>
            <a:r>
              <a:rPr sz="1800" spc="1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niveaux,</a:t>
            </a:r>
            <a:r>
              <a:rPr sz="1800" spc="1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du</a:t>
            </a:r>
            <a:r>
              <a:rPr sz="1800" spc="1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rez-de-jardin </a:t>
            </a:r>
            <a:r>
              <a:rPr sz="1800" spc="-39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au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 R+4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avec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en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toiture</a:t>
            </a:r>
            <a:r>
              <a:rPr sz="18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terrasse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et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locaux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techniques.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5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800" spc="-30" dirty="0">
                <a:solidFill>
                  <a:srgbClr val="181818"/>
                </a:solidFill>
                <a:latin typeface="Calibri"/>
                <a:cs typeface="Calibri"/>
              </a:rPr>
              <a:t>L’adaptation</a:t>
            </a:r>
            <a:r>
              <a:rPr sz="1800" spc="3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capacitaire</a:t>
            </a:r>
            <a:r>
              <a:rPr sz="18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concerne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notamment</a:t>
            </a:r>
            <a:r>
              <a:rPr sz="18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les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services</a:t>
            </a:r>
            <a:r>
              <a:rPr sz="18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MCO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suivants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de son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181818"/>
                </a:solidFill>
                <a:latin typeface="Calibri"/>
                <a:cs typeface="Calibri"/>
              </a:rPr>
              <a:t>bâtiment</a:t>
            </a:r>
            <a:r>
              <a:rPr sz="18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181818"/>
                </a:solidFill>
                <a:latin typeface="Calibri"/>
                <a:cs typeface="Calibri"/>
              </a:rPr>
              <a:t>principal</a:t>
            </a:r>
            <a:r>
              <a:rPr sz="18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181818"/>
                </a:solidFill>
                <a:latin typeface="Calibri"/>
                <a:cs typeface="Calibri"/>
              </a:rPr>
              <a:t>: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65"/>
              </a:spcBef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Rdc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Haut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: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consultations,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imagerie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médicale,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urgences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adultes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et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urgences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pédiatriques</a:t>
            </a: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R+1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: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 HDJ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SSR,</a:t>
            </a:r>
            <a:r>
              <a:rPr sz="1400" spc="-4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Chirurgie,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35" dirty="0">
                <a:solidFill>
                  <a:srgbClr val="181818"/>
                </a:solidFill>
                <a:latin typeface="Calibri"/>
                <a:cs typeface="Calibri"/>
              </a:rPr>
              <a:t>SSRP,</a:t>
            </a:r>
            <a:r>
              <a:rPr sz="1400" spc="-4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UGA,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endParaRPr lang="fr-FR" sz="1400" spc="-15" dirty="0">
              <a:solidFill>
                <a:srgbClr val="181818"/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R+4</a:t>
            </a:r>
            <a:r>
              <a:rPr sz="1400" spc="-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: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 EFN</a:t>
            </a:r>
            <a:r>
              <a:rPr sz="1400" spc="-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(polysomnographie),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neurologie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et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 HDJ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Médecine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 dirty="0">
              <a:latin typeface="Calibri"/>
              <a:cs typeface="Calibri"/>
            </a:endParaRPr>
          </a:p>
          <a:p>
            <a:pPr marL="12700" marR="2907030">
              <a:lnSpc>
                <a:spcPct val="100000"/>
              </a:lnSpc>
            </a:pPr>
            <a:r>
              <a:rPr sz="1400" b="1" i="1" u="sng" spc="-1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L’établissement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a </a:t>
            </a:r>
            <a:r>
              <a:rPr sz="1400" b="1" i="1" u="sng" spc="-10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retenu </a:t>
            </a:r>
            <a:r>
              <a:rPr sz="1400" b="1" i="1" u="sng" spc="-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un scénario d’organisation pressenti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qu’il </a:t>
            </a:r>
            <a:r>
              <a:rPr sz="1400" b="1" i="1" u="sng" spc="-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conviendra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de </a:t>
            </a:r>
            <a:r>
              <a:rPr sz="1400" b="1" i="1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b="1" i="1" u="sng" spc="-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conforter </a:t>
            </a:r>
            <a:r>
              <a:rPr sz="1400" b="1" i="1" u="sng" spc="-10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et </a:t>
            </a:r>
            <a:r>
              <a:rPr sz="1400" b="1" i="1" u="sng" spc="-1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d’ajuster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afin de </a:t>
            </a:r>
            <a:r>
              <a:rPr sz="1400" b="1" i="1" u="sng" spc="-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mesurer </a:t>
            </a:r>
            <a:r>
              <a:rPr sz="1400" b="1" i="1" u="sng" spc="-10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l’ensemble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des impacts </a:t>
            </a:r>
            <a:r>
              <a:rPr sz="1400" b="1" i="1" u="sng" spc="-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sur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le bâtiment </a:t>
            </a:r>
            <a:r>
              <a:rPr sz="1400" b="1" i="1" u="sng" spc="-10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et </a:t>
            </a:r>
            <a:r>
              <a:rPr sz="1400" b="1" i="1" u="sng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les </a:t>
            </a:r>
            <a:r>
              <a:rPr sz="1400" b="1" i="1" spc="-30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b="1" i="1" u="sng" spc="-5" dirty="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Calibri"/>
                <a:cs typeface="Calibri"/>
              </a:rPr>
              <a:t>activités.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86711" y="739140"/>
            <a:ext cx="5370576" cy="522269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6776084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 V.18-2</a:t>
            </a:r>
            <a:r>
              <a:rPr i="1" spc="-2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EFN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-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/>
              <a:t>Polysomnographie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6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–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ZOOM</a:t>
            </a:r>
            <a:r>
              <a:rPr sz="2000" i="1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0D0D0D"/>
                </a:solidFill>
                <a:latin typeface="Calibri"/>
                <a:cs typeface="Calibri"/>
              </a:rPr>
              <a:t>détail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38487" y="2325370"/>
            <a:ext cx="1440180" cy="3338195"/>
            <a:chOff x="3138487" y="2325370"/>
            <a:chExt cx="1440180" cy="3338195"/>
          </a:xfrm>
        </p:grpSpPr>
        <p:sp>
          <p:nvSpPr>
            <p:cNvPr id="5" name="object 5"/>
            <p:cNvSpPr/>
            <p:nvPr/>
          </p:nvSpPr>
          <p:spPr>
            <a:xfrm>
              <a:off x="4077461" y="4872990"/>
              <a:ext cx="410209" cy="772795"/>
            </a:xfrm>
            <a:custGeom>
              <a:avLst/>
              <a:gdLst/>
              <a:ahLst/>
              <a:cxnLst/>
              <a:rect l="l" t="t" r="r" b="b"/>
              <a:pathLst>
                <a:path w="410210" h="772795">
                  <a:moveTo>
                    <a:pt x="409956" y="0"/>
                  </a:moveTo>
                  <a:lnTo>
                    <a:pt x="0" y="0"/>
                  </a:lnTo>
                  <a:lnTo>
                    <a:pt x="0" y="772668"/>
                  </a:lnTo>
                  <a:lnTo>
                    <a:pt x="409956" y="772668"/>
                  </a:lnTo>
                  <a:lnTo>
                    <a:pt x="40995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077461" y="4872990"/>
              <a:ext cx="410209" cy="772795"/>
            </a:xfrm>
            <a:custGeom>
              <a:avLst/>
              <a:gdLst/>
              <a:ahLst/>
              <a:cxnLst/>
              <a:rect l="l" t="t" r="r" b="b"/>
              <a:pathLst>
                <a:path w="410210" h="772795">
                  <a:moveTo>
                    <a:pt x="0" y="772668"/>
                  </a:moveTo>
                  <a:lnTo>
                    <a:pt x="409956" y="772668"/>
                  </a:lnTo>
                  <a:lnTo>
                    <a:pt x="409956" y="0"/>
                  </a:lnTo>
                  <a:lnTo>
                    <a:pt x="0" y="0"/>
                  </a:lnTo>
                  <a:lnTo>
                    <a:pt x="0" y="772668"/>
                  </a:lnTo>
                  <a:close/>
                </a:path>
              </a:pathLst>
            </a:custGeom>
            <a:ln w="349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67505" y="4872990"/>
              <a:ext cx="410209" cy="772795"/>
            </a:xfrm>
            <a:custGeom>
              <a:avLst/>
              <a:gdLst/>
              <a:ahLst/>
              <a:cxnLst/>
              <a:rect l="l" t="t" r="r" b="b"/>
              <a:pathLst>
                <a:path w="410210" h="772795">
                  <a:moveTo>
                    <a:pt x="409955" y="0"/>
                  </a:moveTo>
                  <a:lnTo>
                    <a:pt x="0" y="0"/>
                  </a:lnTo>
                  <a:lnTo>
                    <a:pt x="0" y="772668"/>
                  </a:lnTo>
                  <a:lnTo>
                    <a:pt x="409955" y="772668"/>
                  </a:lnTo>
                  <a:lnTo>
                    <a:pt x="4099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67505" y="4872990"/>
              <a:ext cx="410209" cy="772795"/>
            </a:xfrm>
            <a:custGeom>
              <a:avLst/>
              <a:gdLst/>
              <a:ahLst/>
              <a:cxnLst/>
              <a:rect l="l" t="t" r="r" b="b"/>
              <a:pathLst>
                <a:path w="410210" h="772795">
                  <a:moveTo>
                    <a:pt x="0" y="772668"/>
                  </a:moveTo>
                  <a:lnTo>
                    <a:pt x="409955" y="772668"/>
                  </a:lnTo>
                  <a:lnTo>
                    <a:pt x="409955" y="0"/>
                  </a:lnTo>
                  <a:lnTo>
                    <a:pt x="0" y="0"/>
                  </a:lnTo>
                  <a:lnTo>
                    <a:pt x="0" y="772668"/>
                  </a:lnTo>
                  <a:close/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8487" y="2325370"/>
              <a:ext cx="1439862" cy="232124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257550" y="4872990"/>
              <a:ext cx="410209" cy="772795"/>
            </a:xfrm>
            <a:custGeom>
              <a:avLst/>
              <a:gdLst/>
              <a:ahLst/>
              <a:cxnLst/>
              <a:rect l="l" t="t" r="r" b="b"/>
              <a:pathLst>
                <a:path w="410210" h="772795">
                  <a:moveTo>
                    <a:pt x="409955" y="0"/>
                  </a:moveTo>
                  <a:lnTo>
                    <a:pt x="0" y="0"/>
                  </a:lnTo>
                  <a:lnTo>
                    <a:pt x="0" y="772668"/>
                  </a:lnTo>
                  <a:lnTo>
                    <a:pt x="409955" y="772668"/>
                  </a:lnTo>
                  <a:lnTo>
                    <a:pt x="4099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257550" y="4872990"/>
              <a:ext cx="410209" cy="772795"/>
            </a:xfrm>
            <a:custGeom>
              <a:avLst/>
              <a:gdLst/>
              <a:ahLst/>
              <a:cxnLst/>
              <a:rect l="l" t="t" r="r" b="b"/>
              <a:pathLst>
                <a:path w="410210" h="772795">
                  <a:moveTo>
                    <a:pt x="0" y="772668"/>
                  </a:moveTo>
                  <a:lnTo>
                    <a:pt x="409955" y="772668"/>
                  </a:lnTo>
                  <a:lnTo>
                    <a:pt x="409955" y="0"/>
                  </a:lnTo>
                  <a:lnTo>
                    <a:pt x="0" y="0"/>
                  </a:lnTo>
                  <a:lnTo>
                    <a:pt x="0" y="772668"/>
                  </a:lnTo>
                  <a:close/>
                </a:path>
              </a:pathLst>
            </a:custGeom>
            <a:ln w="34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400805" y="5031031"/>
            <a:ext cx="177800" cy="4572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1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lit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87190" y="3974744"/>
            <a:ext cx="307797" cy="30820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797300" y="5031031"/>
            <a:ext cx="177800" cy="4572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1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lit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193946" y="5041701"/>
            <a:ext cx="178435" cy="45783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200" spc="-5" dirty="0">
                <a:solidFill>
                  <a:srgbClr val="0D0D0D"/>
                </a:solidFill>
                <a:latin typeface="Calibri"/>
                <a:cs typeface="Calibri"/>
              </a:rPr>
              <a:t>.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1</a:t>
            </a:r>
            <a:r>
              <a:rPr sz="1200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lit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6776084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 V.18-2</a:t>
            </a:r>
            <a:r>
              <a:rPr i="1" spc="-2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EFN</a:t>
            </a:r>
            <a:r>
              <a:rPr i="1" spc="-3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-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/>
              <a:t>Polysomnographie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Capacitaire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110193" y="2508516"/>
          <a:ext cx="6908165" cy="18675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5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5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8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5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039">
                <a:tc gridSpan="2"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200" b="1" spc="20" dirty="0">
                          <a:latin typeface="Calibri"/>
                          <a:cs typeface="Calibri"/>
                        </a:rPr>
                        <a:t>CH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10" dirty="0">
                          <a:latin typeface="Calibri"/>
                          <a:cs typeface="Calibri"/>
                        </a:rPr>
                        <a:t>Gonesse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825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spc="-5" dirty="0">
                          <a:latin typeface="Calibri"/>
                          <a:cs typeface="Calibri"/>
                        </a:rPr>
                        <a:t>Nbre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0" marR="35560" indent="-193040">
                        <a:lnSpc>
                          <a:spcPct val="110700"/>
                        </a:lnSpc>
                        <a:spcBef>
                          <a:spcPts val="130"/>
                        </a:spcBef>
                      </a:pPr>
                      <a:r>
                        <a:rPr sz="1100" b="1" spc="2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1100" b="1" spc="1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1100" b="1" spc="1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b="1" spc="20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11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1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1100" b="1" spc="-2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e  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en </a:t>
                      </a:r>
                      <a:r>
                        <a:rPr sz="1100" b="1" spc="5" dirty="0">
                          <a:latin typeface="Calibri"/>
                          <a:cs typeface="Calibri"/>
                        </a:rPr>
                        <a:t>m²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b="1" spc="1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100" b="1" spc="-15" dirty="0">
                          <a:latin typeface="Calibri"/>
                          <a:cs typeface="Calibri"/>
                        </a:rPr>
                        <a:t> totale</a:t>
                      </a:r>
                      <a:r>
                        <a:rPr sz="11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en </a:t>
                      </a:r>
                      <a:r>
                        <a:rPr sz="1100" b="1" spc="5" dirty="0">
                          <a:latin typeface="Calibri"/>
                          <a:cs typeface="Calibri"/>
                        </a:rPr>
                        <a:t>m²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850">
                <a:tc gridSpan="2">
                  <a:txBody>
                    <a:bodyPr/>
                    <a:lstStyle/>
                    <a:p>
                      <a:pPr marL="26670">
                        <a:lnSpc>
                          <a:spcPts val="1435"/>
                        </a:lnSpc>
                        <a:spcBef>
                          <a:spcPts val="75"/>
                        </a:spcBef>
                      </a:pPr>
                      <a:r>
                        <a:rPr sz="1200" b="1" spc="5" dirty="0">
                          <a:latin typeface="Calibri"/>
                          <a:cs typeface="Calibri"/>
                        </a:rPr>
                        <a:t>EFN</a:t>
                      </a:r>
                      <a:r>
                        <a:rPr sz="12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POLYSOMNOGRAPHIE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701">
                <a:tc gridSpan="2">
                  <a:txBody>
                    <a:bodyPr/>
                    <a:lstStyle/>
                    <a:p>
                      <a:pPr marL="38925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b="1" spc="10" dirty="0">
                          <a:latin typeface="Calibri"/>
                          <a:cs typeface="Calibri"/>
                        </a:rPr>
                        <a:t>Hospitalisation</a:t>
                      </a:r>
                      <a:r>
                        <a:rPr sz="1200" b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à</a:t>
                      </a:r>
                      <a:r>
                        <a:rPr sz="1200" b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temps</a:t>
                      </a:r>
                      <a:r>
                        <a:rPr sz="12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dirty="0">
                          <a:latin typeface="Calibri"/>
                          <a:cs typeface="Calibri"/>
                        </a:rPr>
                        <a:t>complet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118</a:t>
                      </a:r>
                      <a:r>
                        <a:rPr sz="12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999">
                <a:tc gridSpan="2">
                  <a:txBody>
                    <a:bodyPr/>
                    <a:lstStyle/>
                    <a:p>
                      <a:pPr marR="20955" algn="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spc="20" dirty="0">
                          <a:latin typeface="Calibri"/>
                          <a:cs typeface="Calibri"/>
                        </a:rPr>
                        <a:t>Chambre</a:t>
                      </a:r>
                      <a:r>
                        <a:rPr sz="12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5" dirty="0">
                          <a:latin typeface="Calibri"/>
                          <a:cs typeface="Calibri"/>
                        </a:rPr>
                        <a:t>simple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3995" algn="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27</a:t>
                      </a:r>
                      <a:r>
                        <a:rPr sz="12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81</a:t>
                      </a:r>
                      <a:r>
                        <a:rPr sz="12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999">
                <a:tc gridSpan="2">
                  <a:txBody>
                    <a:bodyPr/>
                    <a:lstStyle/>
                    <a:p>
                      <a:pPr marL="2324735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spc="15" dirty="0">
                          <a:latin typeface="Calibri"/>
                          <a:cs typeface="Calibri"/>
                        </a:rPr>
                        <a:t>Salle</a:t>
                      </a:r>
                      <a:r>
                        <a:rPr sz="1200" spc="20" dirty="0">
                          <a:latin typeface="Calibri"/>
                          <a:cs typeface="Calibri"/>
                        </a:rPr>
                        <a:t> de pose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&amp;</a:t>
                      </a:r>
                      <a:r>
                        <a:rPr sz="12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5" dirty="0">
                          <a:latin typeface="Calibri"/>
                          <a:cs typeface="Calibri"/>
                        </a:rPr>
                        <a:t>matériaux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3995" algn="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2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ts val="1435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19</a:t>
                      </a:r>
                      <a:r>
                        <a:rPr sz="12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235">
                <a:tc gridSpan="2">
                  <a:txBody>
                    <a:bodyPr/>
                    <a:lstStyle/>
                    <a:p>
                      <a:pPr marL="180784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spc="15" dirty="0">
                          <a:latin typeface="Calibri"/>
                          <a:cs typeface="Calibri"/>
                        </a:rPr>
                        <a:t>Salle</a:t>
                      </a:r>
                      <a:r>
                        <a:rPr sz="12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5" dirty="0">
                          <a:latin typeface="Calibri"/>
                          <a:cs typeface="Calibri"/>
                        </a:rPr>
                        <a:t>interprétation</a:t>
                      </a:r>
                      <a:r>
                        <a:rPr sz="12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&amp;</a:t>
                      </a:r>
                      <a:r>
                        <a:rPr sz="12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5" dirty="0">
                          <a:latin typeface="Calibri"/>
                          <a:cs typeface="Calibri"/>
                        </a:rPr>
                        <a:t>surveillance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399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18</a:t>
                      </a:r>
                      <a:r>
                        <a:rPr sz="12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18</a:t>
                      </a:r>
                      <a:r>
                        <a:rPr sz="12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0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485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4">
                  <a:txBody>
                    <a:bodyPr/>
                    <a:lstStyle/>
                    <a:p>
                      <a:pPr marL="30480">
                        <a:lnSpc>
                          <a:spcPts val="1435"/>
                        </a:lnSpc>
                        <a:spcBef>
                          <a:spcPts val="75"/>
                        </a:spcBef>
                        <a:tabLst>
                          <a:tab pos="4618355" algn="l"/>
                        </a:tabLst>
                      </a:pPr>
                      <a:r>
                        <a:rPr sz="1200" b="1" spc="10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200" b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200" b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Projet	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118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m²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952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48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4"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  <a:spcBef>
                          <a:spcPts val="45"/>
                        </a:spcBef>
                        <a:tabLst>
                          <a:tab pos="4679950" algn="l"/>
                        </a:tabLst>
                      </a:pPr>
                      <a:r>
                        <a:rPr sz="1200" spc="15" dirty="0">
                          <a:latin typeface="Calibri"/>
                          <a:cs typeface="Calibri"/>
                        </a:rPr>
                        <a:t>Total</a:t>
                      </a:r>
                      <a:r>
                        <a:rPr sz="1200" spc="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dirty="0">
                          <a:latin typeface="Calibri"/>
                          <a:cs typeface="Calibri"/>
                        </a:rPr>
                        <a:t>SU</a:t>
                      </a:r>
                      <a:r>
                        <a:rPr sz="1200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20" dirty="0">
                          <a:latin typeface="Calibri"/>
                          <a:cs typeface="Calibri"/>
                        </a:rPr>
                        <a:t>avant</a:t>
                      </a:r>
                      <a:r>
                        <a:rPr sz="1200" spc="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spc="15" dirty="0">
                          <a:latin typeface="Calibri"/>
                          <a:cs typeface="Calibri"/>
                        </a:rPr>
                        <a:t>projet	</a:t>
                      </a:r>
                      <a:r>
                        <a:rPr sz="1200" spc="20" dirty="0">
                          <a:latin typeface="Calibri"/>
                          <a:cs typeface="Calibri"/>
                        </a:rPr>
                        <a:t>idem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9440" y="2979166"/>
            <a:ext cx="1324610" cy="467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Ph</a:t>
            </a:r>
            <a:r>
              <a:rPr i="1" spc="5" dirty="0">
                <a:solidFill>
                  <a:srgbClr val="008694"/>
                </a:solidFill>
                <a:latin typeface="Calibri"/>
                <a:cs typeface="Calibri"/>
              </a:rPr>
              <a:t>a</a:t>
            </a: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s</a:t>
            </a:r>
            <a:r>
              <a:rPr i="1" spc="-15" dirty="0">
                <a:solidFill>
                  <a:srgbClr val="008694"/>
                </a:solidFill>
                <a:latin typeface="Calibri"/>
                <a:cs typeface="Calibri"/>
              </a:rPr>
              <a:t>a</a:t>
            </a:r>
            <a:r>
              <a:rPr i="1" spc="-10" dirty="0">
                <a:solidFill>
                  <a:srgbClr val="008694"/>
                </a:solidFill>
                <a:latin typeface="Calibri"/>
                <a:cs typeface="Calibri"/>
              </a:rPr>
              <a:t>g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4324350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  <a:r>
              <a:rPr i="1" spc="-4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8694"/>
                </a:solidFill>
              </a:rPr>
              <a:t>Phasage</a:t>
            </a:r>
          </a:p>
          <a:p>
            <a:pPr marL="12700">
              <a:lnSpc>
                <a:spcPts val="2310"/>
              </a:lnSpc>
            </a:pP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Etape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6918" y="2271776"/>
            <a:ext cx="493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R+1</a:t>
            </a:r>
            <a:r>
              <a:rPr sz="1800" i="1" u="heavy" spc="-7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6918" y="2549144"/>
            <a:ext cx="13614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1D</a:t>
            </a:r>
            <a:r>
              <a:rPr sz="1400" b="1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28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spc="-5" dirty="0">
                <a:solidFill>
                  <a:srgbClr val="0D0D0D"/>
                </a:solidFill>
                <a:latin typeface="Calibri"/>
                <a:cs typeface="Calibri"/>
              </a:rPr>
              <a:t>Chirurgie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44423" y="2762199"/>
            <a:ext cx="265938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Construction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dans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la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dent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creuse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Réduction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l’emprise</a:t>
            </a:r>
            <a:r>
              <a:rPr sz="1400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sur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1C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6918" y="3189477"/>
            <a:ext cx="21062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b="1" i="1" spc="-5" dirty="0">
                <a:solidFill>
                  <a:srgbClr val="0D0D0D"/>
                </a:solidFill>
                <a:latin typeface="Calibri"/>
                <a:cs typeface="Calibri"/>
              </a:rPr>
              <a:t>1E/1D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spc="-5" dirty="0">
                <a:solidFill>
                  <a:srgbClr val="0D0D0D"/>
                </a:solidFill>
                <a:latin typeface="Calibri"/>
                <a:cs typeface="Calibri"/>
              </a:rPr>
              <a:t>HDJ</a:t>
            </a:r>
            <a:r>
              <a:rPr sz="1400" b="1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spc="-5" dirty="0">
                <a:solidFill>
                  <a:srgbClr val="0D0D0D"/>
                </a:solidFill>
                <a:latin typeface="Calibri"/>
                <a:cs typeface="Calibri"/>
              </a:rPr>
              <a:t>SSR</a:t>
            </a:r>
            <a:r>
              <a:rPr sz="1400" b="1" i="1" spc="-10" dirty="0">
                <a:solidFill>
                  <a:srgbClr val="0D0D0D"/>
                </a:solidFill>
                <a:latin typeface="Calibri"/>
                <a:cs typeface="Calibri"/>
              </a:rPr>
              <a:t> NEURO,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4423" y="3402838"/>
            <a:ext cx="20847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1400" i="1" spc="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6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places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6918" y="3616197"/>
            <a:ext cx="311721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1C</a:t>
            </a:r>
            <a:r>
              <a:rPr sz="14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26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latin typeface="Calibri"/>
                <a:cs typeface="Calibri"/>
              </a:rPr>
              <a:t>UGA</a:t>
            </a:r>
            <a:endParaRPr sz="1400" dirty="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5"/>
              </a:spcBef>
              <a:tabLst>
                <a:tab pos="7562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Construction dans</a:t>
            </a:r>
            <a:r>
              <a:rPr sz="14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la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dent </a:t>
            </a:r>
            <a:r>
              <a:rPr sz="1400" i="1" dirty="0" err="1">
                <a:solidFill>
                  <a:srgbClr val="0D0D0D"/>
                </a:solidFill>
                <a:latin typeface="Calibri"/>
                <a:cs typeface="Calibri"/>
              </a:rPr>
              <a:t>creuse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14520" y="4359655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22140" y="3081273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41063" y="1886839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41063" y="718820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R+4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052059" y="2535935"/>
            <a:ext cx="3735704" cy="1026160"/>
            <a:chOff x="5052059" y="2535935"/>
            <a:chExt cx="3735704" cy="1026160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2059" y="2535935"/>
              <a:ext cx="3735301" cy="102561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082540" y="2863595"/>
              <a:ext cx="3659504" cy="638810"/>
            </a:xfrm>
            <a:custGeom>
              <a:avLst/>
              <a:gdLst/>
              <a:ahLst/>
              <a:cxnLst/>
              <a:rect l="l" t="t" r="r" b="b"/>
              <a:pathLst>
                <a:path w="3659504" h="638810">
                  <a:moveTo>
                    <a:pt x="2167128" y="637032"/>
                  </a:moveTo>
                  <a:lnTo>
                    <a:pt x="2167001" y="326136"/>
                  </a:lnTo>
                  <a:lnTo>
                    <a:pt x="2002409" y="156972"/>
                  </a:lnTo>
                  <a:lnTo>
                    <a:pt x="1995297" y="7874"/>
                  </a:lnTo>
                  <a:lnTo>
                    <a:pt x="1650619" y="3048"/>
                  </a:lnTo>
                  <a:lnTo>
                    <a:pt x="1653794" y="161798"/>
                  </a:lnTo>
                  <a:lnTo>
                    <a:pt x="1484376" y="314071"/>
                  </a:lnTo>
                  <a:lnTo>
                    <a:pt x="1484376" y="327825"/>
                  </a:lnTo>
                  <a:lnTo>
                    <a:pt x="1315212" y="162306"/>
                  </a:lnTo>
                  <a:lnTo>
                    <a:pt x="1307846" y="15494"/>
                  </a:lnTo>
                  <a:lnTo>
                    <a:pt x="950976" y="10668"/>
                  </a:lnTo>
                  <a:lnTo>
                    <a:pt x="954278" y="167132"/>
                  </a:lnTo>
                  <a:lnTo>
                    <a:pt x="787679" y="309626"/>
                  </a:lnTo>
                  <a:lnTo>
                    <a:pt x="626110" y="151765"/>
                  </a:lnTo>
                  <a:lnTo>
                    <a:pt x="618744" y="4826"/>
                  </a:lnTo>
                  <a:lnTo>
                    <a:pt x="261366" y="0"/>
                  </a:lnTo>
                  <a:lnTo>
                    <a:pt x="264668" y="156591"/>
                  </a:lnTo>
                  <a:lnTo>
                    <a:pt x="88900" y="306705"/>
                  </a:lnTo>
                  <a:lnTo>
                    <a:pt x="76390" y="321983"/>
                  </a:lnTo>
                  <a:lnTo>
                    <a:pt x="77368" y="326072"/>
                  </a:lnTo>
                  <a:lnTo>
                    <a:pt x="83540" y="328460"/>
                  </a:lnTo>
                  <a:lnTo>
                    <a:pt x="86614" y="338582"/>
                  </a:lnTo>
                  <a:lnTo>
                    <a:pt x="0" y="336169"/>
                  </a:lnTo>
                  <a:lnTo>
                    <a:pt x="12319" y="629412"/>
                  </a:lnTo>
                  <a:lnTo>
                    <a:pt x="279527" y="619125"/>
                  </a:lnTo>
                  <a:lnTo>
                    <a:pt x="279882" y="616140"/>
                  </a:lnTo>
                  <a:lnTo>
                    <a:pt x="284111" y="447992"/>
                  </a:lnTo>
                  <a:lnTo>
                    <a:pt x="284480" y="445008"/>
                  </a:lnTo>
                  <a:lnTo>
                    <a:pt x="455295" y="302006"/>
                  </a:lnTo>
                  <a:lnTo>
                    <a:pt x="613791" y="459359"/>
                  </a:lnTo>
                  <a:lnTo>
                    <a:pt x="607949" y="622808"/>
                  </a:lnTo>
                  <a:lnTo>
                    <a:pt x="778764" y="624992"/>
                  </a:lnTo>
                  <a:lnTo>
                    <a:pt x="778764" y="626999"/>
                  </a:lnTo>
                  <a:lnTo>
                    <a:pt x="969137" y="629412"/>
                  </a:lnTo>
                  <a:lnTo>
                    <a:pt x="969492" y="626440"/>
                  </a:lnTo>
                  <a:lnTo>
                    <a:pt x="973721" y="458406"/>
                  </a:lnTo>
                  <a:lnTo>
                    <a:pt x="974090" y="455422"/>
                  </a:lnTo>
                  <a:lnTo>
                    <a:pt x="1144651" y="312420"/>
                  </a:lnTo>
                  <a:lnTo>
                    <a:pt x="1302893" y="469773"/>
                  </a:lnTo>
                  <a:lnTo>
                    <a:pt x="1297051" y="633095"/>
                  </a:lnTo>
                  <a:lnTo>
                    <a:pt x="1485900" y="635508"/>
                  </a:lnTo>
                  <a:lnTo>
                    <a:pt x="1485887" y="628421"/>
                  </a:lnTo>
                  <a:lnTo>
                    <a:pt x="1668145" y="630809"/>
                  </a:lnTo>
                  <a:lnTo>
                    <a:pt x="1668500" y="627799"/>
                  </a:lnTo>
                  <a:lnTo>
                    <a:pt x="1672602" y="457301"/>
                  </a:lnTo>
                  <a:lnTo>
                    <a:pt x="1672971" y="454279"/>
                  </a:lnTo>
                  <a:lnTo>
                    <a:pt x="1837690" y="309245"/>
                  </a:lnTo>
                  <a:lnTo>
                    <a:pt x="1990471" y="468884"/>
                  </a:lnTo>
                  <a:lnTo>
                    <a:pt x="1984883" y="634619"/>
                  </a:lnTo>
                  <a:lnTo>
                    <a:pt x="2167128" y="637032"/>
                  </a:lnTo>
                  <a:close/>
                </a:path>
                <a:path w="3659504" h="638810">
                  <a:moveTo>
                    <a:pt x="3659124" y="328803"/>
                  </a:moveTo>
                  <a:lnTo>
                    <a:pt x="3570732" y="324104"/>
                  </a:lnTo>
                  <a:lnTo>
                    <a:pt x="3401187" y="157607"/>
                  </a:lnTo>
                  <a:lnTo>
                    <a:pt x="3393948" y="10795"/>
                  </a:lnTo>
                  <a:lnTo>
                    <a:pt x="3039237" y="6096"/>
                  </a:lnTo>
                  <a:lnTo>
                    <a:pt x="3052445" y="162306"/>
                  </a:lnTo>
                  <a:lnTo>
                    <a:pt x="2868168" y="312166"/>
                  </a:lnTo>
                  <a:lnTo>
                    <a:pt x="2868295" y="318173"/>
                  </a:lnTo>
                  <a:lnTo>
                    <a:pt x="2704719" y="155067"/>
                  </a:lnTo>
                  <a:lnTo>
                    <a:pt x="2697353" y="4826"/>
                  </a:lnTo>
                  <a:lnTo>
                    <a:pt x="2339721" y="0"/>
                  </a:lnTo>
                  <a:lnTo>
                    <a:pt x="2343023" y="159893"/>
                  </a:lnTo>
                  <a:lnTo>
                    <a:pt x="2167128" y="313309"/>
                  </a:lnTo>
                  <a:lnTo>
                    <a:pt x="2167128" y="629793"/>
                  </a:lnTo>
                  <a:lnTo>
                    <a:pt x="2357882" y="632333"/>
                  </a:lnTo>
                  <a:lnTo>
                    <a:pt x="2358237" y="629285"/>
                  </a:lnTo>
                  <a:lnTo>
                    <a:pt x="2362466" y="457542"/>
                  </a:lnTo>
                  <a:lnTo>
                    <a:pt x="2362835" y="454533"/>
                  </a:lnTo>
                  <a:lnTo>
                    <a:pt x="2533777" y="308483"/>
                  </a:lnTo>
                  <a:lnTo>
                    <a:pt x="2692400" y="469138"/>
                  </a:lnTo>
                  <a:lnTo>
                    <a:pt x="2686558" y="636143"/>
                  </a:lnTo>
                  <a:lnTo>
                    <a:pt x="2875788" y="638556"/>
                  </a:lnTo>
                  <a:lnTo>
                    <a:pt x="2875775" y="630936"/>
                  </a:lnTo>
                  <a:lnTo>
                    <a:pt x="3057271" y="623824"/>
                  </a:lnTo>
                  <a:lnTo>
                    <a:pt x="3057626" y="620877"/>
                  </a:lnTo>
                  <a:lnTo>
                    <a:pt x="3061855" y="453047"/>
                  </a:lnTo>
                  <a:lnTo>
                    <a:pt x="3062224" y="450088"/>
                  </a:lnTo>
                  <a:lnTo>
                    <a:pt x="3231769" y="307467"/>
                  </a:lnTo>
                  <a:lnTo>
                    <a:pt x="3388868" y="464439"/>
                  </a:lnTo>
                  <a:lnTo>
                    <a:pt x="3383153" y="627507"/>
                  </a:lnTo>
                  <a:lnTo>
                    <a:pt x="3649345" y="629920"/>
                  </a:lnTo>
                  <a:lnTo>
                    <a:pt x="3659124" y="328803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052059" y="1360932"/>
            <a:ext cx="3637915" cy="954405"/>
            <a:chOff x="5052059" y="1360932"/>
            <a:chExt cx="3637915" cy="954405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2059" y="1360932"/>
              <a:ext cx="3637788" cy="95399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081016" y="1635251"/>
              <a:ext cx="3601720" cy="646430"/>
            </a:xfrm>
            <a:custGeom>
              <a:avLst/>
              <a:gdLst/>
              <a:ahLst/>
              <a:cxnLst/>
              <a:rect l="l" t="t" r="r" b="b"/>
              <a:pathLst>
                <a:path w="3601720" h="646430">
                  <a:moveTo>
                    <a:pt x="2150364" y="632460"/>
                  </a:moveTo>
                  <a:lnTo>
                    <a:pt x="2150237" y="326136"/>
                  </a:lnTo>
                  <a:lnTo>
                    <a:pt x="1980819" y="159258"/>
                  </a:lnTo>
                  <a:lnTo>
                    <a:pt x="1973453" y="12446"/>
                  </a:lnTo>
                  <a:lnTo>
                    <a:pt x="1618869" y="7620"/>
                  </a:lnTo>
                  <a:lnTo>
                    <a:pt x="1622171" y="164084"/>
                  </a:lnTo>
                  <a:lnTo>
                    <a:pt x="1451991" y="310591"/>
                  </a:lnTo>
                  <a:lnTo>
                    <a:pt x="1294384" y="151638"/>
                  </a:lnTo>
                  <a:lnTo>
                    <a:pt x="1287145" y="4826"/>
                  </a:lnTo>
                  <a:lnTo>
                    <a:pt x="940816" y="0"/>
                  </a:lnTo>
                  <a:lnTo>
                    <a:pt x="943991" y="156464"/>
                  </a:lnTo>
                  <a:lnTo>
                    <a:pt x="828776" y="257949"/>
                  </a:lnTo>
                  <a:lnTo>
                    <a:pt x="828776" y="482561"/>
                  </a:lnTo>
                  <a:lnTo>
                    <a:pt x="826236" y="482993"/>
                  </a:lnTo>
                  <a:lnTo>
                    <a:pt x="786612" y="485114"/>
                  </a:lnTo>
                  <a:lnTo>
                    <a:pt x="783031" y="483006"/>
                  </a:lnTo>
                  <a:lnTo>
                    <a:pt x="815555" y="483489"/>
                  </a:lnTo>
                  <a:lnTo>
                    <a:pt x="828776" y="482561"/>
                  </a:lnTo>
                  <a:lnTo>
                    <a:pt x="828776" y="257949"/>
                  </a:lnTo>
                  <a:lnTo>
                    <a:pt x="773557" y="306578"/>
                  </a:lnTo>
                  <a:lnTo>
                    <a:pt x="772591" y="331787"/>
                  </a:lnTo>
                  <a:lnTo>
                    <a:pt x="772591" y="476808"/>
                  </a:lnTo>
                  <a:lnTo>
                    <a:pt x="764794" y="472186"/>
                  </a:lnTo>
                  <a:lnTo>
                    <a:pt x="767676" y="445985"/>
                  </a:lnTo>
                  <a:lnTo>
                    <a:pt x="772591" y="476808"/>
                  </a:lnTo>
                  <a:lnTo>
                    <a:pt x="772591" y="331787"/>
                  </a:lnTo>
                  <a:lnTo>
                    <a:pt x="772223" y="341401"/>
                  </a:lnTo>
                  <a:lnTo>
                    <a:pt x="766699" y="322961"/>
                  </a:lnTo>
                  <a:lnTo>
                    <a:pt x="602361" y="156210"/>
                  </a:lnTo>
                  <a:lnTo>
                    <a:pt x="595249" y="9271"/>
                  </a:lnTo>
                  <a:lnTo>
                    <a:pt x="251333" y="4572"/>
                  </a:lnTo>
                  <a:lnTo>
                    <a:pt x="254508" y="161036"/>
                  </a:lnTo>
                  <a:lnTo>
                    <a:pt x="85471" y="311023"/>
                  </a:lnTo>
                  <a:lnTo>
                    <a:pt x="73469" y="326237"/>
                  </a:lnTo>
                  <a:lnTo>
                    <a:pt x="74434" y="330327"/>
                  </a:lnTo>
                  <a:lnTo>
                    <a:pt x="80378" y="332714"/>
                  </a:lnTo>
                  <a:lnTo>
                    <a:pt x="83312" y="342773"/>
                  </a:lnTo>
                  <a:lnTo>
                    <a:pt x="0" y="340360"/>
                  </a:lnTo>
                  <a:lnTo>
                    <a:pt x="11938" y="633349"/>
                  </a:lnTo>
                  <a:lnTo>
                    <a:pt x="268859" y="623062"/>
                  </a:lnTo>
                  <a:lnTo>
                    <a:pt x="269201" y="620141"/>
                  </a:lnTo>
                  <a:lnTo>
                    <a:pt x="273202" y="452183"/>
                  </a:lnTo>
                  <a:lnTo>
                    <a:pt x="273558" y="449199"/>
                  </a:lnTo>
                  <a:lnTo>
                    <a:pt x="438023" y="306324"/>
                  </a:lnTo>
                  <a:lnTo>
                    <a:pt x="590423" y="463550"/>
                  </a:lnTo>
                  <a:lnTo>
                    <a:pt x="584835" y="626872"/>
                  </a:lnTo>
                  <a:lnTo>
                    <a:pt x="952500" y="633984"/>
                  </a:lnTo>
                  <a:lnTo>
                    <a:pt x="945769" y="476885"/>
                  </a:lnTo>
                  <a:lnTo>
                    <a:pt x="943495" y="476351"/>
                  </a:lnTo>
                  <a:lnTo>
                    <a:pt x="1128776" y="301752"/>
                  </a:lnTo>
                  <a:lnTo>
                    <a:pt x="1282319" y="459105"/>
                  </a:lnTo>
                  <a:lnTo>
                    <a:pt x="1276731" y="622427"/>
                  </a:lnTo>
                  <a:lnTo>
                    <a:pt x="1459979" y="624840"/>
                  </a:lnTo>
                  <a:lnTo>
                    <a:pt x="1459966" y="624116"/>
                  </a:lnTo>
                  <a:lnTo>
                    <a:pt x="1636903" y="626364"/>
                  </a:lnTo>
                  <a:lnTo>
                    <a:pt x="1637258" y="623392"/>
                  </a:lnTo>
                  <a:lnTo>
                    <a:pt x="1641487" y="455358"/>
                  </a:lnTo>
                  <a:lnTo>
                    <a:pt x="1641856" y="452374"/>
                  </a:lnTo>
                  <a:lnTo>
                    <a:pt x="1811274" y="309372"/>
                  </a:lnTo>
                  <a:lnTo>
                    <a:pt x="1968500" y="466725"/>
                  </a:lnTo>
                  <a:lnTo>
                    <a:pt x="1962785" y="630047"/>
                  </a:lnTo>
                  <a:lnTo>
                    <a:pt x="2150364" y="632460"/>
                  </a:lnTo>
                  <a:close/>
                </a:path>
                <a:path w="3601720" h="646430">
                  <a:moveTo>
                    <a:pt x="2834640" y="646176"/>
                  </a:moveTo>
                  <a:lnTo>
                    <a:pt x="2834513" y="331597"/>
                  </a:lnTo>
                  <a:lnTo>
                    <a:pt x="2669540" y="160401"/>
                  </a:lnTo>
                  <a:lnTo>
                    <a:pt x="2662428" y="9525"/>
                  </a:lnTo>
                  <a:lnTo>
                    <a:pt x="2316988" y="4572"/>
                  </a:lnTo>
                  <a:lnTo>
                    <a:pt x="2320163" y="165227"/>
                  </a:lnTo>
                  <a:lnTo>
                    <a:pt x="2150364" y="319405"/>
                  </a:lnTo>
                  <a:lnTo>
                    <a:pt x="2150364" y="632460"/>
                  </a:lnTo>
                  <a:lnTo>
                    <a:pt x="2150364" y="637413"/>
                  </a:lnTo>
                  <a:lnTo>
                    <a:pt x="2334514" y="639826"/>
                  </a:lnTo>
                  <a:lnTo>
                    <a:pt x="2334869" y="636803"/>
                  </a:lnTo>
                  <a:lnTo>
                    <a:pt x="2338971" y="464299"/>
                  </a:lnTo>
                  <a:lnTo>
                    <a:pt x="2339340" y="461264"/>
                  </a:lnTo>
                  <a:lnTo>
                    <a:pt x="2504440" y="314452"/>
                  </a:lnTo>
                  <a:lnTo>
                    <a:pt x="2657475" y="475996"/>
                  </a:lnTo>
                  <a:lnTo>
                    <a:pt x="2652014" y="643763"/>
                  </a:lnTo>
                  <a:lnTo>
                    <a:pt x="2834640" y="646176"/>
                  </a:lnTo>
                  <a:close/>
                </a:path>
                <a:path w="3601720" h="646430">
                  <a:moveTo>
                    <a:pt x="3601212" y="333375"/>
                  </a:moveTo>
                  <a:lnTo>
                    <a:pt x="3515487" y="328676"/>
                  </a:lnTo>
                  <a:lnTo>
                    <a:pt x="3351276" y="162179"/>
                  </a:lnTo>
                  <a:lnTo>
                    <a:pt x="3344164" y="15367"/>
                  </a:lnTo>
                  <a:lnTo>
                    <a:pt x="3000502" y="10668"/>
                  </a:lnTo>
                  <a:lnTo>
                    <a:pt x="3013202" y="166878"/>
                  </a:lnTo>
                  <a:lnTo>
                    <a:pt x="2834640" y="316738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49"/>
                  </a:lnTo>
                  <a:lnTo>
                    <a:pt x="3022358" y="457619"/>
                  </a:lnTo>
                  <a:lnTo>
                    <a:pt x="3022727" y="454660"/>
                  </a:lnTo>
                  <a:lnTo>
                    <a:pt x="3186938" y="312039"/>
                  </a:lnTo>
                  <a:lnTo>
                    <a:pt x="3339338" y="469011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3375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071871" y="184404"/>
            <a:ext cx="3615054" cy="965200"/>
            <a:chOff x="5071871" y="184404"/>
            <a:chExt cx="3615054" cy="965200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1871" y="184404"/>
              <a:ext cx="3614928" cy="96469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081016" y="481583"/>
              <a:ext cx="3601720" cy="635635"/>
            </a:xfrm>
            <a:custGeom>
              <a:avLst/>
              <a:gdLst/>
              <a:ahLst/>
              <a:cxnLst/>
              <a:rect l="l" t="t" r="r" b="b"/>
              <a:pathLst>
                <a:path w="3601720" h="635635">
                  <a:moveTo>
                    <a:pt x="766572" y="628269"/>
                  </a:moveTo>
                  <a:lnTo>
                    <a:pt x="766445" y="322453"/>
                  </a:lnTo>
                  <a:lnTo>
                    <a:pt x="602234" y="155956"/>
                  </a:lnTo>
                  <a:lnTo>
                    <a:pt x="595122" y="9271"/>
                  </a:lnTo>
                  <a:lnTo>
                    <a:pt x="251333" y="4572"/>
                  </a:lnTo>
                  <a:lnTo>
                    <a:pt x="254508" y="160782"/>
                  </a:lnTo>
                  <a:lnTo>
                    <a:pt x="85471" y="310642"/>
                  </a:lnTo>
                  <a:lnTo>
                    <a:pt x="73444" y="325793"/>
                  </a:lnTo>
                  <a:lnTo>
                    <a:pt x="74383" y="329844"/>
                  </a:lnTo>
                  <a:lnTo>
                    <a:pt x="80327" y="332206"/>
                  </a:lnTo>
                  <a:lnTo>
                    <a:pt x="83312" y="342265"/>
                  </a:lnTo>
                  <a:lnTo>
                    <a:pt x="0" y="339979"/>
                  </a:lnTo>
                  <a:lnTo>
                    <a:pt x="11938" y="632460"/>
                  </a:lnTo>
                  <a:lnTo>
                    <a:pt x="268859" y="622173"/>
                  </a:lnTo>
                  <a:lnTo>
                    <a:pt x="269201" y="619226"/>
                  </a:lnTo>
                  <a:lnTo>
                    <a:pt x="273202" y="451523"/>
                  </a:lnTo>
                  <a:lnTo>
                    <a:pt x="273558" y="448564"/>
                  </a:lnTo>
                  <a:lnTo>
                    <a:pt x="437896" y="305816"/>
                  </a:lnTo>
                  <a:lnTo>
                    <a:pt x="590296" y="462788"/>
                  </a:lnTo>
                  <a:lnTo>
                    <a:pt x="584708" y="625856"/>
                  </a:lnTo>
                  <a:lnTo>
                    <a:pt x="766572" y="628269"/>
                  </a:lnTo>
                  <a:close/>
                </a:path>
                <a:path w="3601720" h="635635">
                  <a:moveTo>
                    <a:pt x="1459979" y="624840"/>
                  </a:moveTo>
                  <a:lnTo>
                    <a:pt x="1459865" y="318516"/>
                  </a:lnTo>
                  <a:lnTo>
                    <a:pt x="1297051" y="151638"/>
                  </a:lnTo>
                  <a:lnTo>
                    <a:pt x="1290066" y="4826"/>
                  </a:lnTo>
                  <a:lnTo>
                    <a:pt x="949325" y="0"/>
                  </a:lnTo>
                  <a:lnTo>
                    <a:pt x="952500" y="156464"/>
                  </a:lnTo>
                  <a:lnTo>
                    <a:pt x="784860" y="306578"/>
                  </a:lnTo>
                  <a:lnTo>
                    <a:pt x="784860" y="616331"/>
                  </a:lnTo>
                  <a:lnTo>
                    <a:pt x="966597" y="618744"/>
                  </a:lnTo>
                  <a:lnTo>
                    <a:pt x="966939" y="615772"/>
                  </a:lnTo>
                  <a:lnTo>
                    <a:pt x="970940" y="447738"/>
                  </a:lnTo>
                  <a:lnTo>
                    <a:pt x="971296" y="444754"/>
                  </a:lnTo>
                  <a:lnTo>
                    <a:pt x="1134237" y="301752"/>
                  </a:lnTo>
                  <a:lnTo>
                    <a:pt x="1285240" y="459105"/>
                  </a:lnTo>
                  <a:lnTo>
                    <a:pt x="1279779" y="622427"/>
                  </a:lnTo>
                  <a:lnTo>
                    <a:pt x="1459979" y="624840"/>
                  </a:lnTo>
                  <a:close/>
                </a:path>
                <a:path w="3601720" h="635635">
                  <a:moveTo>
                    <a:pt x="2150364" y="632460"/>
                  </a:moveTo>
                  <a:lnTo>
                    <a:pt x="2150237" y="326136"/>
                  </a:lnTo>
                  <a:lnTo>
                    <a:pt x="1985899" y="159258"/>
                  </a:lnTo>
                  <a:lnTo>
                    <a:pt x="1978914" y="12446"/>
                  </a:lnTo>
                  <a:lnTo>
                    <a:pt x="1634998" y="7620"/>
                  </a:lnTo>
                  <a:lnTo>
                    <a:pt x="1638173" y="164084"/>
                  </a:lnTo>
                  <a:lnTo>
                    <a:pt x="1469136" y="314198"/>
                  </a:lnTo>
                  <a:lnTo>
                    <a:pt x="1469136" y="623951"/>
                  </a:lnTo>
                  <a:lnTo>
                    <a:pt x="1652524" y="626364"/>
                  </a:lnTo>
                  <a:lnTo>
                    <a:pt x="1652879" y="623392"/>
                  </a:lnTo>
                  <a:lnTo>
                    <a:pt x="1656981" y="455358"/>
                  </a:lnTo>
                  <a:lnTo>
                    <a:pt x="1657350" y="452374"/>
                  </a:lnTo>
                  <a:lnTo>
                    <a:pt x="1821561" y="309372"/>
                  </a:lnTo>
                  <a:lnTo>
                    <a:pt x="1974088" y="466725"/>
                  </a:lnTo>
                  <a:lnTo>
                    <a:pt x="1968500" y="630047"/>
                  </a:lnTo>
                  <a:lnTo>
                    <a:pt x="2150364" y="632460"/>
                  </a:lnTo>
                  <a:close/>
                </a:path>
                <a:path w="3601720" h="635635">
                  <a:moveTo>
                    <a:pt x="2505456" y="305562"/>
                  </a:moveTo>
                  <a:lnTo>
                    <a:pt x="2322322" y="160020"/>
                  </a:lnTo>
                  <a:lnTo>
                    <a:pt x="2153412" y="310261"/>
                  </a:lnTo>
                  <a:lnTo>
                    <a:pt x="2153412" y="620395"/>
                  </a:lnTo>
                  <a:lnTo>
                    <a:pt x="2336546" y="622808"/>
                  </a:lnTo>
                  <a:lnTo>
                    <a:pt x="2336901" y="619861"/>
                  </a:lnTo>
                  <a:lnTo>
                    <a:pt x="2341003" y="451650"/>
                  </a:lnTo>
                  <a:lnTo>
                    <a:pt x="2341372" y="448691"/>
                  </a:lnTo>
                  <a:lnTo>
                    <a:pt x="2505456" y="305562"/>
                  </a:lnTo>
                  <a:close/>
                </a:path>
                <a:path w="3601720" h="635635">
                  <a:moveTo>
                    <a:pt x="3601212" y="332613"/>
                  </a:moveTo>
                  <a:lnTo>
                    <a:pt x="3515487" y="327914"/>
                  </a:lnTo>
                  <a:lnTo>
                    <a:pt x="3351276" y="160909"/>
                  </a:lnTo>
                  <a:lnTo>
                    <a:pt x="3344164" y="13970"/>
                  </a:lnTo>
                  <a:lnTo>
                    <a:pt x="3000502" y="9144"/>
                  </a:lnTo>
                  <a:lnTo>
                    <a:pt x="3013202" y="165735"/>
                  </a:lnTo>
                  <a:lnTo>
                    <a:pt x="2834640" y="315976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11"/>
                  </a:lnTo>
                  <a:lnTo>
                    <a:pt x="3022358" y="457225"/>
                  </a:lnTo>
                  <a:lnTo>
                    <a:pt x="3022727" y="454279"/>
                  </a:lnTo>
                  <a:lnTo>
                    <a:pt x="3186938" y="311150"/>
                  </a:lnTo>
                  <a:lnTo>
                    <a:pt x="3339338" y="468630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2613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4995671" y="3777996"/>
            <a:ext cx="3740150" cy="1073150"/>
            <a:chOff x="4995671" y="3777996"/>
            <a:chExt cx="3740150" cy="1073150"/>
          </a:xfrm>
        </p:grpSpPr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5671" y="3777996"/>
              <a:ext cx="3739879" cy="107287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932419" y="4180332"/>
              <a:ext cx="767080" cy="626745"/>
            </a:xfrm>
            <a:custGeom>
              <a:avLst/>
              <a:gdLst/>
              <a:ahLst/>
              <a:cxnLst/>
              <a:rect l="l" t="t" r="r" b="b"/>
              <a:pathLst>
                <a:path w="767079" h="626745">
                  <a:moveTo>
                    <a:pt x="165861" y="0"/>
                  </a:moveTo>
                  <a:lnTo>
                    <a:pt x="178561" y="156591"/>
                  </a:lnTo>
                  <a:lnTo>
                    <a:pt x="0" y="306832"/>
                  </a:lnTo>
                  <a:lnTo>
                    <a:pt x="7111" y="626364"/>
                  </a:lnTo>
                  <a:lnTo>
                    <a:pt x="183260" y="619252"/>
                  </a:lnTo>
                  <a:lnTo>
                    <a:pt x="183618" y="616258"/>
                  </a:lnTo>
                  <a:lnTo>
                    <a:pt x="187729" y="448075"/>
                  </a:lnTo>
                  <a:lnTo>
                    <a:pt x="188086" y="445135"/>
                  </a:lnTo>
                  <a:lnTo>
                    <a:pt x="352298" y="302006"/>
                  </a:lnTo>
                  <a:lnTo>
                    <a:pt x="504698" y="459486"/>
                  </a:lnTo>
                  <a:lnTo>
                    <a:pt x="499109" y="622935"/>
                  </a:lnTo>
                  <a:lnTo>
                    <a:pt x="757174" y="625348"/>
                  </a:lnTo>
                  <a:lnTo>
                    <a:pt x="766572" y="323469"/>
                  </a:lnTo>
                  <a:lnTo>
                    <a:pt x="680847" y="318770"/>
                  </a:lnTo>
                  <a:lnTo>
                    <a:pt x="516635" y="151765"/>
                  </a:lnTo>
                  <a:lnTo>
                    <a:pt x="509524" y="4826"/>
                  </a:lnTo>
                  <a:lnTo>
                    <a:pt x="165861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812536" y="4171188"/>
              <a:ext cx="2112645" cy="632460"/>
            </a:xfrm>
            <a:custGeom>
              <a:avLst/>
              <a:gdLst/>
              <a:ahLst/>
              <a:cxnLst/>
              <a:rect l="l" t="t" r="r" b="b"/>
              <a:pathLst>
                <a:path w="2112645" h="632460">
                  <a:moveTo>
                    <a:pt x="714756" y="624840"/>
                  </a:moveTo>
                  <a:lnTo>
                    <a:pt x="714629" y="318516"/>
                  </a:lnTo>
                  <a:lnTo>
                    <a:pt x="542290" y="151638"/>
                  </a:lnTo>
                  <a:lnTo>
                    <a:pt x="534797" y="4826"/>
                  </a:lnTo>
                  <a:lnTo>
                    <a:pt x="174117" y="0"/>
                  </a:lnTo>
                  <a:lnTo>
                    <a:pt x="177419" y="156464"/>
                  </a:lnTo>
                  <a:lnTo>
                    <a:pt x="0" y="306578"/>
                  </a:lnTo>
                  <a:lnTo>
                    <a:pt x="0" y="616331"/>
                  </a:lnTo>
                  <a:lnTo>
                    <a:pt x="192405" y="618744"/>
                  </a:lnTo>
                  <a:lnTo>
                    <a:pt x="192760" y="615772"/>
                  </a:lnTo>
                  <a:lnTo>
                    <a:pt x="196989" y="447738"/>
                  </a:lnTo>
                  <a:lnTo>
                    <a:pt x="197358" y="444754"/>
                  </a:lnTo>
                  <a:lnTo>
                    <a:pt x="369824" y="301752"/>
                  </a:lnTo>
                  <a:lnTo>
                    <a:pt x="529717" y="459105"/>
                  </a:lnTo>
                  <a:lnTo>
                    <a:pt x="523875" y="622427"/>
                  </a:lnTo>
                  <a:lnTo>
                    <a:pt x="714756" y="624840"/>
                  </a:lnTo>
                  <a:close/>
                </a:path>
                <a:path w="2112645" h="632460">
                  <a:moveTo>
                    <a:pt x="2112264" y="627888"/>
                  </a:moveTo>
                  <a:lnTo>
                    <a:pt x="2112137" y="322326"/>
                  </a:lnTo>
                  <a:lnTo>
                    <a:pt x="1936496" y="155956"/>
                  </a:lnTo>
                  <a:lnTo>
                    <a:pt x="1928876" y="9271"/>
                  </a:lnTo>
                  <a:lnTo>
                    <a:pt x="1561211" y="4572"/>
                  </a:lnTo>
                  <a:lnTo>
                    <a:pt x="1564640" y="160655"/>
                  </a:lnTo>
                  <a:lnTo>
                    <a:pt x="1383792" y="310388"/>
                  </a:lnTo>
                  <a:lnTo>
                    <a:pt x="1383792" y="312343"/>
                  </a:lnTo>
                  <a:lnTo>
                    <a:pt x="1233043" y="159258"/>
                  </a:lnTo>
                  <a:lnTo>
                    <a:pt x="1226058" y="12446"/>
                  </a:lnTo>
                  <a:lnTo>
                    <a:pt x="882142" y="7620"/>
                  </a:lnTo>
                  <a:lnTo>
                    <a:pt x="885317" y="164084"/>
                  </a:lnTo>
                  <a:lnTo>
                    <a:pt x="716280" y="314198"/>
                  </a:lnTo>
                  <a:lnTo>
                    <a:pt x="716280" y="623951"/>
                  </a:lnTo>
                  <a:lnTo>
                    <a:pt x="899668" y="626364"/>
                  </a:lnTo>
                  <a:lnTo>
                    <a:pt x="900023" y="623392"/>
                  </a:lnTo>
                  <a:lnTo>
                    <a:pt x="904125" y="455358"/>
                  </a:lnTo>
                  <a:lnTo>
                    <a:pt x="904494" y="452374"/>
                  </a:lnTo>
                  <a:lnTo>
                    <a:pt x="1068705" y="309372"/>
                  </a:lnTo>
                  <a:lnTo>
                    <a:pt x="1221232" y="466725"/>
                  </a:lnTo>
                  <a:lnTo>
                    <a:pt x="1215644" y="630047"/>
                  </a:lnTo>
                  <a:lnTo>
                    <a:pt x="1397508" y="632460"/>
                  </a:lnTo>
                  <a:lnTo>
                    <a:pt x="1397495" y="619556"/>
                  </a:lnTo>
                  <a:lnTo>
                    <a:pt x="1579880" y="621792"/>
                  </a:lnTo>
                  <a:lnTo>
                    <a:pt x="1580248" y="618858"/>
                  </a:lnTo>
                  <a:lnTo>
                    <a:pt x="1584579" y="451256"/>
                  </a:lnTo>
                  <a:lnTo>
                    <a:pt x="1584960" y="448310"/>
                  </a:lnTo>
                  <a:lnTo>
                    <a:pt x="1760728" y="305689"/>
                  </a:lnTo>
                  <a:lnTo>
                    <a:pt x="1923669" y="462534"/>
                  </a:lnTo>
                  <a:lnTo>
                    <a:pt x="1917827" y="625475"/>
                  </a:lnTo>
                  <a:lnTo>
                    <a:pt x="2112264" y="627888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995671" y="4175760"/>
              <a:ext cx="830580" cy="628015"/>
            </a:xfrm>
            <a:custGeom>
              <a:avLst/>
              <a:gdLst/>
              <a:ahLst/>
              <a:cxnLst/>
              <a:rect l="l" t="t" r="r" b="b"/>
              <a:pathLst>
                <a:path w="830579" h="628014">
                  <a:moveTo>
                    <a:pt x="272288" y="0"/>
                  </a:moveTo>
                  <a:lnTo>
                    <a:pt x="275716" y="156209"/>
                  </a:lnTo>
                  <a:lnTo>
                    <a:pt x="92582" y="306069"/>
                  </a:lnTo>
                  <a:lnTo>
                    <a:pt x="79599" y="321208"/>
                  </a:lnTo>
                  <a:lnTo>
                    <a:pt x="80629" y="325262"/>
                  </a:lnTo>
                  <a:lnTo>
                    <a:pt x="87064" y="327626"/>
                  </a:lnTo>
                  <a:lnTo>
                    <a:pt x="90297" y="337692"/>
                  </a:lnTo>
                  <a:lnTo>
                    <a:pt x="0" y="335406"/>
                  </a:lnTo>
                  <a:lnTo>
                    <a:pt x="12953" y="627888"/>
                  </a:lnTo>
                  <a:lnTo>
                    <a:pt x="291211" y="617601"/>
                  </a:lnTo>
                  <a:lnTo>
                    <a:pt x="291596" y="614654"/>
                  </a:lnTo>
                  <a:lnTo>
                    <a:pt x="296032" y="446938"/>
                  </a:lnTo>
                  <a:lnTo>
                    <a:pt x="296417" y="443991"/>
                  </a:lnTo>
                  <a:lnTo>
                    <a:pt x="474472" y="301244"/>
                  </a:lnTo>
                  <a:lnTo>
                    <a:pt x="639572" y="458215"/>
                  </a:lnTo>
                  <a:lnTo>
                    <a:pt x="633602" y="621283"/>
                  </a:lnTo>
                  <a:lnTo>
                    <a:pt x="830579" y="623696"/>
                  </a:lnTo>
                  <a:lnTo>
                    <a:pt x="830452" y="317881"/>
                  </a:lnTo>
                  <a:lnTo>
                    <a:pt x="652526" y="151383"/>
                  </a:lnTo>
                  <a:lnTo>
                    <a:pt x="644778" y="4698"/>
                  </a:lnTo>
                  <a:lnTo>
                    <a:pt x="272288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006340" y="5036820"/>
            <a:ext cx="3729354" cy="981710"/>
            <a:chOff x="5006340" y="5036820"/>
            <a:chExt cx="3729354" cy="981710"/>
          </a:xfrm>
        </p:grpSpPr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06340" y="5036820"/>
              <a:ext cx="3729227" cy="98145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042916" y="5350763"/>
              <a:ext cx="3659504" cy="643255"/>
            </a:xfrm>
            <a:custGeom>
              <a:avLst/>
              <a:gdLst/>
              <a:ahLst/>
              <a:cxnLst/>
              <a:rect l="l" t="t" r="r" b="b"/>
              <a:pathLst>
                <a:path w="3659504" h="643254">
                  <a:moveTo>
                    <a:pt x="1362456" y="208153"/>
                  </a:moveTo>
                  <a:lnTo>
                    <a:pt x="1317498" y="155829"/>
                  </a:lnTo>
                  <a:lnTo>
                    <a:pt x="1310259" y="9271"/>
                  </a:lnTo>
                  <a:lnTo>
                    <a:pt x="957199" y="4572"/>
                  </a:lnTo>
                  <a:lnTo>
                    <a:pt x="960501" y="160655"/>
                  </a:lnTo>
                  <a:lnTo>
                    <a:pt x="786892" y="310388"/>
                  </a:lnTo>
                  <a:lnTo>
                    <a:pt x="708279" y="456717"/>
                  </a:lnTo>
                  <a:lnTo>
                    <a:pt x="677303" y="463346"/>
                  </a:lnTo>
                  <a:lnTo>
                    <a:pt x="643001" y="456780"/>
                  </a:lnTo>
                  <a:lnTo>
                    <a:pt x="701294" y="452297"/>
                  </a:lnTo>
                  <a:lnTo>
                    <a:pt x="777240" y="313918"/>
                  </a:lnTo>
                  <a:lnTo>
                    <a:pt x="621919" y="151765"/>
                  </a:lnTo>
                  <a:lnTo>
                    <a:pt x="614553" y="4826"/>
                  </a:lnTo>
                  <a:lnTo>
                    <a:pt x="259588" y="0"/>
                  </a:lnTo>
                  <a:lnTo>
                    <a:pt x="262890" y="156591"/>
                  </a:lnTo>
                  <a:lnTo>
                    <a:pt x="88265" y="306755"/>
                  </a:lnTo>
                  <a:lnTo>
                    <a:pt x="75869" y="321995"/>
                  </a:lnTo>
                  <a:lnTo>
                    <a:pt x="76847" y="326085"/>
                  </a:lnTo>
                  <a:lnTo>
                    <a:pt x="82994" y="328460"/>
                  </a:lnTo>
                  <a:lnTo>
                    <a:pt x="86106" y="338543"/>
                  </a:lnTo>
                  <a:lnTo>
                    <a:pt x="0" y="336156"/>
                  </a:lnTo>
                  <a:lnTo>
                    <a:pt x="12319" y="629412"/>
                  </a:lnTo>
                  <a:lnTo>
                    <a:pt x="277622" y="619086"/>
                  </a:lnTo>
                  <a:lnTo>
                    <a:pt x="277977" y="616140"/>
                  </a:lnTo>
                  <a:lnTo>
                    <a:pt x="282079" y="448005"/>
                  </a:lnTo>
                  <a:lnTo>
                    <a:pt x="282448" y="445033"/>
                  </a:lnTo>
                  <a:lnTo>
                    <a:pt x="452247" y="301993"/>
                  </a:lnTo>
                  <a:lnTo>
                    <a:pt x="602513" y="452272"/>
                  </a:lnTo>
                  <a:lnTo>
                    <a:pt x="582168" y="466229"/>
                  </a:lnTo>
                  <a:lnTo>
                    <a:pt x="583298" y="506526"/>
                  </a:lnTo>
                  <a:lnTo>
                    <a:pt x="588264" y="586219"/>
                  </a:lnTo>
                  <a:lnTo>
                    <a:pt x="589407" y="626491"/>
                  </a:lnTo>
                  <a:lnTo>
                    <a:pt x="970407" y="633628"/>
                  </a:lnTo>
                  <a:lnTo>
                    <a:pt x="971118" y="629805"/>
                  </a:lnTo>
                  <a:lnTo>
                    <a:pt x="979335" y="452069"/>
                  </a:lnTo>
                  <a:lnTo>
                    <a:pt x="980059" y="448233"/>
                  </a:lnTo>
                  <a:lnTo>
                    <a:pt x="1132078" y="288988"/>
                  </a:lnTo>
                  <a:lnTo>
                    <a:pt x="1202944" y="360299"/>
                  </a:lnTo>
                  <a:lnTo>
                    <a:pt x="1362456" y="208153"/>
                  </a:lnTo>
                  <a:close/>
                </a:path>
                <a:path w="3659504" h="643254">
                  <a:moveTo>
                    <a:pt x="2180844" y="627824"/>
                  </a:moveTo>
                  <a:lnTo>
                    <a:pt x="2180717" y="319112"/>
                  </a:lnTo>
                  <a:lnTo>
                    <a:pt x="2009267" y="154686"/>
                  </a:lnTo>
                  <a:lnTo>
                    <a:pt x="2002155" y="7874"/>
                  </a:lnTo>
                  <a:lnTo>
                    <a:pt x="1658366" y="3048"/>
                  </a:lnTo>
                  <a:lnTo>
                    <a:pt x="1661541" y="159512"/>
                  </a:lnTo>
                  <a:lnTo>
                    <a:pt x="1492504" y="309587"/>
                  </a:lnTo>
                  <a:lnTo>
                    <a:pt x="1362710" y="216027"/>
                  </a:lnTo>
                  <a:lnTo>
                    <a:pt x="1205484" y="370852"/>
                  </a:lnTo>
                  <a:lnTo>
                    <a:pt x="1293622" y="454240"/>
                  </a:lnTo>
                  <a:lnTo>
                    <a:pt x="1292352" y="643128"/>
                  </a:lnTo>
                  <a:lnTo>
                    <a:pt x="1671066" y="631215"/>
                  </a:lnTo>
                  <a:lnTo>
                    <a:pt x="1671764" y="627557"/>
                  </a:lnTo>
                  <a:lnTo>
                    <a:pt x="1679879" y="451434"/>
                  </a:lnTo>
                  <a:lnTo>
                    <a:pt x="1680591" y="447763"/>
                  </a:lnTo>
                  <a:lnTo>
                    <a:pt x="1844929" y="304825"/>
                  </a:lnTo>
                  <a:lnTo>
                    <a:pt x="1997329" y="462064"/>
                  </a:lnTo>
                  <a:lnTo>
                    <a:pt x="1991868" y="625436"/>
                  </a:lnTo>
                  <a:lnTo>
                    <a:pt x="2180844" y="627824"/>
                  </a:lnTo>
                  <a:close/>
                </a:path>
                <a:path w="3659504" h="643254">
                  <a:moveTo>
                    <a:pt x="2865120" y="632460"/>
                  </a:moveTo>
                  <a:lnTo>
                    <a:pt x="2864993" y="326097"/>
                  </a:lnTo>
                  <a:lnTo>
                    <a:pt x="2700655" y="159258"/>
                  </a:lnTo>
                  <a:lnTo>
                    <a:pt x="2693670" y="12446"/>
                  </a:lnTo>
                  <a:lnTo>
                    <a:pt x="2349754" y="7620"/>
                  </a:lnTo>
                  <a:lnTo>
                    <a:pt x="2352929" y="164084"/>
                  </a:lnTo>
                  <a:lnTo>
                    <a:pt x="2183892" y="314185"/>
                  </a:lnTo>
                  <a:lnTo>
                    <a:pt x="2183892" y="623938"/>
                  </a:lnTo>
                  <a:lnTo>
                    <a:pt x="2367280" y="626325"/>
                  </a:lnTo>
                  <a:lnTo>
                    <a:pt x="2367635" y="623379"/>
                  </a:lnTo>
                  <a:lnTo>
                    <a:pt x="2371737" y="455345"/>
                  </a:lnTo>
                  <a:lnTo>
                    <a:pt x="2372106" y="452386"/>
                  </a:lnTo>
                  <a:lnTo>
                    <a:pt x="2536317" y="309422"/>
                  </a:lnTo>
                  <a:lnTo>
                    <a:pt x="2688844" y="466686"/>
                  </a:lnTo>
                  <a:lnTo>
                    <a:pt x="2683256" y="630072"/>
                  </a:lnTo>
                  <a:lnTo>
                    <a:pt x="2865120" y="632460"/>
                  </a:lnTo>
                  <a:close/>
                </a:path>
                <a:path w="3659504" h="643254">
                  <a:moveTo>
                    <a:pt x="3659124" y="328828"/>
                  </a:moveTo>
                  <a:lnTo>
                    <a:pt x="3571240" y="324065"/>
                  </a:lnTo>
                  <a:lnTo>
                    <a:pt x="3402711" y="157607"/>
                  </a:lnTo>
                  <a:lnTo>
                    <a:pt x="3395472" y="10795"/>
                  </a:lnTo>
                  <a:lnTo>
                    <a:pt x="3042920" y="6096"/>
                  </a:lnTo>
                  <a:lnTo>
                    <a:pt x="3055874" y="162306"/>
                  </a:lnTo>
                  <a:lnTo>
                    <a:pt x="2872740" y="312166"/>
                  </a:lnTo>
                  <a:lnTo>
                    <a:pt x="2880106" y="630936"/>
                  </a:lnTo>
                  <a:lnTo>
                    <a:pt x="3060827" y="623798"/>
                  </a:lnTo>
                  <a:lnTo>
                    <a:pt x="3061182" y="620852"/>
                  </a:lnTo>
                  <a:lnTo>
                    <a:pt x="3065284" y="453097"/>
                  </a:lnTo>
                  <a:lnTo>
                    <a:pt x="3065653" y="450138"/>
                  </a:lnTo>
                  <a:lnTo>
                    <a:pt x="3234182" y="307416"/>
                  </a:lnTo>
                  <a:lnTo>
                    <a:pt x="3390519" y="464413"/>
                  </a:lnTo>
                  <a:lnTo>
                    <a:pt x="3384804" y="627545"/>
                  </a:lnTo>
                  <a:lnTo>
                    <a:pt x="3649472" y="629920"/>
                  </a:lnTo>
                  <a:lnTo>
                    <a:pt x="3659124" y="328828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235188" y="109651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550911" y="109651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856856" y="1097407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61913" y="109651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465826" y="1106551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223884" y="2277871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539608" y="2277871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845554" y="2278760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150609" y="2277871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454522" y="2287600"/>
            <a:ext cx="10033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235188" y="348665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550911" y="348665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856856" y="3487673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61913" y="348665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465826" y="3496817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235188" y="4771390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550911" y="4771390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856856" y="4772405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161913" y="4771390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465826" y="4781550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7388352" y="487680"/>
            <a:ext cx="536575" cy="623570"/>
            <a:chOff x="7388352" y="487680"/>
            <a:chExt cx="536575" cy="623570"/>
          </a:xfrm>
        </p:grpSpPr>
        <p:sp>
          <p:nvSpPr>
            <p:cNvPr id="52" name="object 52"/>
            <p:cNvSpPr/>
            <p:nvPr/>
          </p:nvSpPr>
          <p:spPr>
            <a:xfrm>
              <a:off x="7722108" y="778764"/>
              <a:ext cx="203200" cy="332740"/>
            </a:xfrm>
            <a:custGeom>
              <a:avLst/>
              <a:gdLst/>
              <a:ahLst/>
              <a:cxnLst/>
              <a:rect l="l" t="t" r="r" b="b"/>
              <a:pathLst>
                <a:path w="203200" h="332740">
                  <a:moveTo>
                    <a:pt x="170434" y="0"/>
                  </a:moveTo>
                  <a:lnTo>
                    <a:pt x="74041" y="83312"/>
                  </a:lnTo>
                  <a:lnTo>
                    <a:pt x="0" y="159638"/>
                  </a:lnTo>
                  <a:lnTo>
                    <a:pt x="12192" y="164211"/>
                  </a:lnTo>
                  <a:lnTo>
                    <a:pt x="6476" y="327533"/>
                  </a:lnTo>
                  <a:lnTo>
                    <a:pt x="202692" y="332232"/>
                  </a:lnTo>
                  <a:lnTo>
                    <a:pt x="202324" y="281062"/>
                  </a:lnTo>
                  <a:lnTo>
                    <a:pt x="201403" y="229620"/>
                  </a:lnTo>
                  <a:lnTo>
                    <a:pt x="198985" y="126444"/>
                  </a:lnTo>
                  <a:lnTo>
                    <a:pt x="198032" y="74971"/>
                  </a:lnTo>
                  <a:lnTo>
                    <a:pt x="197612" y="23749"/>
                  </a:lnTo>
                  <a:lnTo>
                    <a:pt x="170434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388352" y="487680"/>
              <a:ext cx="481965" cy="451484"/>
            </a:xfrm>
            <a:custGeom>
              <a:avLst/>
              <a:gdLst/>
              <a:ahLst/>
              <a:cxnLst/>
              <a:rect l="l" t="t" r="r" b="b"/>
              <a:pathLst>
                <a:path w="481965" h="451484">
                  <a:moveTo>
                    <a:pt x="0" y="0"/>
                  </a:moveTo>
                  <a:lnTo>
                    <a:pt x="3175" y="156210"/>
                  </a:lnTo>
                  <a:lnTo>
                    <a:pt x="186436" y="301244"/>
                  </a:lnTo>
                  <a:lnTo>
                    <a:pt x="336423" y="451104"/>
                  </a:lnTo>
                  <a:lnTo>
                    <a:pt x="403098" y="369189"/>
                  </a:lnTo>
                  <a:lnTo>
                    <a:pt x="481583" y="289433"/>
                  </a:lnTo>
                  <a:lnTo>
                    <a:pt x="350647" y="151384"/>
                  </a:lnTo>
                  <a:lnTo>
                    <a:pt x="343662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5294376" y="4623815"/>
            <a:ext cx="3156585" cy="181610"/>
            <a:chOff x="5294376" y="4623815"/>
            <a:chExt cx="3156585" cy="181610"/>
          </a:xfrm>
        </p:grpSpPr>
        <p:sp>
          <p:nvSpPr>
            <p:cNvPr id="55" name="object 55"/>
            <p:cNvSpPr/>
            <p:nvPr/>
          </p:nvSpPr>
          <p:spPr>
            <a:xfrm>
              <a:off x="5294376" y="4629911"/>
              <a:ext cx="340360" cy="169545"/>
            </a:xfrm>
            <a:custGeom>
              <a:avLst/>
              <a:gdLst/>
              <a:ahLst/>
              <a:cxnLst/>
              <a:rect l="l" t="t" r="r" b="b"/>
              <a:pathLst>
                <a:path w="340360" h="169545">
                  <a:moveTo>
                    <a:pt x="339851" y="0"/>
                  </a:moveTo>
                  <a:lnTo>
                    <a:pt x="0" y="0"/>
                  </a:lnTo>
                  <a:lnTo>
                    <a:pt x="0" y="169163"/>
                  </a:lnTo>
                  <a:lnTo>
                    <a:pt x="339851" y="169163"/>
                  </a:lnTo>
                  <a:lnTo>
                    <a:pt x="339851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993892" y="4623815"/>
              <a:ext cx="1743710" cy="181610"/>
            </a:xfrm>
            <a:custGeom>
              <a:avLst/>
              <a:gdLst/>
              <a:ahLst/>
              <a:cxnLst/>
              <a:rect l="l" t="t" r="r" b="b"/>
              <a:pathLst>
                <a:path w="1743709" h="181610">
                  <a:moveTo>
                    <a:pt x="339839" y="12204"/>
                  </a:moveTo>
                  <a:lnTo>
                    <a:pt x="0" y="12204"/>
                  </a:lnTo>
                  <a:lnTo>
                    <a:pt x="0" y="181356"/>
                  </a:lnTo>
                  <a:lnTo>
                    <a:pt x="339839" y="181356"/>
                  </a:lnTo>
                  <a:lnTo>
                    <a:pt x="339839" y="12204"/>
                  </a:lnTo>
                  <a:close/>
                </a:path>
                <a:path w="1743709" h="181610">
                  <a:moveTo>
                    <a:pt x="1045464" y="0"/>
                  </a:moveTo>
                  <a:lnTo>
                    <a:pt x="704088" y="0"/>
                  </a:lnTo>
                  <a:lnTo>
                    <a:pt x="704088" y="169164"/>
                  </a:lnTo>
                  <a:lnTo>
                    <a:pt x="1045464" y="169164"/>
                  </a:lnTo>
                  <a:lnTo>
                    <a:pt x="1045464" y="0"/>
                  </a:lnTo>
                  <a:close/>
                </a:path>
                <a:path w="1743709" h="181610">
                  <a:moveTo>
                    <a:pt x="1743456" y="0"/>
                  </a:moveTo>
                  <a:lnTo>
                    <a:pt x="1402080" y="0"/>
                  </a:lnTo>
                  <a:lnTo>
                    <a:pt x="1402080" y="169164"/>
                  </a:lnTo>
                  <a:lnTo>
                    <a:pt x="1743456" y="169164"/>
                  </a:lnTo>
                  <a:lnTo>
                    <a:pt x="1743456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109204" y="4636007"/>
              <a:ext cx="341630" cy="169545"/>
            </a:xfrm>
            <a:custGeom>
              <a:avLst/>
              <a:gdLst/>
              <a:ahLst/>
              <a:cxnLst/>
              <a:rect l="l" t="t" r="r" b="b"/>
              <a:pathLst>
                <a:path w="341629" h="169545">
                  <a:moveTo>
                    <a:pt x="341375" y="0"/>
                  </a:moveTo>
                  <a:lnTo>
                    <a:pt x="0" y="0"/>
                  </a:lnTo>
                  <a:lnTo>
                    <a:pt x="0" y="169163"/>
                  </a:lnTo>
                  <a:lnTo>
                    <a:pt x="341375" y="169163"/>
                  </a:lnTo>
                  <a:lnTo>
                    <a:pt x="341375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527292" y="4672583"/>
              <a:ext cx="108585" cy="120650"/>
            </a:xfrm>
            <a:custGeom>
              <a:avLst/>
              <a:gdLst/>
              <a:ahLst/>
              <a:cxnLst/>
              <a:rect l="l" t="t" r="r" b="b"/>
              <a:pathLst>
                <a:path w="108584" h="120650">
                  <a:moveTo>
                    <a:pt x="108203" y="0"/>
                  </a:moveTo>
                  <a:lnTo>
                    <a:pt x="0" y="0"/>
                  </a:lnTo>
                  <a:lnTo>
                    <a:pt x="0" y="120395"/>
                  </a:lnTo>
                  <a:lnTo>
                    <a:pt x="108203" y="120395"/>
                  </a:lnTo>
                  <a:lnTo>
                    <a:pt x="108203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4434332" y="5702452"/>
            <a:ext cx="39179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RdC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454522" y="5998870"/>
            <a:ext cx="1003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150609" y="5988811"/>
            <a:ext cx="1193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845554" y="5989726"/>
            <a:ext cx="1066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539608" y="5988811"/>
            <a:ext cx="1085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223884" y="5988811"/>
            <a:ext cx="113664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66" name="object 6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pic>
        <p:nvPicPr>
          <p:cNvPr id="67" name="Image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3736" y="4163615"/>
            <a:ext cx="395108" cy="643462"/>
          </a:xfrm>
          <a:prstGeom prst="rect">
            <a:avLst/>
          </a:prstGeom>
        </p:spPr>
      </p:pic>
      <p:pic>
        <p:nvPicPr>
          <p:cNvPr id="68" name="Image 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3760" y="4608416"/>
            <a:ext cx="372531" cy="20884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4324350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  <a:r>
              <a:rPr i="1" spc="-4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8694"/>
                </a:solidFill>
              </a:rPr>
              <a:t>Phasage</a:t>
            </a:r>
          </a:p>
          <a:p>
            <a:pPr marL="12700">
              <a:lnSpc>
                <a:spcPts val="2310"/>
              </a:lnSpc>
            </a:pP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Etape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II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6918" y="2271776"/>
            <a:ext cx="493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R+1</a:t>
            </a:r>
            <a:r>
              <a:rPr sz="1800" i="1" u="heavy" spc="-7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6918" y="2549144"/>
            <a:ext cx="10064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1C</a:t>
            </a:r>
            <a:r>
              <a:rPr sz="1400" b="1" i="1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UGA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,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44423" y="2762199"/>
            <a:ext cx="331216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Déménagement</a:t>
            </a:r>
            <a:r>
              <a:rPr sz="1400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et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1400" i="1" spc="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30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 lits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du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3B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au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1C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14520" y="4359655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22140" y="3081273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41063" y="1886839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41063" y="718820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R+4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052059" y="2535935"/>
            <a:ext cx="3735704" cy="1026160"/>
            <a:chOff x="5052059" y="2535935"/>
            <a:chExt cx="3735704" cy="102616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2059" y="2535935"/>
              <a:ext cx="3735301" cy="102561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082540" y="2863595"/>
              <a:ext cx="3659504" cy="652780"/>
            </a:xfrm>
            <a:custGeom>
              <a:avLst/>
              <a:gdLst/>
              <a:ahLst/>
              <a:cxnLst/>
              <a:rect l="l" t="t" r="r" b="b"/>
              <a:pathLst>
                <a:path w="3659504" h="652779">
                  <a:moveTo>
                    <a:pt x="2167128" y="652272"/>
                  </a:moveTo>
                  <a:lnTo>
                    <a:pt x="2167001" y="334010"/>
                  </a:lnTo>
                  <a:lnTo>
                    <a:pt x="2002409" y="160655"/>
                  </a:lnTo>
                  <a:lnTo>
                    <a:pt x="1995297" y="8001"/>
                  </a:lnTo>
                  <a:lnTo>
                    <a:pt x="1650619" y="3048"/>
                  </a:lnTo>
                  <a:lnTo>
                    <a:pt x="1653794" y="165608"/>
                  </a:lnTo>
                  <a:lnTo>
                    <a:pt x="1484376" y="321564"/>
                  </a:lnTo>
                  <a:lnTo>
                    <a:pt x="1484376" y="327825"/>
                  </a:lnTo>
                  <a:lnTo>
                    <a:pt x="1315212" y="162306"/>
                  </a:lnTo>
                  <a:lnTo>
                    <a:pt x="1307846" y="15494"/>
                  </a:lnTo>
                  <a:lnTo>
                    <a:pt x="950976" y="10668"/>
                  </a:lnTo>
                  <a:lnTo>
                    <a:pt x="954278" y="167132"/>
                  </a:lnTo>
                  <a:lnTo>
                    <a:pt x="787679" y="309626"/>
                  </a:lnTo>
                  <a:lnTo>
                    <a:pt x="626110" y="151765"/>
                  </a:lnTo>
                  <a:lnTo>
                    <a:pt x="618744" y="4826"/>
                  </a:lnTo>
                  <a:lnTo>
                    <a:pt x="261366" y="0"/>
                  </a:lnTo>
                  <a:lnTo>
                    <a:pt x="264668" y="156591"/>
                  </a:lnTo>
                  <a:lnTo>
                    <a:pt x="88900" y="306705"/>
                  </a:lnTo>
                  <a:lnTo>
                    <a:pt x="76390" y="321983"/>
                  </a:lnTo>
                  <a:lnTo>
                    <a:pt x="77368" y="326072"/>
                  </a:lnTo>
                  <a:lnTo>
                    <a:pt x="83540" y="328460"/>
                  </a:lnTo>
                  <a:lnTo>
                    <a:pt x="86614" y="338582"/>
                  </a:lnTo>
                  <a:lnTo>
                    <a:pt x="0" y="336169"/>
                  </a:lnTo>
                  <a:lnTo>
                    <a:pt x="12319" y="629412"/>
                  </a:lnTo>
                  <a:lnTo>
                    <a:pt x="279527" y="619125"/>
                  </a:lnTo>
                  <a:lnTo>
                    <a:pt x="279882" y="616140"/>
                  </a:lnTo>
                  <a:lnTo>
                    <a:pt x="284111" y="447992"/>
                  </a:lnTo>
                  <a:lnTo>
                    <a:pt x="284480" y="445008"/>
                  </a:lnTo>
                  <a:lnTo>
                    <a:pt x="455295" y="302006"/>
                  </a:lnTo>
                  <a:lnTo>
                    <a:pt x="613791" y="459359"/>
                  </a:lnTo>
                  <a:lnTo>
                    <a:pt x="607949" y="622808"/>
                  </a:lnTo>
                  <a:lnTo>
                    <a:pt x="778764" y="624992"/>
                  </a:lnTo>
                  <a:lnTo>
                    <a:pt x="778764" y="626999"/>
                  </a:lnTo>
                  <a:lnTo>
                    <a:pt x="969137" y="629412"/>
                  </a:lnTo>
                  <a:lnTo>
                    <a:pt x="969492" y="626440"/>
                  </a:lnTo>
                  <a:lnTo>
                    <a:pt x="973721" y="458406"/>
                  </a:lnTo>
                  <a:lnTo>
                    <a:pt x="974090" y="455422"/>
                  </a:lnTo>
                  <a:lnTo>
                    <a:pt x="1144651" y="312420"/>
                  </a:lnTo>
                  <a:lnTo>
                    <a:pt x="1302893" y="469773"/>
                  </a:lnTo>
                  <a:lnTo>
                    <a:pt x="1297051" y="633095"/>
                  </a:lnTo>
                  <a:lnTo>
                    <a:pt x="1484376" y="635495"/>
                  </a:lnTo>
                  <a:lnTo>
                    <a:pt x="1484376" y="643382"/>
                  </a:lnTo>
                  <a:lnTo>
                    <a:pt x="1668145" y="645922"/>
                  </a:lnTo>
                  <a:lnTo>
                    <a:pt x="1668500" y="642835"/>
                  </a:lnTo>
                  <a:lnTo>
                    <a:pt x="1672602" y="468249"/>
                  </a:lnTo>
                  <a:lnTo>
                    <a:pt x="1672971" y="465201"/>
                  </a:lnTo>
                  <a:lnTo>
                    <a:pt x="1837690" y="316611"/>
                  </a:lnTo>
                  <a:lnTo>
                    <a:pt x="1990471" y="480060"/>
                  </a:lnTo>
                  <a:lnTo>
                    <a:pt x="1984883" y="649859"/>
                  </a:lnTo>
                  <a:lnTo>
                    <a:pt x="2167128" y="652272"/>
                  </a:lnTo>
                  <a:close/>
                </a:path>
                <a:path w="3659504" h="652779">
                  <a:moveTo>
                    <a:pt x="3659124" y="334391"/>
                  </a:moveTo>
                  <a:lnTo>
                    <a:pt x="3570732" y="329438"/>
                  </a:lnTo>
                  <a:lnTo>
                    <a:pt x="3401187" y="160147"/>
                  </a:lnTo>
                  <a:lnTo>
                    <a:pt x="3393948" y="10922"/>
                  </a:lnTo>
                  <a:lnTo>
                    <a:pt x="3039237" y="6096"/>
                  </a:lnTo>
                  <a:lnTo>
                    <a:pt x="3052445" y="164973"/>
                  </a:lnTo>
                  <a:lnTo>
                    <a:pt x="2868168" y="317373"/>
                  </a:lnTo>
                  <a:lnTo>
                    <a:pt x="2868244" y="321094"/>
                  </a:lnTo>
                  <a:lnTo>
                    <a:pt x="2704719" y="156464"/>
                  </a:lnTo>
                  <a:lnTo>
                    <a:pt x="2697353" y="4953"/>
                  </a:lnTo>
                  <a:lnTo>
                    <a:pt x="2339721" y="0"/>
                  </a:lnTo>
                  <a:lnTo>
                    <a:pt x="2343023" y="161417"/>
                  </a:lnTo>
                  <a:lnTo>
                    <a:pt x="2167128" y="316230"/>
                  </a:lnTo>
                  <a:lnTo>
                    <a:pt x="2167128" y="635889"/>
                  </a:lnTo>
                  <a:lnTo>
                    <a:pt x="2357882" y="638302"/>
                  </a:lnTo>
                  <a:lnTo>
                    <a:pt x="2358237" y="635241"/>
                  </a:lnTo>
                  <a:lnTo>
                    <a:pt x="2362466" y="461924"/>
                  </a:lnTo>
                  <a:lnTo>
                    <a:pt x="2362835" y="458851"/>
                  </a:lnTo>
                  <a:lnTo>
                    <a:pt x="2533777" y="311404"/>
                  </a:lnTo>
                  <a:lnTo>
                    <a:pt x="2692400" y="473583"/>
                  </a:lnTo>
                  <a:lnTo>
                    <a:pt x="2686558" y="642239"/>
                  </a:lnTo>
                  <a:lnTo>
                    <a:pt x="2875788" y="644652"/>
                  </a:lnTo>
                  <a:lnTo>
                    <a:pt x="2875775" y="641604"/>
                  </a:lnTo>
                  <a:lnTo>
                    <a:pt x="3057271" y="634365"/>
                  </a:lnTo>
                  <a:lnTo>
                    <a:pt x="3057626" y="631380"/>
                  </a:lnTo>
                  <a:lnTo>
                    <a:pt x="3061855" y="460705"/>
                  </a:lnTo>
                  <a:lnTo>
                    <a:pt x="3062224" y="457708"/>
                  </a:lnTo>
                  <a:lnTo>
                    <a:pt x="3231769" y="312547"/>
                  </a:lnTo>
                  <a:lnTo>
                    <a:pt x="3388868" y="472186"/>
                  </a:lnTo>
                  <a:lnTo>
                    <a:pt x="3383153" y="638175"/>
                  </a:lnTo>
                  <a:lnTo>
                    <a:pt x="3649345" y="640588"/>
                  </a:lnTo>
                  <a:lnTo>
                    <a:pt x="3659124" y="334391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052059" y="1360932"/>
            <a:ext cx="3637915" cy="954405"/>
            <a:chOff x="5052059" y="1360932"/>
            <a:chExt cx="3637915" cy="95440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2059" y="1360932"/>
              <a:ext cx="3637788" cy="95399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081016" y="1635251"/>
              <a:ext cx="3601720" cy="635635"/>
            </a:xfrm>
            <a:custGeom>
              <a:avLst/>
              <a:gdLst/>
              <a:ahLst/>
              <a:cxnLst/>
              <a:rect l="l" t="t" r="r" b="b"/>
              <a:pathLst>
                <a:path w="3601720" h="635635">
                  <a:moveTo>
                    <a:pt x="2150364" y="632460"/>
                  </a:moveTo>
                  <a:lnTo>
                    <a:pt x="2150237" y="326136"/>
                  </a:lnTo>
                  <a:lnTo>
                    <a:pt x="1982978" y="159258"/>
                  </a:lnTo>
                  <a:lnTo>
                    <a:pt x="1975866" y="12446"/>
                  </a:lnTo>
                  <a:lnTo>
                    <a:pt x="1625854" y="7620"/>
                  </a:lnTo>
                  <a:lnTo>
                    <a:pt x="1629029" y="164084"/>
                  </a:lnTo>
                  <a:lnTo>
                    <a:pt x="1456931" y="314198"/>
                  </a:lnTo>
                  <a:lnTo>
                    <a:pt x="1456931" y="315531"/>
                  </a:lnTo>
                  <a:lnTo>
                    <a:pt x="1296289" y="151638"/>
                  </a:lnTo>
                  <a:lnTo>
                    <a:pt x="1289304" y="4826"/>
                  </a:lnTo>
                  <a:lnTo>
                    <a:pt x="947039" y="0"/>
                  </a:lnTo>
                  <a:lnTo>
                    <a:pt x="950214" y="156464"/>
                  </a:lnTo>
                  <a:lnTo>
                    <a:pt x="891959" y="208394"/>
                  </a:lnTo>
                  <a:lnTo>
                    <a:pt x="891959" y="473329"/>
                  </a:lnTo>
                  <a:lnTo>
                    <a:pt x="878649" y="474865"/>
                  </a:lnTo>
                  <a:lnTo>
                    <a:pt x="831519" y="482993"/>
                  </a:lnTo>
                  <a:lnTo>
                    <a:pt x="791654" y="485114"/>
                  </a:lnTo>
                  <a:lnTo>
                    <a:pt x="769747" y="472186"/>
                  </a:lnTo>
                  <a:lnTo>
                    <a:pt x="773861" y="434467"/>
                  </a:lnTo>
                  <a:lnTo>
                    <a:pt x="780961" y="397433"/>
                  </a:lnTo>
                  <a:lnTo>
                    <a:pt x="781812" y="381254"/>
                  </a:lnTo>
                  <a:lnTo>
                    <a:pt x="781812" y="463804"/>
                  </a:lnTo>
                  <a:lnTo>
                    <a:pt x="891959" y="473329"/>
                  </a:lnTo>
                  <a:lnTo>
                    <a:pt x="891959" y="208394"/>
                  </a:lnTo>
                  <a:lnTo>
                    <a:pt x="781812" y="306578"/>
                  </a:lnTo>
                  <a:lnTo>
                    <a:pt x="781812" y="356882"/>
                  </a:lnTo>
                  <a:lnTo>
                    <a:pt x="771525" y="322961"/>
                  </a:lnTo>
                  <a:lnTo>
                    <a:pt x="606171" y="156210"/>
                  </a:lnTo>
                  <a:lnTo>
                    <a:pt x="599059" y="9271"/>
                  </a:lnTo>
                  <a:lnTo>
                    <a:pt x="252984" y="4572"/>
                  </a:lnTo>
                  <a:lnTo>
                    <a:pt x="256159" y="161036"/>
                  </a:lnTo>
                  <a:lnTo>
                    <a:pt x="85979" y="311023"/>
                  </a:lnTo>
                  <a:lnTo>
                    <a:pt x="73926" y="326237"/>
                  </a:lnTo>
                  <a:lnTo>
                    <a:pt x="74904" y="330327"/>
                  </a:lnTo>
                  <a:lnTo>
                    <a:pt x="80924" y="332714"/>
                  </a:lnTo>
                  <a:lnTo>
                    <a:pt x="83947" y="342773"/>
                  </a:lnTo>
                  <a:lnTo>
                    <a:pt x="0" y="340360"/>
                  </a:lnTo>
                  <a:lnTo>
                    <a:pt x="11938" y="633349"/>
                  </a:lnTo>
                  <a:lnTo>
                    <a:pt x="270637" y="623062"/>
                  </a:lnTo>
                  <a:lnTo>
                    <a:pt x="270979" y="620141"/>
                  </a:lnTo>
                  <a:lnTo>
                    <a:pt x="274980" y="452183"/>
                  </a:lnTo>
                  <a:lnTo>
                    <a:pt x="275336" y="449199"/>
                  </a:lnTo>
                  <a:lnTo>
                    <a:pt x="440817" y="306324"/>
                  </a:lnTo>
                  <a:lnTo>
                    <a:pt x="594233" y="463550"/>
                  </a:lnTo>
                  <a:lnTo>
                    <a:pt x="588518" y="626872"/>
                  </a:lnTo>
                  <a:lnTo>
                    <a:pt x="958596" y="633984"/>
                  </a:lnTo>
                  <a:lnTo>
                    <a:pt x="951865" y="476885"/>
                  </a:lnTo>
                  <a:lnTo>
                    <a:pt x="949667" y="476364"/>
                  </a:lnTo>
                  <a:lnTo>
                    <a:pt x="1132713" y="301752"/>
                  </a:lnTo>
                  <a:lnTo>
                    <a:pt x="1284478" y="459105"/>
                  </a:lnTo>
                  <a:lnTo>
                    <a:pt x="1278890" y="622427"/>
                  </a:lnTo>
                  <a:lnTo>
                    <a:pt x="1459979" y="624840"/>
                  </a:lnTo>
                  <a:lnTo>
                    <a:pt x="1459966" y="624001"/>
                  </a:lnTo>
                  <a:lnTo>
                    <a:pt x="1643634" y="626364"/>
                  </a:lnTo>
                  <a:lnTo>
                    <a:pt x="1643989" y="623392"/>
                  </a:lnTo>
                  <a:lnTo>
                    <a:pt x="1648091" y="455358"/>
                  </a:lnTo>
                  <a:lnTo>
                    <a:pt x="1648460" y="452374"/>
                  </a:lnTo>
                  <a:lnTo>
                    <a:pt x="1815719" y="309372"/>
                  </a:lnTo>
                  <a:lnTo>
                    <a:pt x="1970913" y="466725"/>
                  </a:lnTo>
                  <a:lnTo>
                    <a:pt x="1965198" y="630047"/>
                  </a:lnTo>
                  <a:lnTo>
                    <a:pt x="2150364" y="632460"/>
                  </a:lnTo>
                  <a:close/>
                </a:path>
                <a:path w="3601720" h="635635">
                  <a:moveTo>
                    <a:pt x="2834640" y="629412"/>
                  </a:moveTo>
                  <a:lnTo>
                    <a:pt x="2834513" y="323088"/>
                  </a:lnTo>
                  <a:lnTo>
                    <a:pt x="2670175" y="156210"/>
                  </a:lnTo>
                  <a:lnTo>
                    <a:pt x="2663190" y="9398"/>
                  </a:lnTo>
                  <a:lnTo>
                    <a:pt x="2319274" y="4572"/>
                  </a:lnTo>
                  <a:lnTo>
                    <a:pt x="2322449" y="161036"/>
                  </a:lnTo>
                  <a:lnTo>
                    <a:pt x="2153412" y="311150"/>
                  </a:lnTo>
                  <a:lnTo>
                    <a:pt x="2153412" y="620903"/>
                  </a:lnTo>
                  <a:lnTo>
                    <a:pt x="2336800" y="623316"/>
                  </a:lnTo>
                  <a:lnTo>
                    <a:pt x="2337155" y="620344"/>
                  </a:lnTo>
                  <a:lnTo>
                    <a:pt x="2341257" y="452310"/>
                  </a:lnTo>
                  <a:lnTo>
                    <a:pt x="2341626" y="449326"/>
                  </a:lnTo>
                  <a:lnTo>
                    <a:pt x="2505837" y="306324"/>
                  </a:lnTo>
                  <a:lnTo>
                    <a:pt x="2658364" y="463677"/>
                  </a:lnTo>
                  <a:lnTo>
                    <a:pt x="2652776" y="626999"/>
                  </a:lnTo>
                  <a:lnTo>
                    <a:pt x="2834640" y="629412"/>
                  </a:lnTo>
                  <a:close/>
                </a:path>
                <a:path w="3601720" h="635635">
                  <a:moveTo>
                    <a:pt x="3601212" y="333375"/>
                  </a:moveTo>
                  <a:lnTo>
                    <a:pt x="3515487" y="328676"/>
                  </a:lnTo>
                  <a:lnTo>
                    <a:pt x="3351276" y="162179"/>
                  </a:lnTo>
                  <a:lnTo>
                    <a:pt x="3344164" y="15367"/>
                  </a:lnTo>
                  <a:lnTo>
                    <a:pt x="3000502" y="10668"/>
                  </a:lnTo>
                  <a:lnTo>
                    <a:pt x="3013202" y="166878"/>
                  </a:lnTo>
                  <a:lnTo>
                    <a:pt x="2834640" y="316738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49"/>
                  </a:lnTo>
                  <a:lnTo>
                    <a:pt x="3022358" y="457619"/>
                  </a:lnTo>
                  <a:lnTo>
                    <a:pt x="3022727" y="454660"/>
                  </a:lnTo>
                  <a:lnTo>
                    <a:pt x="3186938" y="312039"/>
                  </a:lnTo>
                  <a:lnTo>
                    <a:pt x="3339338" y="469011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3375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5071871" y="184404"/>
            <a:ext cx="3615054" cy="965200"/>
            <a:chOff x="5071871" y="184404"/>
            <a:chExt cx="3615054" cy="96520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1871" y="184404"/>
              <a:ext cx="3614928" cy="9646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081016" y="481583"/>
              <a:ext cx="3601720" cy="635635"/>
            </a:xfrm>
            <a:custGeom>
              <a:avLst/>
              <a:gdLst/>
              <a:ahLst/>
              <a:cxnLst/>
              <a:rect l="l" t="t" r="r" b="b"/>
              <a:pathLst>
                <a:path w="3601720" h="635635">
                  <a:moveTo>
                    <a:pt x="766572" y="628269"/>
                  </a:moveTo>
                  <a:lnTo>
                    <a:pt x="766445" y="322453"/>
                  </a:lnTo>
                  <a:lnTo>
                    <a:pt x="602234" y="155956"/>
                  </a:lnTo>
                  <a:lnTo>
                    <a:pt x="595122" y="9271"/>
                  </a:lnTo>
                  <a:lnTo>
                    <a:pt x="251333" y="4572"/>
                  </a:lnTo>
                  <a:lnTo>
                    <a:pt x="254508" y="160782"/>
                  </a:lnTo>
                  <a:lnTo>
                    <a:pt x="85471" y="310642"/>
                  </a:lnTo>
                  <a:lnTo>
                    <a:pt x="73444" y="325793"/>
                  </a:lnTo>
                  <a:lnTo>
                    <a:pt x="74383" y="329844"/>
                  </a:lnTo>
                  <a:lnTo>
                    <a:pt x="80327" y="332206"/>
                  </a:lnTo>
                  <a:lnTo>
                    <a:pt x="83312" y="342265"/>
                  </a:lnTo>
                  <a:lnTo>
                    <a:pt x="0" y="339979"/>
                  </a:lnTo>
                  <a:lnTo>
                    <a:pt x="11938" y="632460"/>
                  </a:lnTo>
                  <a:lnTo>
                    <a:pt x="268859" y="622173"/>
                  </a:lnTo>
                  <a:lnTo>
                    <a:pt x="269201" y="619226"/>
                  </a:lnTo>
                  <a:lnTo>
                    <a:pt x="273202" y="451523"/>
                  </a:lnTo>
                  <a:lnTo>
                    <a:pt x="273558" y="448564"/>
                  </a:lnTo>
                  <a:lnTo>
                    <a:pt x="437896" y="305816"/>
                  </a:lnTo>
                  <a:lnTo>
                    <a:pt x="590296" y="462788"/>
                  </a:lnTo>
                  <a:lnTo>
                    <a:pt x="584708" y="625856"/>
                  </a:lnTo>
                  <a:lnTo>
                    <a:pt x="766572" y="628269"/>
                  </a:lnTo>
                  <a:close/>
                </a:path>
                <a:path w="3601720" h="635635">
                  <a:moveTo>
                    <a:pt x="1459979" y="624840"/>
                  </a:moveTo>
                  <a:lnTo>
                    <a:pt x="1459865" y="318516"/>
                  </a:lnTo>
                  <a:lnTo>
                    <a:pt x="1295527" y="151638"/>
                  </a:lnTo>
                  <a:lnTo>
                    <a:pt x="1288542" y="4826"/>
                  </a:lnTo>
                  <a:lnTo>
                    <a:pt x="944626" y="0"/>
                  </a:lnTo>
                  <a:lnTo>
                    <a:pt x="947801" y="156464"/>
                  </a:lnTo>
                  <a:lnTo>
                    <a:pt x="778764" y="306578"/>
                  </a:lnTo>
                  <a:lnTo>
                    <a:pt x="778764" y="616331"/>
                  </a:lnTo>
                  <a:lnTo>
                    <a:pt x="962152" y="618744"/>
                  </a:lnTo>
                  <a:lnTo>
                    <a:pt x="962507" y="615772"/>
                  </a:lnTo>
                  <a:lnTo>
                    <a:pt x="966609" y="447738"/>
                  </a:lnTo>
                  <a:lnTo>
                    <a:pt x="966978" y="444754"/>
                  </a:lnTo>
                  <a:lnTo>
                    <a:pt x="1131189" y="301752"/>
                  </a:lnTo>
                  <a:lnTo>
                    <a:pt x="1283716" y="459105"/>
                  </a:lnTo>
                  <a:lnTo>
                    <a:pt x="1278128" y="622427"/>
                  </a:lnTo>
                  <a:lnTo>
                    <a:pt x="1459979" y="624840"/>
                  </a:lnTo>
                  <a:close/>
                </a:path>
                <a:path w="3601720" h="635635">
                  <a:moveTo>
                    <a:pt x="2150364" y="632460"/>
                  </a:moveTo>
                  <a:lnTo>
                    <a:pt x="2150237" y="326136"/>
                  </a:lnTo>
                  <a:lnTo>
                    <a:pt x="1985899" y="159258"/>
                  </a:lnTo>
                  <a:lnTo>
                    <a:pt x="1978914" y="12446"/>
                  </a:lnTo>
                  <a:lnTo>
                    <a:pt x="1634998" y="7620"/>
                  </a:lnTo>
                  <a:lnTo>
                    <a:pt x="1638173" y="164084"/>
                  </a:lnTo>
                  <a:lnTo>
                    <a:pt x="1469136" y="314198"/>
                  </a:lnTo>
                  <a:lnTo>
                    <a:pt x="1469136" y="623951"/>
                  </a:lnTo>
                  <a:lnTo>
                    <a:pt x="1652524" y="626364"/>
                  </a:lnTo>
                  <a:lnTo>
                    <a:pt x="1652879" y="623392"/>
                  </a:lnTo>
                  <a:lnTo>
                    <a:pt x="1656981" y="455358"/>
                  </a:lnTo>
                  <a:lnTo>
                    <a:pt x="1657350" y="452374"/>
                  </a:lnTo>
                  <a:lnTo>
                    <a:pt x="1821561" y="309372"/>
                  </a:lnTo>
                  <a:lnTo>
                    <a:pt x="1974088" y="466725"/>
                  </a:lnTo>
                  <a:lnTo>
                    <a:pt x="1968500" y="630047"/>
                  </a:lnTo>
                  <a:lnTo>
                    <a:pt x="2150364" y="632460"/>
                  </a:lnTo>
                  <a:close/>
                </a:path>
                <a:path w="3601720" h="635635">
                  <a:moveTo>
                    <a:pt x="2505456" y="305562"/>
                  </a:moveTo>
                  <a:lnTo>
                    <a:pt x="2322322" y="160020"/>
                  </a:lnTo>
                  <a:lnTo>
                    <a:pt x="2153412" y="310261"/>
                  </a:lnTo>
                  <a:lnTo>
                    <a:pt x="2153412" y="620395"/>
                  </a:lnTo>
                  <a:lnTo>
                    <a:pt x="2336546" y="622808"/>
                  </a:lnTo>
                  <a:lnTo>
                    <a:pt x="2336901" y="619861"/>
                  </a:lnTo>
                  <a:lnTo>
                    <a:pt x="2341003" y="451650"/>
                  </a:lnTo>
                  <a:lnTo>
                    <a:pt x="2341372" y="448691"/>
                  </a:lnTo>
                  <a:lnTo>
                    <a:pt x="2505456" y="305562"/>
                  </a:lnTo>
                  <a:close/>
                </a:path>
                <a:path w="3601720" h="635635">
                  <a:moveTo>
                    <a:pt x="3601212" y="332613"/>
                  </a:moveTo>
                  <a:lnTo>
                    <a:pt x="3515487" y="327914"/>
                  </a:lnTo>
                  <a:lnTo>
                    <a:pt x="3351276" y="160909"/>
                  </a:lnTo>
                  <a:lnTo>
                    <a:pt x="3344164" y="13970"/>
                  </a:lnTo>
                  <a:lnTo>
                    <a:pt x="3000502" y="9144"/>
                  </a:lnTo>
                  <a:lnTo>
                    <a:pt x="3013202" y="165735"/>
                  </a:lnTo>
                  <a:lnTo>
                    <a:pt x="2834640" y="315976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11"/>
                  </a:lnTo>
                  <a:lnTo>
                    <a:pt x="3022358" y="457225"/>
                  </a:lnTo>
                  <a:lnTo>
                    <a:pt x="3022727" y="454279"/>
                  </a:lnTo>
                  <a:lnTo>
                    <a:pt x="3186938" y="311150"/>
                  </a:lnTo>
                  <a:lnTo>
                    <a:pt x="3339338" y="468630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2613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4995671" y="3777996"/>
            <a:ext cx="3740150" cy="1073150"/>
            <a:chOff x="4995671" y="3777996"/>
            <a:chExt cx="3740150" cy="1073150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5671" y="3777996"/>
              <a:ext cx="3739879" cy="107287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153821" y="4171188"/>
              <a:ext cx="1548765" cy="629920"/>
            </a:xfrm>
            <a:custGeom>
              <a:avLst/>
              <a:gdLst/>
              <a:ahLst/>
              <a:cxnLst/>
              <a:rect l="l" t="t" r="r" b="b"/>
              <a:pathLst>
                <a:path w="1548765" h="629920">
                  <a:moveTo>
                    <a:pt x="1548218" y="326517"/>
                  </a:moveTo>
                  <a:lnTo>
                    <a:pt x="1461096" y="321818"/>
                  </a:lnTo>
                  <a:lnTo>
                    <a:pt x="1294218" y="154813"/>
                  </a:lnTo>
                  <a:lnTo>
                    <a:pt x="1287106" y="7874"/>
                  </a:lnTo>
                  <a:lnTo>
                    <a:pt x="937983" y="3048"/>
                  </a:lnTo>
                  <a:lnTo>
                    <a:pt x="950810" y="159639"/>
                  </a:lnTo>
                  <a:lnTo>
                    <a:pt x="769454" y="309880"/>
                  </a:lnTo>
                  <a:lnTo>
                    <a:pt x="769581" y="315874"/>
                  </a:lnTo>
                  <a:lnTo>
                    <a:pt x="596861" y="151638"/>
                  </a:lnTo>
                  <a:lnTo>
                    <a:pt x="598766" y="4826"/>
                  </a:lnTo>
                  <a:lnTo>
                    <a:pt x="244055" y="0"/>
                  </a:lnTo>
                  <a:lnTo>
                    <a:pt x="245402" y="36652"/>
                  </a:lnTo>
                  <a:lnTo>
                    <a:pt x="249301" y="103949"/>
                  </a:lnTo>
                  <a:lnTo>
                    <a:pt x="250659" y="140589"/>
                  </a:lnTo>
                  <a:lnTo>
                    <a:pt x="93052" y="289052"/>
                  </a:lnTo>
                  <a:lnTo>
                    <a:pt x="67652" y="289052"/>
                  </a:lnTo>
                  <a:lnTo>
                    <a:pt x="67678" y="331508"/>
                  </a:lnTo>
                  <a:lnTo>
                    <a:pt x="65963" y="419023"/>
                  </a:lnTo>
                  <a:lnTo>
                    <a:pt x="66001" y="461391"/>
                  </a:lnTo>
                  <a:lnTo>
                    <a:pt x="41668" y="466623"/>
                  </a:lnTo>
                  <a:lnTo>
                    <a:pt x="37414" y="477164"/>
                  </a:lnTo>
                  <a:lnTo>
                    <a:pt x="33172" y="486778"/>
                  </a:lnTo>
                  <a:lnTo>
                    <a:pt x="8851" y="489204"/>
                  </a:lnTo>
                  <a:lnTo>
                    <a:pt x="10071" y="509181"/>
                  </a:lnTo>
                  <a:lnTo>
                    <a:pt x="9994" y="529869"/>
                  </a:lnTo>
                  <a:lnTo>
                    <a:pt x="9525" y="550481"/>
                  </a:lnTo>
                  <a:lnTo>
                    <a:pt x="9613" y="570230"/>
                  </a:lnTo>
                  <a:lnTo>
                    <a:pt x="0" y="592340"/>
                  </a:lnTo>
                  <a:lnTo>
                    <a:pt x="2641" y="593826"/>
                  </a:lnTo>
                  <a:lnTo>
                    <a:pt x="8737" y="596023"/>
                  </a:lnTo>
                  <a:lnTo>
                    <a:pt x="9486" y="620268"/>
                  </a:lnTo>
                  <a:lnTo>
                    <a:pt x="240499" y="618744"/>
                  </a:lnTo>
                  <a:lnTo>
                    <a:pt x="240868" y="615772"/>
                  </a:lnTo>
                  <a:lnTo>
                    <a:pt x="245198" y="447738"/>
                  </a:lnTo>
                  <a:lnTo>
                    <a:pt x="245579" y="444754"/>
                  </a:lnTo>
                  <a:lnTo>
                    <a:pt x="421220" y="301752"/>
                  </a:lnTo>
                  <a:lnTo>
                    <a:pt x="584034" y="459105"/>
                  </a:lnTo>
                  <a:lnTo>
                    <a:pt x="578192" y="622427"/>
                  </a:lnTo>
                  <a:lnTo>
                    <a:pt x="772502" y="624840"/>
                  </a:lnTo>
                  <a:lnTo>
                    <a:pt x="772426" y="441058"/>
                  </a:lnTo>
                  <a:lnTo>
                    <a:pt x="776693" y="629412"/>
                  </a:lnTo>
                  <a:lnTo>
                    <a:pt x="955636" y="622300"/>
                  </a:lnTo>
                  <a:lnTo>
                    <a:pt x="955992" y="619315"/>
                  </a:lnTo>
                  <a:lnTo>
                    <a:pt x="960094" y="451129"/>
                  </a:lnTo>
                  <a:lnTo>
                    <a:pt x="960462" y="448183"/>
                  </a:lnTo>
                  <a:lnTo>
                    <a:pt x="1127340" y="305054"/>
                  </a:lnTo>
                  <a:lnTo>
                    <a:pt x="1282153" y="462534"/>
                  </a:lnTo>
                  <a:lnTo>
                    <a:pt x="1276565" y="625983"/>
                  </a:lnTo>
                  <a:lnTo>
                    <a:pt x="1538566" y="628396"/>
                  </a:lnTo>
                  <a:lnTo>
                    <a:pt x="1548218" y="326517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519671" y="4178808"/>
              <a:ext cx="701675" cy="620395"/>
            </a:xfrm>
            <a:custGeom>
              <a:avLst/>
              <a:gdLst/>
              <a:ahLst/>
              <a:cxnLst/>
              <a:rect l="l" t="t" r="r" b="b"/>
              <a:pathLst>
                <a:path w="701675" h="620395">
                  <a:moveTo>
                    <a:pt x="170052" y="0"/>
                  </a:moveTo>
                  <a:lnTo>
                    <a:pt x="173227" y="156337"/>
                  </a:lnTo>
                  <a:lnTo>
                    <a:pt x="2412" y="306197"/>
                  </a:lnTo>
                  <a:lnTo>
                    <a:pt x="2162" y="352974"/>
                  </a:lnTo>
                  <a:lnTo>
                    <a:pt x="1563" y="378849"/>
                  </a:lnTo>
                  <a:lnTo>
                    <a:pt x="849" y="397755"/>
                  </a:lnTo>
                  <a:lnTo>
                    <a:pt x="250" y="423630"/>
                  </a:lnTo>
                  <a:lnTo>
                    <a:pt x="0" y="470408"/>
                  </a:lnTo>
                  <a:lnTo>
                    <a:pt x="4935" y="504199"/>
                  </a:lnTo>
                  <a:lnTo>
                    <a:pt x="4143" y="546242"/>
                  </a:lnTo>
                  <a:lnTo>
                    <a:pt x="2518" y="587833"/>
                  </a:lnTo>
                  <a:lnTo>
                    <a:pt x="4952" y="620268"/>
                  </a:lnTo>
                  <a:lnTo>
                    <a:pt x="38798" y="618035"/>
                  </a:lnTo>
                  <a:lnTo>
                    <a:pt x="86360" y="616791"/>
                  </a:lnTo>
                  <a:lnTo>
                    <a:pt x="134112" y="616713"/>
                  </a:lnTo>
                  <a:lnTo>
                    <a:pt x="168528" y="617982"/>
                  </a:lnTo>
                  <a:lnTo>
                    <a:pt x="166173" y="599065"/>
                  </a:lnTo>
                  <a:lnTo>
                    <a:pt x="164745" y="553179"/>
                  </a:lnTo>
                  <a:lnTo>
                    <a:pt x="164011" y="500966"/>
                  </a:lnTo>
                  <a:lnTo>
                    <a:pt x="163702" y="460121"/>
                  </a:lnTo>
                  <a:lnTo>
                    <a:pt x="352171" y="276098"/>
                  </a:lnTo>
                  <a:lnTo>
                    <a:pt x="527811" y="457708"/>
                  </a:lnTo>
                  <a:lnTo>
                    <a:pt x="523748" y="619379"/>
                  </a:lnTo>
                  <a:lnTo>
                    <a:pt x="645668" y="619506"/>
                  </a:lnTo>
                  <a:lnTo>
                    <a:pt x="643381" y="493395"/>
                  </a:lnTo>
                  <a:lnTo>
                    <a:pt x="697992" y="456692"/>
                  </a:lnTo>
                  <a:lnTo>
                    <a:pt x="698474" y="409920"/>
                  </a:lnTo>
                  <a:lnTo>
                    <a:pt x="699536" y="383021"/>
                  </a:lnTo>
                  <a:lnTo>
                    <a:pt x="700598" y="362554"/>
                  </a:lnTo>
                  <a:lnTo>
                    <a:pt x="701080" y="335076"/>
                  </a:lnTo>
                  <a:lnTo>
                    <a:pt x="700404" y="287147"/>
                  </a:lnTo>
                  <a:lnTo>
                    <a:pt x="659510" y="281559"/>
                  </a:lnTo>
                  <a:lnTo>
                    <a:pt x="524636" y="151511"/>
                  </a:lnTo>
                  <a:lnTo>
                    <a:pt x="517525" y="4699"/>
                  </a:lnTo>
                  <a:lnTo>
                    <a:pt x="170052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95672" y="4163568"/>
              <a:ext cx="1531620" cy="640080"/>
            </a:xfrm>
            <a:custGeom>
              <a:avLst/>
              <a:gdLst/>
              <a:ahLst/>
              <a:cxnLst/>
              <a:rect l="l" t="t" r="r" b="b"/>
              <a:pathLst>
                <a:path w="1531620" h="640079">
                  <a:moveTo>
                    <a:pt x="1531620" y="631444"/>
                  </a:moveTo>
                  <a:lnTo>
                    <a:pt x="1531493" y="325374"/>
                  </a:lnTo>
                  <a:lnTo>
                    <a:pt x="1342644" y="149225"/>
                  </a:lnTo>
                  <a:lnTo>
                    <a:pt x="1339977" y="0"/>
                  </a:lnTo>
                  <a:lnTo>
                    <a:pt x="991616" y="7112"/>
                  </a:lnTo>
                  <a:lnTo>
                    <a:pt x="991717" y="42519"/>
                  </a:lnTo>
                  <a:lnTo>
                    <a:pt x="990104" y="104305"/>
                  </a:lnTo>
                  <a:lnTo>
                    <a:pt x="990219" y="139700"/>
                  </a:lnTo>
                  <a:lnTo>
                    <a:pt x="955268" y="172199"/>
                  </a:lnTo>
                  <a:lnTo>
                    <a:pt x="921004" y="208102"/>
                  </a:lnTo>
                  <a:lnTo>
                    <a:pt x="886955" y="245135"/>
                  </a:lnTo>
                  <a:lnTo>
                    <a:pt x="852690" y="281012"/>
                  </a:lnTo>
                  <a:lnTo>
                    <a:pt x="817753" y="313436"/>
                  </a:lnTo>
                  <a:lnTo>
                    <a:pt x="817727" y="318173"/>
                  </a:lnTo>
                  <a:lnTo>
                    <a:pt x="652526" y="163576"/>
                  </a:lnTo>
                  <a:lnTo>
                    <a:pt x="644779" y="16891"/>
                  </a:lnTo>
                  <a:lnTo>
                    <a:pt x="272288" y="12192"/>
                  </a:lnTo>
                  <a:lnTo>
                    <a:pt x="275717" y="168402"/>
                  </a:lnTo>
                  <a:lnTo>
                    <a:pt x="92583" y="318262"/>
                  </a:lnTo>
                  <a:lnTo>
                    <a:pt x="79590" y="333413"/>
                  </a:lnTo>
                  <a:lnTo>
                    <a:pt x="80619" y="337464"/>
                  </a:lnTo>
                  <a:lnTo>
                    <a:pt x="87058" y="339826"/>
                  </a:lnTo>
                  <a:lnTo>
                    <a:pt x="90297" y="349885"/>
                  </a:lnTo>
                  <a:lnTo>
                    <a:pt x="0" y="347599"/>
                  </a:lnTo>
                  <a:lnTo>
                    <a:pt x="12954" y="640080"/>
                  </a:lnTo>
                  <a:lnTo>
                    <a:pt x="291211" y="629793"/>
                  </a:lnTo>
                  <a:lnTo>
                    <a:pt x="291592" y="626846"/>
                  </a:lnTo>
                  <a:lnTo>
                    <a:pt x="296024" y="459143"/>
                  </a:lnTo>
                  <a:lnTo>
                    <a:pt x="296418" y="456184"/>
                  </a:lnTo>
                  <a:lnTo>
                    <a:pt x="474472" y="313436"/>
                  </a:lnTo>
                  <a:lnTo>
                    <a:pt x="639572" y="470408"/>
                  </a:lnTo>
                  <a:lnTo>
                    <a:pt x="633603" y="633476"/>
                  </a:lnTo>
                  <a:lnTo>
                    <a:pt x="815340" y="635711"/>
                  </a:lnTo>
                  <a:lnTo>
                    <a:pt x="815340" y="637286"/>
                  </a:lnTo>
                  <a:lnTo>
                    <a:pt x="988441" y="634873"/>
                  </a:lnTo>
                  <a:lnTo>
                    <a:pt x="986409" y="468249"/>
                  </a:lnTo>
                  <a:lnTo>
                    <a:pt x="1168019" y="294386"/>
                  </a:lnTo>
                  <a:lnTo>
                    <a:pt x="1344422" y="470662"/>
                  </a:lnTo>
                  <a:lnTo>
                    <a:pt x="1340993" y="629158"/>
                  </a:lnTo>
                  <a:lnTo>
                    <a:pt x="1531620" y="631444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010911" y="5047488"/>
            <a:ext cx="3731260" cy="981710"/>
            <a:chOff x="5010911" y="5047488"/>
            <a:chExt cx="3731260" cy="981710"/>
          </a:xfrm>
        </p:grpSpPr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10911" y="5047488"/>
              <a:ext cx="3730751" cy="98145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042916" y="5350763"/>
              <a:ext cx="3659504" cy="643255"/>
            </a:xfrm>
            <a:custGeom>
              <a:avLst/>
              <a:gdLst/>
              <a:ahLst/>
              <a:cxnLst/>
              <a:rect l="l" t="t" r="r" b="b"/>
              <a:pathLst>
                <a:path w="3659504" h="643254">
                  <a:moveTo>
                    <a:pt x="1362456" y="208153"/>
                  </a:moveTo>
                  <a:lnTo>
                    <a:pt x="1317498" y="155829"/>
                  </a:lnTo>
                  <a:lnTo>
                    <a:pt x="1310259" y="9271"/>
                  </a:lnTo>
                  <a:lnTo>
                    <a:pt x="957199" y="4572"/>
                  </a:lnTo>
                  <a:lnTo>
                    <a:pt x="960501" y="160655"/>
                  </a:lnTo>
                  <a:lnTo>
                    <a:pt x="786892" y="310388"/>
                  </a:lnTo>
                  <a:lnTo>
                    <a:pt x="708279" y="456717"/>
                  </a:lnTo>
                  <a:lnTo>
                    <a:pt x="677303" y="463346"/>
                  </a:lnTo>
                  <a:lnTo>
                    <a:pt x="643001" y="456780"/>
                  </a:lnTo>
                  <a:lnTo>
                    <a:pt x="701294" y="452297"/>
                  </a:lnTo>
                  <a:lnTo>
                    <a:pt x="777240" y="313918"/>
                  </a:lnTo>
                  <a:lnTo>
                    <a:pt x="621919" y="151765"/>
                  </a:lnTo>
                  <a:lnTo>
                    <a:pt x="614553" y="4826"/>
                  </a:lnTo>
                  <a:lnTo>
                    <a:pt x="259588" y="0"/>
                  </a:lnTo>
                  <a:lnTo>
                    <a:pt x="262890" y="156591"/>
                  </a:lnTo>
                  <a:lnTo>
                    <a:pt x="88265" y="306755"/>
                  </a:lnTo>
                  <a:lnTo>
                    <a:pt x="75869" y="321995"/>
                  </a:lnTo>
                  <a:lnTo>
                    <a:pt x="76847" y="326085"/>
                  </a:lnTo>
                  <a:lnTo>
                    <a:pt x="82994" y="328460"/>
                  </a:lnTo>
                  <a:lnTo>
                    <a:pt x="86106" y="338543"/>
                  </a:lnTo>
                  <a:lnTo>
                    <a:pt x="0" y="336156"/>
                  </a:lnTo>
                  <a:lnTo>
                    <a:pt x="12319" y="629412"/>
                  </a:lnTo>
                  <a:lnTo>
                    <a:pt x="277622" y="619086"/>
                  </a:lnTo>
                  <a:lnTo>
                    <a:pt x="277977" y="616140"/>
                  </a:lnTo>
                  <a:lnTo>
                    <a:pt x="282079" y="448005"/>
                  </a:lnTo>
                  <a:lnTo>
                    <a:pt x="282448" y="445033"/>
                  </a:lnTo>
                  <a:lnTo>
                    <a:pt x="452247" y="301993"/>
                  </a:lnTo>
                  <a:lnTo>
                    <a:pt x="602513" y="452272"/>
                  </a:lnTo>
                  <a:lnTo>
                    <a:pt x="582168" y="466229"/>
                  </a:lnTo>
                  <a:lnTo>
                    <a:pt x="583298" y="506526"/>
                  </a:lnTo>
                  <a:lnTo>
                    <a:pt x="588264" y="586219"/>
                  </a:lnTo>
                  <a:lnTo>
                    <a:pt x="589407" y="626491"/>
                  </a:lnTo>
                  <a:lnTo>
                    <a:pt x="970407" y="633628"/>
                  </a:lnTo>
                  <a:lnTo>
                    <a:pt x="971118" y="629805"/>
                  </a:lnTo>
                  <a:lnTo>
                    <a:pt x="979335" y="452069"/>
                  </a:lnTo>
                  <a:lnTo>
                    <a:pt x="980059" y="448233"/>
                  </a:lnTo>
                  <a:lnTo>
                    <a:pt x="1132078" y="288988"/>
                  </a:lnTo>
                  <a:lnTo>
                    <a:pt x="1202944" y="360299"/>
                  </a:lnTo>
                  <a:lnTo>
                    <a:pt x="1362456" y="208153"/>
                  </a:lnTo>
                  <a:close/>
                </a:path>
                <a:path w="3659504" h="643254">
                  <a:moveTo>
                    <a:pt x="2180844" y="627824"/>
                  </a:moveTo>
                  <a:lnTo>
                    <a:pt x="2180717" y="319112"/>
                  </a:lnTo>
                  <a:lnTo>
                    <a:pt x="2009267" y="154686"/>
                  </a:lnTo>
                  <a:lnTo>
                    <a:pt x="2002155" y="7874"/>
                  </a:lnTo>
                  <a:lnTo>
                    <a:pt x="1658366" y="3048"/>
                  </a:lnTo>
                  <a:lnTo>
                    <a:pt x="1661541" y="159512"/>
                  </a:lnTo>
                  <a:lnTo>
                    <a:pt x="1492504" y="309587"/>
                  </a:lnTo>
                  <a:lnTo>
                    <a:pt x="1362710" y="216027"/>
                  </a:lnTo>
                  <a:lnTo>
                    <a:pt x="1205484" y="370852"/>
                  </a:lnTo>
                  <a:lnTo>
                    <a:pt x="1293622" y="454240"/>
                  </a:lnTo>
                  <a:lnTo>
                    <a:pt x="1292352" y="643128"/>
                  </a:lnTo>
                  <a:lnTo>
                    <a:pt x="1671066" y="631215"/>
                  </a:lnTo>
                  <a:lnTo>
                    <a:pt x="1671764" y="627557"/>
                  </a:lnTo>
                  <a:lnTo>
                    <a:pt x="1679879" y="451434"/>
                  </a:lnTo>
                  <a:lnTo>
                    <a:pt x="1680591" y="447763"/>
                  </a:lnTo>
                  <a:lnTo>
                    <a:pt x="1844929" y="304825"/>
                  </a:lnTo>
                  <a:lnTo>
                    <a:pt x="1997329" y="462064"/>
                  </a:lnTo>
                  <a:lnTo>
                    <a:pt x="1991868" y="625436"/>
                  </a:lnTo>
                  <a:lnTo>
                    <a:pt x="2180844" y="627824"/>
                  </a:lnTo>
                  <a:close/>
                </a:path>
                <a:path w="3659504" h="643254">
                  <a:moveTo>
                    <a:pt x="2865120" y="632460"/>
                  </a:moveTo>
                  <a:lnTo>
                    <a:pt x="2864993" y="326097"/>
                  </a:lnTo>
                  <a:lnTo>
                    <a:pt x="2700655" y="159258"/>
                  </a:lnTo>
                  <a:lnTo>
                    <a:pt x="2693670" y="12446"/>
                  </a:lnTo>
                  <a:lnTo>
                    <a:pt x="2349754" y="7620"/>
                  </a:lnTo>
                  <a:lnTo>
                    <a:pt x="2352929" y="164084"/>
                  </a:lnTo>
                  <a:lnTo>
                    <a:pt x="2183892" y="314185"/>
                  </a:lnTo>
                  <a:lnTo>
                    <a:pt x="2183892" y="623938"/>
                  </a:lnTo>
                  <a:lnTo>
                    <a:pt x="2367280" y="626325"/>
                  </a:lnTo>
                  <a:lnTo>
                    <a:pt x="2367635" y="623379"/>
                  </a:lnTo>
                  <a:lnTo>
                    <a:pt x="2371737" y="455345"/>
                  </a:lnTo>
                  <a:lnTo>
                    <a:pt x="2372106" y="452386"/>
                  </a:lnTo>
                  <a:lnTo>
                    <a:pt x="2536317" y="309422"/>
                  </a:lnTo>
                  <a:lnTo>
                    <a:pt x="2688844" y="466686"/>
                  </a:lnTo>
                  <a:lnTo>
                    <a:pt x="2683256" y="630072"/>
                  </a:lnTo>
                  <a:lnTo>
                    <a:pt x="2865120" y="632460"/>
                  </a:lnTo>
                  <a:close/>
                </a:path>
                <a:path w="3659504" h="643254">
                  <a:moveTo>
                    <a:pt x="3659124" y="328828"/>
                  </a:moveTo>
                  <a:lnTo>
                    <a:pt x="3571240" y="324065"/>
                  </a:lnTo>
                  <a:lnTo>
                    <a:pt x="3402711" y="157607"/>
                  </a:lnTo>
                  <a:lnTo>
                    <a:pt x="3395472" y="10795"/>
                  </a:lnTo>
                  <a:lnTo>
                    <a:pt x="3042920" y="6096"/>
                  </a:lnTo>
                  <a:lnTo>
                    <a:pt x="3055874" y="162306"/>
                  </a:lnTo>
                  <a:lnTo>
                    <a:pt x="2872740" y="312166"/>
                  </a:lnTo>
                  <a:lnTo>
                    <a:pt x="2880106" y="630936"/>
                  </a:lnTo>
                  <a:lnTo>
                    <a:pt x="3060827" y="623798"/>
                  </a:lnTo>
                  <a:lnTo>
                    <a:pt x="3061182" y="620852"/>
                  </a:lnTo>
                  <a:lnTo>
                    <a:pt x="3065284" y="453097"/>
                  </a:lnTo>
                  <a:lnTo>
                    <a:pt x="3065653" y="450138"/>
                  </a:lnTo>
                  <a:lnTo>
                    <a:pt x="3234182" y="307416"/>
                  </a:lnTo>
                  <a:lnTo>
                    <a:pt x="3390519" y="464413"/>
                  </a:lnTo>
                  <a:lnTo>
                    <a:pt x="3384804" y="627545"/>
                  </a:lnTo>
                  <a:lnTo>
                    <a:pt x="3649472" y="629920"/>
                  </a:lnTo>
                  <a:lnTo>
                    <a:pt x="3659124" y="328828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235188" y="109651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550911" y="109651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856856" y="1097407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61913" y="109651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465826" y="1106551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223884" y="2277871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39608" y="2277871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845554" y="2278760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50609" y="2277871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54522" y="2287600"/>
            <a:ext cx="10033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235188" y="348665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550911" y="348665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856856" y="3487673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61913" y="348665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465826" y="3496817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235188" y="4771390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550911" y="4771390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856856" y="4772405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161913" y="4771390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465826" y="4781550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388352" y="487679"/>
            <a:ext cx="528955" cy="623570"/>
          </a:xfrm>
          <a:custGeom>
            <a:avLst/>
            <a:gdLst/>
            <a:ahLst/>
            <a:cxnLst/>
            <a:rect l="l" t="t" r="r" b="b"/>
            <a:pathLst>
              <a:path w="528954" h="623569">
                <a:moveTo>
                  <a:pt x="528828" y="623316"/>
                </a:moveTo>
                <a:lnTo>
                  <a:pt x="528459" y="572147"/>
                </a:lnTo>
                <a:lnTo>
                  <a:pt x="527570" y="520712"/>
                </a:lnTo>
                <a:lnTo>
                  <a:pt x="525246" y="417537"/>
                </a:lnTo>
                <a:lnTo>
                  <a:pt x="524357" y="366064"/>
                </a:lnTo>
                <a:lnTo>
                  <a:pt x="524002" y="314833"/>
                </a:lnTo>
                <a:lnTo>
                  <a:pt x="497840" y="291084"/>
                </a:lnTo>
                <a:lnTo>
                  <a:pt x="405130" y="374396"/>
                </a:lnTo>
                <a:lnTo>
                  <a:pt x="363156" y="411899"/>
                </a:lnTo>
                <a:lnTo>
                  <a:pt x="403098" y="369570"/>
                </a:lnTo>
                <a:lnTo>
                  <a:pt x="481584" y="289687"/>
                </a:lnTo>
                <a:lnTo>
                  <a:pt x="350647" y="151638"/>
                </a:lnTo>
                <a:lnTo>
                  <a:pt x="343662" y="4699"/>
                </a:lnTo>
                <a:lnTo>
                  <a:pt x="0" y="0"/>
                </a:lnTo>
                <a:lnTo>
                  <a:pt x="3175" y="156337"/>
                </a:lnTo>
                <a:lnTo>
                  <a:pt x="186436" y="301625"/>
                </a:lnTo>
                <a:lnTo>
                  <a:pt x="338836" y="458724"/>
                </a:lnTo>
                <a:lnTo>
                  <a:pt x="338112" y="450392"/>
                </a:lnTo>
                <a:lnTo>
                  <a:pt x="345694" y="455295"/>
                </a:lnTo>
                <a:lnTo>
                  <a:pt x="340233" y="618617"/>
                </a:lnTo>
                <a:lnTo>
                  <a:pt x="528828" y="623316"/>
                </a:lnTo>
                <a:close/>
              </a:path>
            </a:pathLst>
          </a:custGeom>
          <a:solidFill>
            <a:srgbClr val="00AF5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8" name="object 48"/>
          <p:cNvGrpSpPr/>
          <p:nvPr/>
        </p:nvGrpSpPr>
        <p:grpSpPr>
          <a:xfrm>
            <a:off x="5294376" y="4623815"/>
            <a:ext cx="3156585" cy="181610"/>
            <a:chOff x="5294376" y="4623815"/>
            <a:chExt cx="3156585" cy="181610"/>
          </a:xfrm>
        </p:grpSpPr>
        <p:sp>
          <p:nvSpPr>
            <p:cNvPr id="49" name="object 49"/>
            <p:cNvSpPr/>
            <p:nvPr/>
          </p:nvSpPr>
          <p:spPr>
            <a:xfrm>
              <a:off x="5294376" y="4629911"/>
              <a:ext cx="1039494" cy="175260"/>
            </a:xfrm>
            <a:custGeom>
              <a:avLst/>
              <a:gdLst/>
              <a:ahLst/>
              <a:cxnLst/>
              <a:rect l="l" t="t" r="r" b="b"/>
              <a:pathLst>
                <a:path w="1039495" h="175260">
                  <a:moveTo>
                    <a:pt x="339852" y="0"/>
                  </a:moveTo>
                  <a:lnTo>
                    <a:pt x="0" y="0"/>
                  </a:lnTo>
                  <a:lnTo>
                    <a:pt x="0" y="169164"/>
                  </a:lnTo>
                  <a:lnTo>
                    <a:pt x="339852" y="169164"/>
                  </a:lnTo>
                  <a:lnTo>
                    <a:pt x="339852" y="0"/>
                  </a:lnTo>
                  <a:close/>
                </a:path>
                <a:path w="1039495" h="175260">
                  <a:moveTo>
                    <a:pt x="1039368" y="6108"/>
                  </a:moveTo>
                  <a:lnTo>
                    <a:pt x="688848" y="6108"/>
                  </a:lnTo>
                  <a:lnTo>
                    <a:pt x="688848" y="175260"/>
                  </a:lnTo>
                  <a:lnTo>
                    <a:pt x="1039368" y="175260"/>
                  </a:lnTo>
                  <a:lnTo>
                    <a:pt x="1039368" y="6108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682740" y="4629911"/>
              <a:ext cx="356870" cy="163195"/>
            </a:xfrm>
            <a:custGeom>
              <a:avLst/>
              <a:gdLst/>
              <a:ahLst/>
              <a:cxnLst/>
              <a:rect l="l" t="t" r="r" b="b"/>
              <a:pathLst>
                <a:path w="356870" h="163195">
                  <a:moveTo>
                    <a:pt x="356616" y="0"/>
                  </a:moveTo>
                  <a:lnTo>
                    <a:pt x="0" y="0"/>
                  </a:lnTo>
                  <a:lnTo>
                    <a:pt x="0" y="163068"/>
                  </a:lnTo>
                  <a:lnTo>
                    <a:pt x="356616" y="163068"/>
                  </a:lnTo>
                  <a:lnTo>
                    <a:pt x="356616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395972" y="4623815"/>
              <a:ext cx="1054735" cy="181610"/>
            </a:xfrm>
            <a:custGeom>
              <a:avLst/>
              <a:gdLst/>
              <a:ahLst/>
              <a:cxnLst/>
              <a:rect l="l" t="t" r="r" b="b"/>
              <a:pathLst>
                <a:path w="1054734" h="181610">
                  <a:moveTo>
                    <a:pt x="341376" y="0"/>
                  </a:moveTo>
                  <a:lnTo>
                    <a:pt x="0" y="0"/>
                  </a:lnTo>
                  <a:lnTo>
                    <a:pt x="0" y="169164"/>
                  </a:lnTo>
                  <a:lnTo>
                    <a:pt x="341376" y="169164"/>
                  </a:lnTo>
                  <a:lnTo>
                    <a:pt x="341376" y="0"/>
                  </a:lnTo>
                  <a:close/>
                </a:path>
                <a:path w="1054734" h="181610">
                  <a:moveTo>
                    <a:pt x="1054608" y="12204"/>
                  </a:moveTo>
                  <a:lnTo>
                    <a:pt x="713232" y="12204"/>
                  </a:lnTo>
                  <a:lnTo>
                    <a:pt x="713232" y="181356"/>
                  </a:lnTo>
                  <a:lnTo>
                    <a:pt x="1054608" y="181356"/>
                  </a:lnTo>
                  <a:lnTo>
                    <a:pt x="1054608" y="12204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4434332" y="5702452"/>
            <a:ext cx="39179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RdC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454522" y="5998870"/>
            <a:ext cx="1003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150609" y="5988811"/>
            <a:ext cx="1193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845554" y="5989726"/>
            <a:ext cx="1066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539608" y="5988811"/>
            <a:ext cx="1085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223884" y="5988811"/>
            <a:ext cx="113664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59" name="object 5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6288"/>
            <a:ext cx="4324350" cy="749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  <a:r>
              <a:rPr i="1" spc="-4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8694"/>
                </a:solidFill>
              </a:rPr>
              <a:t>Phasage</a:t>
            </a:r>
          </a:p>
          <a:p>
            <a:pPr marL="12700">
              <a:lnSpc>
                <a:spcPts val="2310"/>
              </a:lnSpc>
            </a:pP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Etape</a:t>
            </a:r>
            <a:r>
              <a:rPr sz="2000" i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III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0187" y="2332177"/>
            <a:ext cx="4933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u="heavy" spc="-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R+4</a:t>
            </a:r>
            <a:r>
              <a:rPr sz="1800" i="1" u="heavy" spc="-7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0187" y="2609545"/>
            <a:ext cx="230187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4B</a:t>
            </a:r>
            <a:r>
              <a:rPr sz="1400" b="1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polysomnographie,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tabLst>
                <a:tab pos="7562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1400" i="1" spc="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3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0187" y="3247135"/>
            <a:ext cx="493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R+1</a:t>
            </a:r>
            <a:r>
              <a:rPr sz="1800" i="1" u="heavy" spc="-7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0187" y="3524503"/>
            <a:ext cx="12807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1C/1B</a:t>
            </a:r>
            <a:r>
              <a:rPr sz="1400" b="1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spc="-30" dirty="0">
                <a:solidFill>
                  <a:srgbClr val="0D0D0D"/>
                </a:solidFill>
                <a:latin typeface="Calibri"/>
                <a:cs typeface="Calibri"/>
              </a:rPr>
              <a:t>SSRP,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7387" y="3737559"/>
            <a:ext cx="1936114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 de</a:t>
            </a:r>
            <a:r>
              <a:rPr sz="1400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19</a:t>
            </a:r>
            <a:r>
              <a:rPr sz="1400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14520" y="4359655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22140" y="3081273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41063" y="1886839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41063" y="718820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R+4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052059" y="2535935"/>
            <a:ext cx="3735704" cy="1026160"/>
            <a:chOff x="5052059" y="2535935"/>
            <a:chExt cx="3735704" cy="1026160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2059" y="2535935"/>
              <a:ext cx="3735301" cy="102561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082540" y="2863595"/>
              <a:ext cx="3659504" cy="635635"/>
            </a:xfrm>
            <a:custGeom>
              <a:avLst/>
              <a:gdLst/>
              <a:ahLst/>
              <a:cxnLst/>
              <a:rect l="l" t="t" r="r" b="b"/>
              <a:pathLst>
                <a:path w="3659504" h="635635">
                  <a:moveTo>
                    <a:pt x="2167128" y="627888"/>
                  </a:moveTo>
                  <a:lnTo>
                    <a:pt x="2167001" y="321564"/>
                  </a:lnTo>
                  <a:lnTo>
                    <a:pt x="2002409" y="154686"/>
                  </a:lnTo>
                  <a:lnTo>
                    <a:pt x="1995297" y="7874"/>
                  </a:lnTo>
                  <a:lnTo>
                    <a:pt x="1650619" y="3048"/>
                  </a:lnTo>
                  <a:lnTo>
                    <a:pt x="1653794" y="159512"/>
                  </a:lnTo>
                  <a:lnTo>
                    <a:pt x="1484376" y="309626"/>
                  </a:lnTo>
                  <a:lnTo>
                    <a:pt x="1484376" y="327825"/>
                  </a:lnTo>
                  <a:lnTo>
                    <a:pt x="1315212" y="162306"/>
                  </a:lnTo>
                  <a:lnTo>
                    <a:pt x="1307846" y="15494"/>
                  </a:lnTo>
                  <a:lnTo>
                    <a:pt x="950976" y="10668"/>
                  </a:lnTo>
                  <a:lnTo>
                    <a:pt x="954278" y="167132"/>
                  </a:lnTo>
                  <a:lnTo>
                    <a:pt x="787679" y="309626"/>
                  </a:lnTo>
                  <a:lnTo>
                    <a:pt x="626110" y="151765"/>
                  </a:lnTo>
                  <a:lnTo>
                    <a:pt x="618744" y="4826"/>
                  </a:lnTo>
                  <a:lnTo>
                    <a:pt x="261366" y="0"/>
                  </a:lnTo>
                  <a:lnTo>
                    <a:pt x="264668" y="156591"/>
                  </a:lnTo>
                  <a:lnTo>
                    <a:pt x="88900" y="306705"/>
                  </a:lnTo>
                  <a:lnTo>
                    <a:pt x="76390" y="321983"/>
                  </a:lnTo>
                  <a:lnTo>
                    <a:pt x="77368" y="326072"/>
                  </a:lnTo>
                  <a:lnTo>
                    <a:pt x="83540" y="328460"/>
                  </a:lnTo>
                  <a:lnTo>
                    <a:pt x="86614" y="338582"/>
                  </a:lnTo>
                  <a:lnTo>
                    <a:pt x="0" y="336169"/>
                  </a:lnTo>
                  <a:lnTo>
                    <a:pt x="12319" y="629412"/>
                  </a:lnTo>
                  <a:lnTo>
                    <a:pt x="279527" y="619125"/>
                  </a:lnTo>
                  <a:lnTo>
                    <a:pt x="279882" y="616140"/>
                  </a:lnTo>
                  <a:lnTo>
                    <a:pt x="284111" y="447992"/>
                  </a:lnTo>
                  <a:lnTo>
                    <a:pt x="284480" y="445008"/>
                  </a:lnTo>
                  <a:lnTo>
                    <a:pt x="455295" y="302006"/>
                  </a:lnTo>
                  <a:lnTo>
                    <a:pt x="613791" y="459359"/>
                  </a:lnTo>
                  <a:lnTo>
                    <a:pt x="607949" y="622808"/>
                  </a:lnTo>
                  <a:lnTo>
                    <a:pt x="778764" y="624992"/>
                  </a:lnTo>
                  <a:lnTo>
                    <a:pt x="778764" y="626999"/>
                  </a:lnTo>
                  <a:lnTo>
                    <a:pt x="969137" y="629412"/>
                  </a:lnTo>
                  <a:lnTo>
                    <a:pt x="969492" y="626440"/>
                  </a:lnTo>
                  <a:lnTo>
                    <a:pt x="973721" y="458406"/>
                  </a:lnTo>
                  <a:lnTo>
                    <a:pt x="974090" y="455422"/>
                  </a:lnTo>
                  <a:lnTo>
                    <a:pt x="1144651" y="312420"/>
                  </a:lnTo>
                  <a:lnTo>
                    <a:pt x="1302893" y="469773"/>
                  </a:lnTo>
                  <a:lnTo>
                    <a:pt x="1297051" y="633095"/>
                  </a:lnTo>
                  <a:lnTo>
                    <a:pt x="1485900" y="635508"/>
                  </a:lnTo>
                  <a:lnTo>
                    <a:pt x="1485887" y="619404"/>
                  </a:lnTo>
                  <a:lnTo>
                    <a:pt x="1668145" y="621792"/>
                  </a:lnTo>
                  <a:lnTo>
                    <a:pt x="1668500" y="618820"/>
                  </a:lnTo>
                  <a:lnTo>
                    <a:pt x="1672602" y="450786"/>
                  </a:lnTo>
                  <a:lnTo>
                    <a:pt x="1672971" y="447802"/>
                  </a:lnTo>
                  <a:lnTo>
                    <a:pt x="1837690" y="304800"/>
                  </a:lnTo>
                  <a:lnTo>
                    <a:pt x="1990471" y="462153"/>
                  </a:lnTo>
                  <a:lnTo>
                    <a:pt x="1984883" y="625475"/>
                  </a:lnTo>
                  <a:lnTo>
                    <a:pt x="2167128" y="627888"/>
                  </a:lnTo>
                  <a:close/>
                </a:path>
                <a:path w="3659504" h="635635">
                  <a:moveTo>
                    <a:pt x="3659124" y="328803"/>
                  </a:moveTo>
                  <a:lnTo>
                    <a:pt x="3570732" y="324104"/>
                  </a:lnTo>
                  <a:lnTo>
                    <a:pt x="3401187" y="157607"/>
                  </a:lnTo>
                  <a:lnTo>
                    <a:pt x="3393948" y="10795"/>
                  </a:lnTo>
                  <a:lnTo>
                    <a:pt x="3039237" y="6096"/>
                  </a:lnTo>
                  <a:lnTo>
                    <a:pt x="3052445" y="162306"/>
                  </a:lnTo>
                  <a:lnTo>
                    <a:pt x="2868701" y="311734"/>
                  </a:lnTo>
                  <a:lnTo>
                    <a:pt x="2704719" y="151638"/>
                  </a:lnTo>
                  <a:lnTo>
                    <a:pt x="2697353" y="4826"/>
                  </a:lnTo>
                  <a:lnTo>
                    <a:pt x="2339721" y="0"/>
                  </a:lnTo>
                  <a:lnTo>
                    <a:pt x="2343023" y="156464"/>
                  </a:lnTo>
                  <a:lnTo>
                    <a:pt x="2167128" y="306578"/>
                  </a:lnTo>
                  <a:lnTo>
                    <a:pt x="2167128" y="616331"/>
                  </a:lnTo>
                  <a:lnTo>
                    <a:pt x="2357882" y="618744"/>
                  </a:lnTo>
                  <a:lnTo>
                    <a:pt x="2358237" y="615772"/>
                  </a:lnTo>
                  <a:lnTo>
                    <a:pt x="2362466" y="447738"/>
                  </a:lnTo>
                  <a:lnTo>
                    <a:pt x="2362835" y="444754"/>
                  </a:lnTo>
                  <a:lnTo>
                    <a:pt x="2533777" y="301752"/>
                  </a:lnTo>
                  <a:lnTo>
                    <a:pt x="2692400" y="459105"/>
                  </a:lnTo>
                  <a:lnTo>
                    <a:pt x="2686558" y="622427"/>
                  </a:lnTo>
                  <a:lnTo>
                    <a:pt x="2875381" y="624840"/>
                  </a:lnTo>
                  <a:lnTo>
                    <a:pt x="2875534" y="630936"/>
                  </a:lnTo>
                  <a:lnTo>
                    <a:pt x="3057271" y="623824"/>
                  </a:lnTo>
                  <a:lnTo>
                    <a:pt x="3057626" y="620877"/>
                  </a:lnTo>
                  <a:lnTo>
                    <a:pt x="3061855" y="453047"/>
                  </a:lnTo>
                  <a:lnTo>
                    <a:pt x="3062224" y="450088"/>
                  </a:lnTo>
                  <a:lnTo>
                    <a:pt x="3231769" y="307467"/>
                  </a:lnTo>
                  <a:lnTo>
                    <a:pt x="3388868" y="464439"/>
                  </a:lnTo>
                  <a:lnTo>
                    <a:pt x="3383153" y="627507"/>
                  </a:lnTo>
                  <a:lnTo>
                    <a:pt x="3649345" y="629920"/>
                  </a:lnTo>
                  <a:lnTo>
                    <a:pt x="3659124" y="328803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052059" y="1360932"/>
            <a:ext cx="3637915" cy="954405"/>
            <a:chOff x="5052059" y="1360932"/>
            <a:chExt cx="3637915" cy="954405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2059" y="1360932"/>
              <a:ext cx="3637788" cy="95399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081016" y="1635251"/>
              <a:ext cx="3601720" cy="635635"/>
            </a:xfrm>
            <a:custGeom>
              <a:avLst/>
              <a:gdLst/>
              <a:ahLst/>
              <a:cxnLst/>
              <a:rect l="l" t="t" r="r" b="b"/>
              <a:pathLst>
                <a:path w="3601720" h="635635">
                  <a:moveTo>
                    <a:pt x="1459979" y="624840"/>
                  </a:moveTo>
                  <a:lnTo>
                    <a:pt x="1459865" y="318516"/>
                  </a:lnTo>
                  <a:lnTo>
                    <a:pt x="1295527" y="151638"/>
                  </a:lnTo>
                  <a:lnTo>
                    <a:pt x="1288542" y="4826"/>
                  </a:lnTo>
                  <a:lnTo>
                    <a:pt x="944626" y="0"/>
                  </a:lnTo>
                  <a:lnTo>
                    <a:pt x="947801" y="156464"/>
                  </a:lnTo>
                  <a:lnTo>
                    <a:pt x="778764" y="306578"/>
                  </a:lnTo>
                  <a:lnTo>
                    <a:pt x="778764" y="463804"/>
                  </a:lnTo>
                  <a:lnTo>
                    <a:pt x="887615" y="473176"/>
                  </a:lnTo>
                  <a:lnTo>
                    <a:pt x="873061" y="474865"/>
                  </a:lnTo>
                  <a:lnTo>
                    <a:pt x="826236" y="482993"/>
                  </a:lnTo>
                  <a:lnTo>
                    <a:pt x="786612" y="485114"/>
                  </a:lnTo>
                  <a:lnTo>
                    <a:pt x="764794" y="472186"/>
                  </a:lnTo>
                  <a:lnTo>
                    <a:pt x="768946" y="434467"/>
                  </a:lnTo>
                  <a:lnTo>
                    <a:pt x="776033" y="397433"/>
                  </a:lnTo>
                  <a:lnTo>
                    <a:pt x="777963" y="360476"/>
                  </a:lnTo>
                  <a:lnTo>
                    <a:pt x="766699" y="322961"/>
                  </a:lnTo>
                  <a:lnTo>
                    <a:pt x="602361" y="156210"/>
                  </a:lnTo>
                  <a:lnTo>
                    <a:pt x="595249" y="9271"/>
                  </a:lnTo>
                  <a:lnTo>
                    <a:pt x="251333" y="4572"/>
                  </a:lnTo>
                  <a:lnTo>
                    <a:pt x="254508" y="161036"/>
                  </a:lnTo>
                  <a:lnTo>
                    <a:pt x="85471" y="311023"/>
                  </a:lnTo>
                  <a:lnTo>
                    <a:pt x="73469" y="326237"/>
                  </a:lnTo>
                  <a:lnTo>
                    <a:pt x="74434" y="330327"/>
                  </a:lnTo>
                  <a:lnTo>
                    <a:pt x="80378" y="332714"/>
                  </a:lnTo>
                  <a:lnTo>
                    <a:pt x="83312" y="342773"/>
                  </a:lnTo>
                  <a:lnTo>
                    <a:pt x="0" y="340360"/>
                  </a:lnTo>
                  <a:lnTo>
                    <a:pt x="11938" y="633349"/>
                  </a:lnTo>
                  <a:lnTo>
                    <a:pt x="268859" y="623062"/>
                  </a:lnTo>
                  <a:lnTo>
                    <a:pt x="269201" y="620141"/>
                  </a:lnTo>
                  <a:lnTo>
                    <a:pt x="273202" y="452183"/>
                  </a:lnTo>
                  <a:lnTo>
                    <a:pt x="273558" y="449199"/>
                  </a:lnTo>
                  <a:lnTo>
                    <a:pt x="438023" y="306324"/>
                  </a:lnTo>
                  <a:lnTo>
                    <a:pt x="590423" y="463550"/>
                  </a:lnTo>
                  <a:lnTo>
                    <a:pt x="584835" y="626872"/>
                  </a:lnTo>
                  <a:lnTo>
                    <a:pt x="952500" y="633984"/>
                  </a:lnTo>
                  <a:lnTo>
                    <a:pt x="945807" y="477875"/>
                  </a:lnTo>
                  <a:lnTo>
                    <a:pt x="1131189" y="301752"/>
                  </a:lnTo>
                  <a:lnTo>
                    <a:pt x="1283716" y="459105"/>
                  </a:lnTo>
                  <a:lnTo>
                    <a:pt x="1278128" y="622427"/>
                  </a:lnTo>
                  <a:lnTo>
                    <a:pt x="1459979" y="624840"/>
                  </a:lnTo>
                  <a:close/>
                </a:path>
                <a:path w="3601720" h="635635">
                  <a:moveTo>
                    <a:pt x="2150364" y="632460"/>
                  </a:moveTo>
                  <a:lnTo>
                    <a:pt x="2150237" y="326136"/>
                  </a:lnTo>
                  <a:lnTo>
                    <a:pt x="1985899" y="159258"/>
                  </a:lnTo>
                  <a:lnTo>
                    <a:pt x="1978914" y="12446"/>
                  </a:lnTo>
                  <a:lnTo>
                    <a:pt x="1634998" y="7620"/>
                  </a:lnTo>
                  <a:lnTo>
                    <a:pt x="1638173" y="164084"/>
                  </a:lnTo>
                  <a:lnTo>
                    <a:pt x="1469136" y="314198"/>
                  </a:lnTo>
                  <a:lnTo>
                    <a:pt x="1469136" y="623951"/>
                  </a:lnTo>
                  <a:lnTo>
                    <a:pt x="1652524" y="626364"/>
                  </a:lnTo>
                  <a:lnTo>
                    <a:pt x="1652879" y="623392"/>
                  </a:lnTo>
                  <a:lnTo>
                    <a:pt x="1656981" y="455358"/>
                  </a:lnTo>
                  <a:lnTo>
                    <a:pt x="1657350" y="452374"/>
                  </a:lnTo>
                  <a:lnTo>
                    <a:pt x="1821561" y="309372"/>
                  </a:lnTo>
                  <a:lnTo>
                    <a:pt x="1974088" y="466725"/>
                  </a:lnTo>
                  <a:lnTo>
                    <a:pt x="1968500" y="630047"/>
                  </a:lnTo>
                  <a:lnTo>
                    <a:pt x="2150364" y="632460"/>
                  </a:lnTo>
                  <a:close/>
                </a:path>
                <a:path w="3601720" h="635635">
                  <a:moveTo>
                    <a:pt x="2834640" y="629412"/>
                  </a:moveTo>
                  <a:lnTo>
                    <a:pt x="2834513" y="323088"/>
                  </a:lnTo>
                  <a:lnTo>
                    <a:pt x="2670175" y="156210"/>
                  </a:lnTo>
                  <a:lnTo>
                    <a:pt x="2663190" y="9398"/>
                  </a:lnTo>
                  <a:lnTo>
                    <a:pt x="2319274" y="4572"/>
                  </a:lnTo>
                  <a:lnTo>
                    <a:pt x="2322449" y="161036"/>
                  </a:lnTo>
                  <a:lnTo>
                    <a:pt x="2153412" y="311150"/>
                  </a:lnTo>
                  <a:lnTo>
                    <a:pt x="2153412" y="620903"/>
                  </a:lnTo>
                  <a:lnTo>
                    <a:pt x="2336800" y="623316"/>
                  </a:lnTo>
                  <a:lnTo>
                    <a:pt x="2337155" y="620344"/>
                  </a:lnTo>
                  <a:lnTo>
                    <a:pt x="2341257" y="452310"/>
                  </a:lnTo>
                  <a:lnTo>
                    <a:pt x="2341626" y="449326"/>
                  </a:lnTo>
                  <a:lnTo>
                    <a:pt x="2505837" y="306324"/>
                  </a:lnTo>
                  <a:lnTo>
                    <a:pt x="2658364" y="463677"/>
                  </a:lnTo>
                  <a:lnTo>
                    <a:pt x="2652776" y="626999"/>
                  </a:lnTo>
                  <a:lnTo>
                    <a:pt x="2834640" y="629412"/>
                  </a:lnTo>
                  <a:close/>
                </a:path>
                <a:path w="3601720" h="635635">
                  <a:moveTo>
                    <a:pt x="3601212" y="333375"/>
                  </a:moveTo>
                  <a:lnTo>
                    <a:pt x="3515487" y="328676"/>
                  </a:lnTo>
                  <a:lnTo>
                    <a:pt x="3351276" y="162179"/>
                  </a:lnTo>
                  <a:lnTo>
                    <a:pt x="3344164" y="15367"/>
                  </a:lnTo>
                  <a:lnTo>
                    <a:pt x="3000502" y="10668"/>
                  </a:lnTo>
                  <a:lnTo>
                    <a:pt x="3013202" y="166878"/>
                  </a:lnTo>
                  <a:lnTo>
                    <a:pt x="2834640" y="316738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49"/>
                  </a:lnTo>
                  <a:lnTo>
                    <a:pt x="3022358" y="457619"/>
                  </a:lnTo>
                  <a:lnTo>
                    <a:pt x="3022727" y="454660"/>
                  </a:lnTo>
                  <a:lnTo>
                    <a:pt x="3186938" y="312039"/>
                  </a:lnTo>
                  <a:lnTo>
                    <a:pt x="3339338" y="469011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3375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5071871" y="184404"/>
            <a:ext cx="3615054" cy="965200"/>
            <a:chOff x="5071871" y="184404"/>
            <a:chExt cx="3615054" cy="965200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1871" y="184404"/>
              <a:ext cx="3614928" cy="96469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081016" y="481583"/>
              <a:ext cx="3601720" cy="632460"/>
            </a:xfrm>
            <a:custGeom>
              <a:avLst/>
              <a:gdLst/>
              <a:ahLst/>
              <a:cxnLst/>
              <a:rect l="l" t="t" r="r" b="b"/>
              <a:pathLst>
                <a:path w="3601720" h="632460">
                  <a:moveTo>
                    <a:pt x="766572" y="628269"/>
                  </a:moveTo>
                  <a:lnTo>
                    <a:pt x="766445" y="322453"/>
                  </a:lnTo>
                  <a:lnTo>
                    <a:pt x="602234" y="155956"/>
                  </a:lnTo>
                  <a:lnTo>
                    <a:pt x="595122" y="9271"/>
                  </a:lnTo>
                  <a:lnTo>
                    <a:pt x="251333" y="4572"/>
                  </a:lnTo>
                  <a:lnTo>
                    <a:pt x="254508" y="160782"/>
                  </a:lnTo>
                  <a:lnTo>
                    <a:pt x="85471" y="310642"/>
                  </a:lnTo>
                  <a:lnTo>
                    <a:pt x="73444" y="325793"/>
                  </a:lnTo>
                  <a:lnTo>
                    <a:pt x="74383" y="329844"/>
                  </a:lnTo>
                  <a:lnTo>
                    <a:pt x="80327" y="332206"/>
                  </a:lnTo>
                  <a:lnTo>
                    <a:pt x="83312" y="342265"/>
                  </a:lnTo>
                  <a:lnTo>
                    <a:pt x="0" y="339979"/>
                  </a:lnTo>
                  <a:lnTo>
                    <a:pt x="11938" y="632460"/>
                  </a:lnTo>
                  <a:lnTo>
                    <a:pt x="268859" y="622173"/>
                  </a:lnTo>
                  <a:lnTo>
                    <a:pt x="269201" y="619226"/>
                  </a:lnTo>
                  <a:lnTo>
                    <a:pt x="273202" y="451523"/>
                  </a:lnTo>
                  <a:lnTo>
                    <a:pt x="273558" y="448564"/>
                  </a:lnTo>
                  <a:lnTo>
                    <a:pt x="437896" y="305816"/>
                  </a:lnTo>
                  <a:lnTo>
                    <a:pt x="590296" y="462788"/>
                  </a:lnTo>
                  <a:lnTo>
                    <a:pt x="584708" y="625856"/>
                  </a:lnTo>
                  <a:lnTo>
                    <a:pt x="766572" y="628269"/>
                  </a:lnTo>
                  <a:close/>
                </a:path>
                <a:path w="3601720" h="632460">
                  <a:moveTo>
                    <a:pt x="1459979" y="624840"/>
                  </a:moveTo>
                  <a:lnTo>
                    <a:pt x="1459865" y="318516"/>
                  </a:lnTo>
                  <a:lnTo>
                    <a:pt x="1295527" y="151638"/>
                  </a:lnTo>
                  <a:lnTo>
                    <a:pt x="1288542" y="4826"/>
                  </a:lnTo>
                  <a:lnTo>
                    <a:pt x="944626" y="0"/>
                  </a:lnTo>
                  <a:lnTo>
                    <a:pt x="947801" y="156464"/>
                  </a:lnTo>
                  <a:lnTo>
                    <a:pt x="778764" y="306578"/>
                  </a:lnTo>
                  <a:lnTo>
                    <a:pt x="778764" y="616331"/>
                  </a:lnTo>
                  <a:lnTo>
                    <a:pt x="962152" y="618744"/>
                  </a:lnTo>
                  <a:lnTo>
                    <a:pt x="962507" y="615772"/>
                  </a:lnTo>
                  <a:lnTo>
                    <a:pt x="966609" y="447738"/>
                  </a:lnTo>
                  <a:lnTo>
                    <a:pt x="966978" y="444754"/>
                  </a:lnTo>
                  <a:lnTo>
                    <a:pt x="1131189" y="301752"/>
                  </a:lnTo>
                  <a:lnTo>
                    <a:pt x="1283716" y="459105"/>
                  </a:lnTo>
                  <a:lnTo>
                    <a:pt x="1278128" y="622427"/>
                  </a:lnTo>
                  <a:lnTo>
                    <a:pt x="1459979" y="624840"/>
                  </a:lnTo>
                  <a:close/>
                </a:path>
                <a:path w="3601720" h="632460">
                  <a:moveTo>
                    <a:pt x="2150364" y="632460"/>
                  </a:moveTo>
                  <a:lnTo>
                    <a:pt x="2150237" y="326136"/>
                  </a:lnTo>
                  <a:lnTo>
                    <a:pt x="1985899" y="159258"/>
                  </a:lnTo>
                  <a:lnTo>
                    <a:pt x="1978914" y="12446"/>
                  </a:lnTo>
                  <a:lnTo>
                    <a:pt x="1634998" y="7620"/>
                  </a:lnTo>
                  <a:lnTo>
                    <a:pt x="1638173" y="164084"/>
                  </a:lnTo>
                  <a:lnTo>
                    <a:pt x="1469136" y="314198"/>
                  </a:lnTo>
                  <a:lnTo>
                    <a:pt x="1469136" y="623951"/>
                  </a:lnTo>
                  <a:lnTo>
                    <a:pt x="1652524" y="626364"/>
                  </a:lnTo>
                  <a:lnTo>
                    <a:pt x="1652879" y="623392"/>
                  </a:lnTo>
                  <a:lnTo>
                    <a:pt x="1656981" y="455358"/>
                  </a:lnTo>
                  <a:lnTo>
                    <a:pt x="1657350" y="452374"/>
                  </a:lnTo>
                  <a:lnTo>
                    <a:pt x="1821561" y="309372"/>
                  </a:lnTo>
                  <a:lnTo>
                    <a:pt x="1974088" y="466725"/>
                  </a:lnTo>
                  <a:lnTo>
                    <a:pt x="1968500" y="630047"/>
                  </a:lnTo>
                  <a:lnTo>
                    <a:pt x="2150364" y="632460"/>
                  </a:lnTo>
                  <a:close/>
                </a:path>
                <a:path w="3601720" h="632460">
                  <a:moveTo>
                    <a:pt x="2505456" y="305562"/>
                  </a:moveTo>
                  <a:lnTo>
                    <a:pt x="2322322" y="160020"/>
                  </a:lnTo>
                  <a:lnTo>
                    <a:pt x="2153412" y="310261"/>
                  </a:lnTo>
                  <a:lnTo>
                    <a:pt x="2153412" y="620395"/>
                  </a:lnTo>
                  <a:lnTo>
                    <a:pt x="2336546" y="622808"/>
                  </a:lnTo>
                  <a:lnTo>
                    <a:pt x="2336901" y="619861"/>
                  </a:lnTo>
                  <a:lnTo>
                    <a:pt x="2341003" y="451650"/>
                  </a:lnTo>
                  <a:lnTo>
                    <a:pt x="2341372" y="448691"/>
                  </a:lnTo>
                  <a:lnTo>
                    <a:pt x="2505456" y="305562"/>
                  </a:lnTo>
                  <a:close/>
                </a:path>
                <a:path w="3601720" h="632460">
                  <a:moveTo>
                    <a:pt x="3601212" y="331089"/>
                  </a:moveTo>
                  <a:lnTo>
                    <a:pt x="3515487" y="326390"/>
                  </a:lnTo>
                  <a:lnTo>
                    <a:pt x="3351276" y="160274"/>
                  </a:lnTo>
                  <a:lnTo>
                    <a:pt x="3344164" y="13843"/>
                  </a:lnTo>
                  <a:lnTo>
                    <a:pt x="3000502" y="9144"/>
                  </a:lnTo>
                  <a:lnTo>
                    <a:pt x="3013202" y="164973"/>
                  </a:lnTo>
                  <a:lnTo>
                    <a:pt x="2834640" y="314452"/>
                  </a:lnTo>
                  <a:lnTo>
                    <a:pt x="2841752" y="632460"/>
                  </a:lnTo>
                  <a:lnTo>
                    <a:pt x="3017901" y="625348"/>
                  </a:lnTo>
                  <a:lnTo>
                    <a:pt x="3018256" y="622401"/>
                  </a:lnTo>
                  <a:lnTo>
                    <a:pt x="3022358" y="455079"/>
                  </a:lnTo>
                  <a:lnTo>
                    <a:pt x="3022727" y="452120"/>
                  </a:lnTo>
                  <a:lnTo>
                    <a:pt x="3186938" y="309753"/>
                  </a:lnTo>
                  <a:lnTo>
                    <a:pt x="3339338" y="466344"/>
                  </a:lnTo>
                  <a:lnTo>
                    <a:pt x="3333750" y="629031"/>
                  </a:lnTo>
                  <a:lnTo>
                    <a:pt x="3591814" y="631444"/>
                  </a:lnTo>
                  <a:lnTo>
                    <a:pt x="3601212" y="331089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995671" y="3777996"/>
            <a:ext cx="3740150" cy="1073150"/>
            <a:chOff x="4995671" y="3777996"/>
            <a:chExt cx="3740150" cy="1073150"/>
          </a:xfrm>
        </p:grpSpPr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5671" y="3777996"/>
              <a:ext cx="3739879" cy="107287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995672" y="4171188"/>
              <a:ext cx="3705225" cy="632460"/>
            </a:xfrm>
            <a:custGeom>
              <a:avLst/>
              <a:gdLst/>
              <a:ahLst/>
              <a:cxnLst/>
              <a:rect l="l" t="t" r="r" b="b"/>
              <a:pathLst>
                <a:path w="3705225" h="632460">
                  <a:moveTo>
                    <a:pt x="1517904" y="624840"/>
                  </a:moveTo>
                  <a:lnTo>
                    <a:pt x="1516126" y="584606"/>
                  </a:lnTo>
                  <a:lnTo>
                    <a:pt x="1515529" y="546582"/>
                  </a:lnTo>
                  <a:lnTo>
                    <a:pt x="1515097" y="289052"/>
                  </a:lnTo>
                  <a:lnTo>
                    <a:pt x="1516341" y="270230"/>
                  </a:lnTo>
                  <a:lnTo>
                    <a:pt x="1512620" y="280898"/>
                  </a:lnTo>
                  <a:lnTo>
                    <a:pt x="1503680" y="294665"/>
                  </a:lnTo>
                  <a:lnTo>
                    <a:pt x="1489202" y="285115"/>
                  </a:lnTo>
                  <a:lnTo>
                    <a:pt x="1359535" y="151638"/>
                  </a:lnTo>
                  <a:lnTo>
                    <a:pt x="1352169" y="4826"/>
                  </a:lnTo>
                  <a:lnTo>
                    <a:pt x="991108" y="0"/>
                  </a:lnTo>
                  <a:lnTo>
                    <a:pt x="994410" y="156464"/>
                  </a:lnTo>
                  <a:lnTo>
                    <a:pt x="816864" y="306578"/>
                  </a:lnTo>
                  <a:lnTo>
                    <a:pt x="816864" y="309740"/>
                  </a:lnTo>
                  <a:lnTo>
                    <a:pt x="652526" y="155956"/>
                  </a:lnTo>
                  <a:lnTo>
                    <a:pt x="644779" y="9271"/>
                  </a:lnTo>
                  <a:lnTo>
                    <a:pt x="272288" y="4572"/>
                  </a:lnTo>
                  <a:lnTo>
                    <a:pt x="275717" y="160782"/>
                  </a:lnTo>
                  <a:lnTo>
                    <a:pt x="92583" y="310642"/>
                  </a:lnTo>
                  <a:lnTo>
                    <a:pt x="79590" y="325793"/>
                  </a:lnTo>
                  <a:lnTo>
                    <a:pt x="80619" y="329844"/>
                  </a:lnTo>
                  <a:lnTo>
                    <a:pt x="87058" y="332206"/>
                  </a:lnTo>
                  <a:lnTo>
                    <a:pt x="90297" y="342265"/>
                  </a:lnTo>
                  <a:lnTo>
                    <a:pt x="0" y="339979"/>
                  </a:lnTo>
                  <a:lnTo>
                    <a:pt x="12954" y="632460"/>
                  </a:lnTo>
                  <a:lnTo>
                    <a:pt x="291211" y="622173"/>
                  </a:lnTo>
                  <a:lnTo>
                    <a:pt x="291592" y="619226"/>
                  </a:lnTo>
                  <a:lnTo>
                    <a:pt x="296024" y="451523"/>
                  </a:lnTo>
                  <a:lnTo>
                    <a:pt x="296418" y="448564"/>
                  </a:lnTo>
                  <a:lnTo>
                    <a:pt x="474472" y="305816"/>
                  </a:lnTo>
                  <a:lnTo>
                    <a:pt x="639572" y="462788"/>
                  </a:lnTo>
                  <a:lnTo>
                    <a:pt x="633603" y="625856"/>
                  </a:lnTo>
                  <a:lnTo>
                    <a:pt x="830580" y="628269"/>
                  </a:lnTo>
                  <a:lnTo>
                    <a:pt x="830567" y="616508"/>
                  </a:lnTo>
                  <a:lnTo>
                    <a:pt x="1009396" y="618744"/>
                  </a:lnTo>
                  <a:lnTo>
                    <a:pt x="1009764" y="615772"/>
                  </a:lnTo>
                  <a:lnTo>
                    <a:pt x="1014095" y="447738"/>
                  </a:lnTo>
                  <a:lnTo>
                    <a:pt x="1014476" y="444754"/>
                  </a:lnTo>
                  <a:lnTo>
                    <a:pt x="1186942" y="301752"/>
                  </a:lnTo>
                  <a:lnTo>
                    <a:pt x="1347089" y="459105"/>
                  </a:lnTo>
                  <a:lnTo>
                    <a:pt x="1341247" y="622427"/>
                  </a:lnTo>
                  <a:lnTo>
                    <a:pt x="1517904" y="624840"/>
                  </a:lnTo>
                  <a:close/>
                </a:path>
                <a:path w="3705225" h="632460">
                  <a:moveTo>
                    <a:pt x="3704844" y="324231"/>
                  </a:moveTo>
                  <a:lnTo>
                    <a:pt x="3619373" y="319405"/>
                  </a:lnTo>
                  <a:lnTo>
                    <a:pt x="3455543" y="152146"/>
                  </a:lnTo>
                  <a:lnTo>
                    <a:pt x="3448558" y="4826"/>
                  </a:lnTo>
                  <a:lnTo>
                    <a:pt x="3105785" y="0"/>
                  </a:lnTo>
                  <a:lnTo>
                    <a:pt x="3118485" y="156972"/>
                  </a:lnTo>
                  <a:lnTo>
                    <a:pt x="2930906" y="332867"/>
                  </a:lnTo>
                  <a:lnTo>
                    <a:pt x="2776728" y="175514"/>
                  </a:lnTo>
                  <a:lnTo>
                    <a:pt x="2716403" y="235966"/>
                  </a:lnTo>
                  <a:lnTo>
                    <a:pt x="2694178" y="210439"/>
                  </a:lnTo>
                  <a:lnTo>
                    <a:pt x="2659253" y="235966"/>
                  </a:lnTo>
                  <a:lnTo>
                    <a:pt x="2678303" y="261366"/>
                  </a:lnTo>
                  <a:lnTo>
                    <a:pt x="2624328" y="328041"/>
                  </a:lnTo>
                  <a:lnTo>
                    <a:pt x="2760853" y="464693"/>
                  </a:lnTo>
                  <a:lnTo>
                    <a:pt x="2398776" y="471043"/>
                  </a:lnTo>
                  <a:lnTo>
                    <a:pt x="2399080" y="511035"/>
                  </a:lnTo>
                  <a:lnTo>
                    <a:pt x="2400871" y="590956"/>
                  </a:lnTo>
                  <a:lnTo>
                    <a:pt x="2401189" y="630936"/>
                  </a:lnTo>
                  <a:lnTo>
                    <a:pt x="3123184" y="620649"/>
                  </a:lnTo>
                  <a:lnTo>
                    <a:pt x="3123539" y="617664"/>
                  </a:lnTo>
                  <a:lnTo>
                    <a:pt x="3127641" y="449084"/>
                  </a:lnTo>
                  <a:lnTo>
                    <a:pt x="3128010" y="446151"/>
                  </a:lnTo>
                  <a:lnTo>
                    <a:pt x="3291713" y="302768"/>
                  </a:lnTo>
                  <a:lnTo>
                    <a:pt x="3443732" y="460502"/>
                  </a:lnTo>
                  <a:lnTo>
                    <a:pt x="3438144" y="624332"/>
                  </a:lnTo>
                  <a:lnTo>
                    <a:pt x="3695446" y="626745"/>
                  </a:lnTo>
                  <a:lnTo>
                    <a:pt x="3704844" y="324231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006340" y="5036820"/>
            <a:ext cx="3729354" cy="981710"/>
            <a:chOff x="5006340" y="5036820"/>
            <a:chExt cx="3729354" cy="981710"/>
          </a:xfrm>
        </p:grpSpPr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06340" y="5036820"/>
              <a:ext cx="3729227" cy="98145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042916" y="5350763"/>
              <a:ext cx="3659504" cy="643255"/>
            </a:xfrm>
            <a:custGeom>
              <a:avLst/>
              <a:gdLst/>
              <a:ahLst/>
              <a:cxnLst/>
              <a:rect l="l" t="t" r="r" b="b"/>
              <a:pathLst>
                <a:path w="3659504" h="643254">
                  <a:moveTo>
                    <a:pt x="1362456" y="208153"/>
                  </a:moveTo>
                  <a:lnTo>
                    <a:pt x="1317498" y="155829"/>
                  </a:lnTo>
                  <a:lnTo>
                    <a:pt x="1310259" y="9271"/>
                  </a:lnTo>
                  <a:lnTo>
                    <a:pt x="957199" y="4572"/>
                  </a:lnTo>
                  <a:lnTo>
                    <a:pt x="960501" y="160655"/>
                  </a:lnTo>
                  <a:lnTo>
                    <a:pt x="786892" y="310388"/>
                  </a:lnTo>
                  <a:lnTo>
                    <a:pt x="708279" y="456717"/>
                  </a:lnTo>
                  <a:lnTo>
                    <a:pt x="677303" y="463346"/>
                  </a:lnTo>
                  <a:lnTo>
                    <a:pt x="643001" y="456780"/>
                  </a:lnTo>
                  <a:lnTo>
                    <a:pt x="701294" y="452297"/>
                  </a:lnTo>
                  <a:lnTo>
                    <a:pt x="777240" y="313918"/>
                  </a:lnTo>
                  <a:lnTo>
                    <a:pt x="621919" y="151765"/>
                  </a:lnTo>
                  <a:lnTo>
                    <a:pt x="614553" y="4826"/>
                  </a:lnTo>
                  <a:lnTo>
                    <a:pt x="259588" y="0"/>
                  </a:lnTo>
                  <a:lnTo>
                    <a:pt x="262890" y="156591"/>
                  </a:lnTo>
                  <a:lnTo>
                    <a:pt x="88265" y="306755"/>
                  </a:lnTo>
                  <a:lnTo>
                    <a:pt x="75869" y="321995"/>
                  </a:lnTo>
                  <a:lnTo>
                    <a:pt x="76847" y="326085"/>
                  </a:lnTo>
                  <a:lnTo>
                    <a:pt x="82994" y="328460"/>
                  </a:lnTo>
                  <a:lnTo>
                    <a:pt x="86106" y="338543"/>
                  </a:lnTo>
                  <a:lnTo>
                    <a:pt x="0" y="336156"/>
                  </a:lnTo>
                  <a:lnTo>
                    <a:pt x="12319" y="629412"/>
                  </a:lnTo>
                  <a:lnTo>
                    <a:pt x="277622" y="619086"/>
                  </a:lnTo>
                  <a:lnTo>
                    <a:pt x="277977" y="616140"/>
                  </a:lnTo>
                  <a:lnTo>
                    <a:pt x="282079" y="448005"/>
                  </a:lnTo>
                  <a:lnTo>
                    <a:pt x="282448" y="445033"/>
                  </a:lnTo>
                  <a:lnTo>
                    <a:pt x="452247" y="301993"/>
                  </a:lnTo>
                  <a:lnTo>
                    <a:pt x="602513" y="452272"/>
                  </a:lnTo>
                  <a:lnTo>
                    <a:pt x="582168" y="466229"/>
                  </a:lnTo>
                  <a:lnTo>
                    <a:pt x="583298" y="506526"/>
                  </a:lnTo>
                  <a:lnTo>
                    <a:pt x="588264" y="586219"/>
                  </a:lnTo>
                  <a:lnTo>
                    <a:pt x="589407" y="626491"/>
                  </a:lnTo>
                  <a:lnTo>
                    <a:pt x="970407" y="633628"/>
                  </a:lnTo>
                  <a:lnTo>
                    <a:pt x="971118" y="629805"/>
                  </a:lnTo>
                  <a:lnTo>
                    <a:pt x="979335" y="452069"/>
                  </a:lnTo>
                  <a:lnTo>
                    <a:pt x="980059" y="448233"/>
                  </a:lnTo>
                  <a:lnTo>
                    <a:pt x="1132078" y="288988"/>
                  </a:lnTo>
                  <a:lnTo>
                    <a:pt x="1202944" y="360299"/>
                  </a:lnTo>
                  <a:lnTo>
                    <a:pt x="1362456" y="208153"/>
                  </a:lnTo>
                  <a:close/>
                </a:path>
                <a:path w="3659504" h="643254">
                  <a:moveTo>
                    <a:pt x="2180844" y="627824"/>
                  </a:moveTo>
                  <a:lnTo>
                    <a:pt x="2180717" y="319112"/>
                  </a:lnTo>
                  <a:lnTo>
                    <a:pt x="2009267" y="154686"/>
                  </a:lnTo>
                  <a:lnTo>
                    <a:pt x="2002155" y="7874"/>
                  </a:lnTo>
                  <a:lnTo>
                    <a:pt x="1658366" y="3048"/>
                  </a:lnTo>
                  <a:lnTo>
                    <a:pt x="1661541" y="159512"/>
                  </a:lnTo>
                  <a:lnTo>
                    <a:pt x="1492504" y="309587"/>
                  </a:lnTo>
                  <a:lnTo>
                    <a:pt x="1362710" y="216027"/>
                  </a:lnTo>
                  <a:lnTo>
                    <a:pt x="1205484" y="370852"/>
                  </a:lnTo>
                  <a:lnTo>
                    <a:pt x="1293622" y="454240"/>
                  </a:lnTo>
                  <a:lnTo>
                    <a:pt x="1292352" y="643128"/>
                  </a:lnTo>
                  <a:lnTo>
                    <a:pt x="1671066" y="631215"/>
                  </a:lnTo>
                  <a:lnTo>
                    <a:pt x="1671764" y="627557"/>
                  </a:lnTo>
                  <a:lnTo>
                    <a:pt x="1679879" y="451434"/>
                  </a:lnTo>
                  <a:lnTo>
                    <a:pt x="1680591" y="447763"/>
                  </a:lnTo>
                  <a:lnTo>
                    <a:pt x="1844929" y="304825"/>
                  </a:lnTo>
                  <a:lnTo>
                    <a:pt x="1997329" y="462064"/>
                  </a:lnTo>
                  <a:lnTo>
                    <a:pt x="1991868" y="625436"/>
                  </a:lnTo>
                  <a:lnTo>
                    <a:pt x="2180844" y="627824"/>
                  </a:lnTo>
                  <a:close/>
                </a:path>
                <a:path w="3659504" h="643254">
                  <a:moveTo>
                    <a:pt x="2865120" y="632460"/>
                  </a:moveTo>
                  <a:lnTo>
                    <a:pt x="2864993" y="326097"/>
                  </a:lnTo>
                  <a:lnTo>
                    <a:pt x="2700655" y="159258"/>
                  </a:lnTo>
                  <a:lnTo>
                    <a:pt x="2693670" y="12446"/>
                  </a:lnTo>
                  <a:lnTo>
                    <a:pt x="2349754" y="7620"/>
                  </a:lnTo>
                  <a:lnTo>
                    <a:pt x="2352929" y="164084"/>
                  </a:lnTo>
                  <a:lnTo>
                    <a:pt x="2183892" y="314185"/>
                  </a:lnTo>
                  <a:lnTo>
                    <a:pt x="2183892" y="623938"/>
                  </a:lnTo>
                  <a:lnTo>
                    <a:pt x="2367280" y="626325"/>
                  </a:lnTo>
                  <a:lnTo>
                    <a:pt x="2367635" y="623379"/>
                  </a:lnTo>
                  <a:lnTo>
                    <a:pt x="2371737" y="455345"/>
                  </a:lnTo>
                  <a:lnTo>
                    <a:pt x="2372106" y="452386"/>
                  </a:lnTo>
                  <a:lnTo>
                    <a:pt x="2536317" y="309422"/>
                  </a:lnTo>
                  <a:lnTo>
                    <a:pt x="2688844" y="466686"/>
                  </a:lnTo>
                  <a:lnTo>
                    <a:pt x="2683256" y="630072"/>
                  </a:lnTo>
                  <a:lnTo>
                    <a:pt x="2865120" y="632460"/>
                  </a:lnTo>
                  <a:close/>
                </a:path>
                <a:path w="3659504" h="643254">
                  <a:moveTo>
                    <a:pt x="3659124" y="328828"/>
                  </a:moveTo>
                  <a:lnTo>
                    <a:pt x="3571240" y="324065"/>
                  </a:lnTo>
                  <a:lnTo>
                    <a:pt x="3402711" y="157607"/>
                  </a:lnTo>
                  <a:lnTo>
                    <a:pt x="3395472" y="10795"/>
                  </a:lnTo>
                  <a:lnTo>
                    <a:pt x="3042920" y="6096"/>
                  </a:lnTo>
                  <a:lnTo>
                    <a:pt x="3055874" y="162306"/>
                  </a:lnTo>
                  <a:lnTo>
                    <a:pt x="2872740" y="312166"/>
                  </a:lnTo>
                  <a:lnTo>
                    <a:pt x="2880106" y="630936"/>
                  </a:lnTo>
                  <a:lnTo>
                    <a:pt x="3060827" y="623798"/>
                  </a:lnTo>
                  <a:lnTo>
                    <a:pt x="3061182" y="620852"/>
                  </a:lnTo>
                  <a:lnTo>
                    <a:pt x="3065284" y="453097"/>
                  </a:lnTo>
                  <a:lnTo>
                    <a:pt x="3065653" y="450138"/>
                  </a:lnTo>
                  <a:lnTo>
                    <a:pt x="3234182" y="307416"/>
                  </a:lnTo>
                  <a:lnTo>
                    <a:pt x="3390519" y="464413"/>
                  </a:lnTo>
                  <a:lnTo>
                    <a:pt x="3384804" y="627545"/>
                  </a:lnTo>
                  <a:lnTo>
                    <a:pt x="3649472" y="629920"/>
                  </a:lnTo>
                  <a:lnTo>
                    <a:pt x="3659124" y="328828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235188" y="109651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550911" y="109651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856856" y="1097407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61913" y="109651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465826" y="1106551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223884" y="2277871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39608" y="2277871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845554" y="2278760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50609" y="2277871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54522" y="2287600"/>
            <a:ext cx="10033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235188" y="348665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550911" y="348665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856856" y="3487673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61913" y="348665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465826" y="3496817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235188" y="4771390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550911" y="4771390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856856" y="4772405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161913" y="4771390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465826" y="4781550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7388352" y="487680"/>
            <a:ext cx="528955" cy="623570"/>
            <a:chOff x="7388352" y="487680"/>
            <a:chExt cx="528955" cy="623570"/>
          </a:xfrm>
        </p:grpSpPr>
        <p:sp>
          <p:nvSpPr>
            <p:cNvPr id="48" name="object 48"/>
            <p:cNvSpPr/>
            <p:nvPr/>
          </p:nvSpPr>
          <p:spPr>
            <a:xfrm>
              <a:off x="7717536" y="778764"/>
              <a:ext cx="200025" cy="332740"/>
            </a:xfrm>
            <a:custGeom>
              <a:avLst/>
              <a:gdLst/>
              <a:ahLst/>
              <a:cxnLst/>
              <a:rect l="l" t="t" r="r" b="b"/>
              <a:pathLst>
                <a:path w="200025" h="332740">
                  <a:moveTo>
                    <a:pt x="168656" y="0"/>
                  </a:moveTo>
                  <a:lnTo>
                    <a:pt x="75946" y="83312"/>
                  </a:lnTo>
                  <a:lnTo>
                    <a:pt x="0" y="157225"/>
                  </a:lnTo>
                  <a:lnTo>
                    <a:pt x="16510" y="164211"/>
                  </a:lnTo>
                  <a:lnTo>
                    <a:pt x="10922" y="327533"/>
                  </a:lnTo>
                  <a:lnTo>
                    <a:pt x="199644" y="332232"/>
                  </a:lnTo>
                  <a:lnTo>
                    <a:pt x="199286" y="281062"/>
                  </a:lnTo>
                  <a:lnTo>
                    <a:pt x="198392" y="229620"/>
                  </a:lnTo>
                  <a:lnTo>
                    <a:pt x="196069" y="126444"/>
                  </a:lnTo>
                  <a:lnTo>
                    <a:pt x="195175" y="74971"/>
                  </a:lnTo>
                  <a:lnTo>
                    <a:pt x="194818" y="23749"/>
                  </a:lnTo>
                  <a:lnTo>
                    <a:pt x="168656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388352" y="487680"/>
              <a:ext cx="481965" cy="459105"/>
            </a:xfrm>
            <a:custGeom>
              <a:avLst/>
              <a:gdLst/>
              <a:ahLst/>
              <a:cxnLst/>
              <a:rect l="l" t="t" r="r" b="b"/>
              <a:pathLst>
                <a:path w="481965" h="459105">
                  <a:moveTo>
                    <a:pt x="0" y="0"/>
                  </a:moveTo>
                  <a:lnTo>
                    <a:pt x="3175" y="156337"/>
                  </a:lnTo>
                  <a:lnTo>
                    <a:pt x="186436" y="301625"/>
                  </a:lnTo>
                  <a:lnTo>
                    <a:pt x="338836" y="458724"/>
                  </a:lnTo>
                  <a:lnTo>
                    <a:pt x="340359" y="450596"/>
                  </a:lnTo>
                  <a:lnTo>
                    <a:pt x="403098" y="369570"/>
                  </a:lnTo>
                  <a:lnTo>
                    <a:pt x="481583" y="289687"/>
                  </a:lnTo>
                  <a:lnTo>
                    <a:pt x="350647" y="151637"/>
                  </a:lnTo>
                  <a:lnTo>
                    <a:pt x="343662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" name="object 50"/>
          <p:cNvGrpSpPr/>
          <p:nvPr/>
        </p:nvGrpSpPr>
        <p:grpSpPr>
          <a:xfrm>
            <a:off x="5294376" y="4160520"/>
            <a:ext cx="3156585" cy="647700"/>
            <a:chOff x="5294376" y="4160520"/>
            <a:chExt cx="3156585" cy="647700"/>
          </a:xfrm>
        </p:grpSpPr>
        <p:sp>
          <p:nvSpPr>
            <p:cNvPr id="51" name="object 51"/>
            <p:cNvSpPr/>
            <p:nvPr/>
          </p:nvSpPr>
          <p:spPr>
            <a:xfrm>
              <a:off x="5294376" y="4160519"/>
              <a:ext cx="3156585" cy="647700"/>
            </a:xfrm>
            <a:custGeom>
              <a:avLst/>
              <a:gdLst/>
              <a:ahLst/>
              <a:cxnLst/>
              <a:rect l="l" t="t" r="r" b="b"/>
              <a:pathLst>
                <a:path w="3156584" h="647700">
                  <a:moveTo>
                    <a:pt x="339852" y="469392"/>
                  </a:moveTo>
                  <a:lnTo>
                    <a:pt x="0" y="469392"/>
                  </a:lnTo>
                  <a:lnTo>
                    <a:pt x="0" y="638556"/>
                  </a:lnTo>
                  <a:lnTo>
                    <a:pt x="339852" y="638556"/>
                  </a:lnTo>
                  <a:lnTo>
                    <a:pt x="339852" y="469392"/>
                  </a:lnTo>
                  <a:close/>
                </a:path>
                <a:path w="3156584" h="647700">
                  <a:moveTo>
                    <a:pt x="1039355" y="475500"/>
                  </a:moveTo>
                  <a:lnTo>
                    <a:pt x="699516" y="475500"/>
                  </a:lnTo>
                  <a:lnTo>
                    <a:pt x="699516" y="644652"/>
                  </a:lnTo>
                  <a:lnTo>
                    <a:pt x="1039355" y="644652"/>
                  </a:lnTo>
                  <a:lnTo>
                    <a:pt x="1039355" y="475500"/>
                  </a:lnTo>
                  <a:close/>
                </a:path>
                <a:path w="3156584" h="647700">
                  <a:moveTo>
                    <a:pt x="1933956" y="446278"/>
                  </a:moveTo>
                  <a:lnTo>
                    <a:pt x="1933879" y="444754"/>
                  </a:lnTo>
                  <a:lnTo>
                    <a:pt x="1929511" y="351155"/>
                  </a:lnTo>
                  <a:lnTo>
                    <a:pt x="1929511" y="302768"/>
                  </a:lnTo>
                  <a:lnTo>
                    <a:pt x="1893189" y="302768"/>
                  </a:lnTo>
                  <a:lnTo>
                    <a:pt x="1884641" y="294386"/>
                  </a:lnTo>
                  <a:lnTo>
                    <a:pt x="1752854" y="165100"/>
                  </a:lnTo>
                  <a:lnTo>
                    <a:pt x="1752854" y="0"/>
                  </a:lnTo>
                  <a:lnTo>
                    <a:pt x="1399286" y="0"/>
                  </a:lnTo>
                  <a:lnTo>
                    <a:pt x="1400429" y="160909"/>
                  </a:lnTo>
                  <a:lnTo>
                    <a:pt x="1257922" y="302768"/>
                  </a:lnTo>
                  <a:lnTo>
                    <a:pt x="1217168" y="303911"/>
                  </a:lnTo>
                  <a:lnTo>
                    <a:pt x="1216152" y="481584"/>
                  </a:lnTo>
                  <a:lnTo>
                    <a:pt x="1394180" y="481584"/>
                  </a:lnTo>
                  <a:lnTo>
                    <a:pt x="1397127" y="469011"/>
                  </a:lnTo>
                  <a:lnTo>
                    <a:pt x="1569593" y="294386"/>
                  </a:lnTo>
                  <a:lnTo>
                    <a:pt x="1584579" y="295402"/>
                  </a:lnTo>
                  <a:lnTo>
                    <a:pt x="1754886" y="469011"/>
                  </a:lnTo>
                  <a:lnTo>
                    <a:pt x="1754886" y="481584"/>
                  </a:lnTo>
                  <a:lnTo>
                    <a:pt x="1394180" y="481584"/>
                  </a:lnTo>
                  <a:lnTo>
                    <a:pt x="1393952" y="482600"/>
                  </a:lnTo>
                  <a:lnTo>
                    <a:pt x="1216152" y="481584"/>
                  </a:lnTo>
                  <a:lnTo>
                    <a:pt x="1216152" y="647700"/>
                  </a:lnTo>
                  <a:lnTo>
                    <a:pt x="1874901" y="645541"/>
                  </a:lnTo>
                  <a:lnTo>
                    <a:pt x="1874901" y="525780"/>
                  </a:lnTo>
                  <a:lnTo>
                    <a:pt x="1903514" y="482600"/>
                  </a:lnTo>
                  <a:lnTo>
                    <a:pt x="1904873" y="480568"/>
                  </a:lnTo>
                  <a:lnTo>
                    <a:pt x="1906016" y="444754"/>
                  </a:lnTo>
                  <a:lnTo>
                    <a:pt x="1933956" y="446278"/>
                  </a:lnTo>
                  <a:close/>
                </a:path>
                <a:path w="3156584" h="647700">
                  <a:moveTo>
                    <a:pt x="3156204" y="475500"/>
                  </a:moveTo>
                  <a:lnTo>
                    <a:pt x="2814828" y="475500"/>
                  </a:lnTo>
                  <a:lnTo>
                    <a:pt x="2814828" y="644652"/>
                  </a:lnTo>
                  <a:lnTo>
                    <a:pt x="3156204" y="644652"/>
                  </a:lnTo>
                  <a:lnTo>
                    <a:pt x="3156204" y="47550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167372" y="4165092"/>
              <a:ext cx="597535" cy="631190"/>
            </a:xfrm>
            <a:custGeom>
              <a:avLst/>
              <a:gdLst/>
              <a:ahLst/>
              <a:cxnLst/>
              <a:rect l="l" t="t" r="r" b="b"/>
              <a:pathLst>
                <a:path w="597534" h="631189">
                  <a:moveTo>
                    <a:pt x="230885" y="0"/>
                  </a:moveTo>
                  <a:lnTo>
                    <a:pt x="230885" y="157098"/>
                  </a:lnTo>
                  <a:lnTo>
                    <a:pt x="97535" y="297560"/>
                  </a:lnTo>
                  <a:lnTo>
                    <a:pt x="52324" y="299973"/>
                  </a:lnTo>
                  <a:lnTo>
                    <a:pt x="52324" y="435736"/>
                  </a:lnTo>
                  <a:lnTo>
                    <a:pt x="33274" y="440435"/>
                  </a:lnTo>
                  <a:lnTo>
                    <a:pt x="30987" y="464311"/>
                  </a:lnTo>
                  <a:lnTo>
                    <a:pt x="0" y="519048"/>
                  </a:lnTo>
                  <a:lnTo>
                    <a:pt x="0" y="630935"/>
                  </a:lnTo>
                  <a:lnTo>
                    <a:pt x="230885" y="630935"/>
                  </a:lnTo>
                  <a:lnTo>
                    <a:pt x="230885" y="466597"/>
                  </a:lnTo>
                  <a:lnTo>
                    <a:pt x="409321" y="288035"/>
                  </a:lnTo>
                  <a:lnTo>
                    <a:pt x="445134" y="328548"/>
                  </a:lnTo>
                  <a:lnTo>
                    <a:pt x="509397" y="264286"/>
                  </a:lnTo>
                  <a:lnTo>
                    <a:pt x="490347" y="242823"/>
                  </a:lnTo>
                  <a:lnTo>
                    <a:pt x="516508" y="211962"/>
                  </a:lnTo>
                  <a:lnTo>
                    <a:pt x="533146" y="235711"/>
                  </a:lnTo>
                  <a:lnTo>
                    <a:pt x="597407" y="173862"/>
                  </a:lnTo>
                  <a:lnTo>
                    <a:pt x="585470" y="161924"/>
                  </a:lnTo>
                  <a:lnTo>
                    <a:pt x="583183" y="2412"/>
                  </a:lnTo>
                  <a:lnTo>
                    <a:pt x="230885" y="0"/>
                  </a:lnTo>
                  <a:close/>
                </a:path>
              </a:pathLst>
            </a:custGeom>
            <a:solidFill>
              <a:srgbClr val="FFC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4434332" y="5702452"/>
            <a:ext cx="39179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RdC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454522" y="5998870"/>
            <a:ext cx="1003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150609" y="5988811"/>
            <a:ext cx="1193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845554" y="5989726"/>
            <a:ext cx="1066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539608" y="5988811"/>
            <a:ext cx="1085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223884" y="5988811"/>
            <a:ext cx="113664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35</a:t>
            </a:fld>
            <a:endParaRPr dirty="0"/>
          </a:p>
        </p:txBody>
      </p:sp>
      <p:sp>
        <p:nvSpPr>
          <p:cNvPr id="60" name="object 6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6753225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 V.18-2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2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008694"/>
                </a:solidFill>
              </a:rPr>
              <a:t>Calendrier</a:t>
            </a:r>
            <a:r>
              <a:rPr spc="-30" dirty="0">
                <a:solidFill>
                  <a:srgbClr val="008694"/>
                </a:solidFill>
              </a:rPr>
              <a:t> </a:t>
            </a:r>
            <a:r>
              <a:rPr spc="-10" dirty="0">
                <a:solidFill>
                  <a:srgbClr val="008694"/>
                </a:solidFill>
              </a:rPr>
              <a:t>Opérationnel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285114" y="3665119"/>
            <a:ext cx="76579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z="700" i="1" spc="-5" dirty="0">
                <a:latin typeface="Calibri"/>
                <a:cs typeface="Calibri"/>
              </a:rPr>
              <a:t>Le</a:t>
            </a:r>
            <a:r>
              <a:rPr sz="700" i="1" spc="20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planning</a:t>
            </a:r>
            <a:r>
              <a:rPr sz="700" i="1" spc="35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pourra</a:t>
            </a:r>
            <a:r>
              <a:rPr sz="700" i="1" spc="5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été</a:t>
            </a:r>
            <a:r>
              <a:rPr sz="700" i="1" spc="20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optimisé</a:t>
            </a:r>
            <a:r>
              <a:rPr sz="700" i="1" spc="40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en</a:t>
            </a:r>
            <a:r>
              <a:rPr sz="700" i="1" spc="15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fonction</a:t>
            </a:r>
            <a:r>
              <a:rPr sz="700" i="1" spc="20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des</a:t>
            </a:r>
            <a:r>
              <a:rPr sz="700" i="1" spc="15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superpositions</a:t>
            </a:r>
            <a:r>
              <a:rPr sz="700" i="1" spc="40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de</a:t>
            </a:r>
            <a:r>
              <a:rPr sz="700" i="1" spc="15" dirty="0">
                <a:latin typeface="Calibri"/>
                <a:cs typeface="Calibri"/>
              </a:rPr>
              <a:t> </a:t>
            </a:r>
            <a:r>
              <a:rPr sz="700" i="1" spc="-5" dirty="0">
                <a:latin typeface="Calibri"/>
                <a:cs typeface="Calibri"/>
              </a:rPr>
              <a:t>phases.</a:t>
            </a:r>
            <a:endParaRPr sz="700" dirty="0">
              <a:latin typeface="Calibri"/>
              <a:cs typeface="Calibri"/>
            </a:endParaRPr>
          </a:p>
        </p:txBody>
      </p:sp>
      <p:sp>
        <p:nvSpPr>
          <p:cNvPr id="149" name="object 1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36</a:t>
            </a:fld>
            <a:endParaRPr dirty="0"/>
          </a:p>
        </p:txBody>
      </p:sp>
      <p:sp>
        <p:nvSpPr>
          <p:cNvPr id="150" name="object 150"/>
          <p:cNvSpPr txBox="1">
            <a:spLocks noGrp="1"/>
          </p:cNvSpPr>
          <p:nvPr>
            <p:ph type="ftr" sz="quarter" idx="5"/>
          </p:nvPr>
        </p:nvSpPr>
        <p:spPr>
          <a:xfrm>
            <a:off x="78738" y="6645045"/>
            <a:ext cx="759461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6" y="1466444"/>
            <a:ext cx="8786824" cy="186156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4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6002020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8694"/>
                </a:solidFill>
              </a:rPr>
              <a:t>Méthodologie</a:t>
            </a:r>
            <a:r>
              <a:rPr spc="-40" dirty="0">
                <a:solidFill>
                  <a:srgbClr val="008694"/>
                </a:solidFill>
              </a:rPr>
              <a:t> </a:t>
            </a:r>
            <a:r>
              <a:rPr spc="-10" dirty="0">
                <a:solidFill>
                  <a:srgbClr val="008694"/>
                </a:solidFill>
              </a:rPr>
              <a:t>et</a:t>
            </a:r>
            <a:r>
              <a:rPr spc="-15" dirty="0">
                <a:solidFill>
                  <a:srgbClr val="008694"/>
                </a:solidFill>
              </a:rPr>
              <a:t> </a:t>
            </a:r>
            <a:r>
              <a:rPr spc="-10" dirty="0">
                <a:solidFill>
                  <a:srgbClr val="008694"/>
                </a:solidFill>
              </a:rPr>
              <a:t>procédure</a:t>
            </a:r>
            <a:r>
              <a:rPr spc="-50" dirty="0">
                <a:solidFill>
                  <a:srgbClr val="008694"/>
                </a:solidFill>
              </a:rPr>
              <a:t> </a:t>
            </a:r>
            <a:r>
              <a:rPr spc="-25" dirty="0">
                <a:solidFill>
                  <a:srgbClr val="008694"/>
                </a:solidFill>
              </a:rPr>
              <a:t>d’échanges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39" y="494042"/>
            <a:ext cx="8910955" cy="500888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600" b="1" spc="-5" dirty="0">
                <a:solidFill>
                  <a:srgbClr val="181818"/>
                </a:solidFill>
                <a:latin typeface="Calibri"/>
                <a:cs typeface="Calibri"/>
              </a:rPr>
              <a:t>Initialisation</a:t>
            </a:r>
            <a:endParaRPr sz="1600">
              <a:latin typeface="Calibri"/>
              <a:cs typeface="Calibri"/>
            </a:endParaRPr>
          </a:p>
          <a:p>
            <a:pPr marL="469900" marR="5080">
              <a:lnSpc>
                <a:spcPts val="1510"/>
              </a:lnSpc>
              <a:spcBef>
                <a:spcPts val="1040"/>
              </a:spcBef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Identification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attentes</a:t>
            </a:r>
            <a:r>
              <a:rPr sz="1400" spc="4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du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maitre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81818"/>
                </a:solidFill>
                <a:latin typeface="Calibri"/>
                <a:cs typeface="Calibri"/>
              </a:rPr>
              <a:t>d’ouvrage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+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Méthodologie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+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Présentation</a:t>
            </a:r>
            <a:r>
              <a:rPr sz="14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par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le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Maître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d’Ouvrage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enjeux</a:t>
            </a:r>
            <a:r>
              <a:rPr sz="14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et </a:t>
            </a:r>
            <a:r>
              <a:rPr sz="1400" spc="-3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limites de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81818"/>
                </a:solidFill>
                <a:latin typeface="Calibri"/>
                <a:cs typeface="Calibri"/>
              </a:rPr>
              <a:t>l’étude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+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Mise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au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point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du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calendrier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+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Recueil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 documents</a:t>
            </a:r>
            <a:r>
              <a:rPr sz="1400" spc="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+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Visite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site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Phase</a:t>
            </a:r>
            <a:r>
              <a:rPr sz="1600" b="1" spc="-5" dirty="0">
                <a:solidFill>
                  <a:srgbClr val="181818"/>
                </a:solidFill>
                <a:latin typeface="Calibri"/>
                <a:cs typeface="Calibri"/>
              </a:rPr>
              <a:t> :</a:t>
            </a:r>
            <a:r>
              <a:rPr sz="1600" b="1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181818"/>
                </a:solidFill>
                <a:latin typeface="Calibri"/>
                <a:cs typeface="Calibri"/>
              </a:rPr>
              <a:t>Préprogramme</a:t>
            </a:r>
            <a:r>
              <a:rPr sz="1600" b="1" spc="5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et étude</a:t>
            </a:r>
            <a:r>
              <a:rPr sz="1600" b="1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600" b="1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faisabilité</a:t>
            </a:r>
            <a:endParaRPr sz="16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800"/>
              </a:spcBef>
              <a:buFont typeface="Wingdings"/>
              <a:buChar char=""/>
              <a:tabLst>
                <a:tab pos="299720" algn="l"/>
              </a:tabLst>
            </a:pP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Définition</a:t>
            </a:r>
            <a:r>
              <a:rPr sz="1600" b="1" spc="-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du</a:t>
            </a:r>
            <a:r>
              <a:rPr sz="1600" b="1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181818"/>
                </a:solidFill>
                <a:latin typeface="Calibri"/>
                <a:cs typeface="Calibri"/>
              </a:rPr>
              <a:t>préprogramme</a:t>
            </a:r>
            <a:r>
              <a:rPr sz="1600" b="1" spc="6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600" b="1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besoins</a:t>
            </a:r>
            <a:r>
              <a:rPr sz="1600" b="1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et</a:t>
            </a:r>
            <a:r>
              <a:rPr sz="1600" b="1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181818"/>
                </a:solidFill>
                <a:latin typeface="Calibri"/>
                <a:cs typeface="Calibri"/>
              </a:rPr>
              <a:t>audit</a:t>
            </a:r>
            <a:r>
              <a:rPr sz="1600" b="1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600" b="1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site</a:t>
            </a:r>
            <a:endParaRPr sz="1600">
              <a:latin typeface="Calibri"/>
              <a:cs typeface="Calibri"/>
            </a:endParaRPr>
          </a:p>
          <a:p>
            <a:pPr marL="1213485" lvl="1" indent="-287020">
              <a:lnSpc>
                <a:spcPct val="100000"/>
              </a:lnSpc>
              <a:spcBef>
                <a:spcPts val="855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Définition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du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capacitaire</a:t>
            </a:r>
            <a:endParaRPr sz="1400">
              <a:latin typeface="Calibri"/>
              <a:cs typeface="Calibri"/>
            </a:endParaRPr>
          </a:p>
          <a:p>
            <a:pPr marL="1213485" lvl="1" indent="-287020">
              <a:lnSpc>
                <a:spcPct val="100000"/>
              </a:lnSpc>
              <a:spcBef>
                <a:spcPts val="825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Définition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parcours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 patients</a:t>
            </a:r>
            <a:endParaRPr sz="1400">
              <a:latin typeface="Calibri"/>
              <a:cs typeface="Calibri"/>
            </a:endParaRPr>
          </a:p>
          <a:p>
            <a:pPr marL="1213485" lvl="1" indent="-287020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Définition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principes</a:t>
            </a:r>
            <a:r>
              <a:rPr sz="14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d’organisation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fonctionnelle</a:t>
            </a:r>
            <a:endParaRPr sz="1400">
              <a:latin typeface="Calibri"/>
              <a:cs typeface="Calibri"/>
            </a:endParaRPr>
          </a:p>
          <a:p>
            <a:pPr marL="1213485" lvl="1" indent="-287020">
              <a:lnSpc>
                <a:spcPct val="100000"/>
              </a:lnSpc>
              <a:spcBef>
                <a:spcPts val="840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Définition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besoins</a:t>
            </a:r>
            <a:endParaRPr sz="1400">
              <a:latin typeface="Calibri"/>
              <a:cs typeface="Calibri"/>
            </a:endParaRPr>
          </a:p>
          <a:p>
            <a:pPr marL="1213485" lvl="1" indent="-287020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Audits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et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diagnostics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fonctionnels,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organisationnels,</a:t>
            </a:r>
            <a:r>
              <a:rPr sz="1400" spc="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techniques</a:t>
            </a:r>
            <a:endParaRPr sz="1400">
              <a:latin typeface="Calibri"/>
              <a:cs typeface="Calibri"/>
            </a:endParaRPr>
          </a:p>
          <a:p>
            <a:pPr marL="1670685" lvl="2" indent="-287020">
              <a:lnSpc>
                <a:spcPct val="100000"/>
              </a:lnSpc>
              <a:spcBef>
                <a:spcPts val="825"/>
              </a:spcBef>
              <a:buFont typeface="Wingdings"/>
              <a:buChar char=""/>
              <a:tabLst>
                <a:tab pos="1670685" algn="l"/>
                <a:tab pos="16713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Elaboration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d’un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document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préprogramme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 des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besoins</a:t>
            </a: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800"/>
              </a:spcBef>
              <a:buFont typeface="Wingdings"/>
              <a:buChar char=""/>
              <a:tabLst>
                <a:tab pos="299720" algn="l"/>
              </a:tabLst>
            </a:pP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Etude </a:t>
            </a:r>
            <a:r>
              <a:rPr sz="1600" b="1" spc="-5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600" b="1" spc="-10" dirty="0">
                <a:solidFill>
                  <a:srgbClr val="181818"/>
                </a:solidFill>
                <a:latin typeface="Calibri"/>
                <a:cs typeface="Calibri"/>
              </a:rPr>
              <a:t> faisabilité</a:t>
            </a:r>
            <a:endParaRPr sz="1600">
              <a:latin typeface="Calibri"/>
              <a:cs typeface="Calibri"/>
            </a:endParaRPr>
          </a:p>
          <a:p>
            <a:pPr marL="1213485" lvl="1" indent="-287020">
              <a:lnSpc>
                <a:spcPts val="1595"/>
              </a:lnSpc>
              <a:spcBef>
                <a:spcPts val="844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Elaboration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 scénarios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restructuration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(Adéquation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au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site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/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 phasage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 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travaux</a:t>
            </a:r>
            <a:r>
              <a:rPr sz="1400" spc="2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en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site occupé</a:t>
            </a:r>
            <a:endParaRPr sz="1400">
              <a:latin typeface="Calibri"/>
              <a:cs typeface="Calibri"/>
            </a:endParaRPr>
          </a:p>
          <a:p>
            <a:pPr marL="1213485">
              <a:lnSpc>
                <a:spcPts val="1595"/>
              </a:lnSpc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envisagé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/</a:t>
            </a:r>
            <a:r>
              <a:rPr sz="1400" spc="-2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notice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financière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et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calendaire)</a:t>
            </a:r>
            <a:endParaRPr sz="1400">
              <a:latin typeface="Calibri"/>
              <a:cs typeface="Calibri"/>
            </a:endParaRPr>
          </a:p>
          <a:p>
            <a:pPr marL="1213485" lvl="1" indent="-287020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1213485" algn="l"/>
                <a:tab pos="12141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Analyse</a:t>
            </a:r>
            <a:r>
              <a:rPr sz="1400" spc="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critique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des</a:t>
            </a:r>
            <a:r>
              <a:rPr sz="1400" spc="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scénarios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proposés</a:t>
            </a:r>
            <a:endParaRPr sz="1400">
              <a:latin typeface="Calibri"/>
              <a:cs typeface="Calibri"/>
            </a:endParaRPr>
          </a:p>
          <a:p>
            <a:pPr marL="1670685" lvl="2" indent="-287020">
              <a:lnSpc>
                <a:spcPct val="100000"/>
              </a:lnSpc>
              <a:spcBef>
                <a:spcPts val="840"/>
              </a:spcBef>
              <a:buFont typeface="Wingdings"/>
              <a:buChar char=""/>
              <a:tabLst>
                <a:tab pos="1670685" algn="l"/>
                <a:tab pos="1671320" algn="l"/>
              </a:tabLst>
            </a:pP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Elaboration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5" dirty="0">
                <a:solidFill>
                  <a:srgbClr val="181818"/>
                </a:solidFill>
                <a:latin typeface="Calibri"/>
                <a:cs typeface="Calibri"/>
              </a:rPr>
              <a:t>d’un</a:t>
            </a:r>
            <a:r>
              <a:rPr sz="1400" spc="15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document</a:t>
            </a:r>
            <a:r>
              <a:rPr sz="140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étude</a:t>
            </a:r>
            <a:r>
              <a:rPr sz="1400" spc="3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de</a:t>
            </a:r>
            <a:r>
              <a:rPr sz="1400" spc="-10" dirty="0">
                <a:solidFill>
                  <a:srgbClr val="181818"/>
                </a:solidFill>
                <a:latin typeface="Calibri"/>
                <a:cs typeface="Calibri"/>
              </a:rPr>
              <a:t> </a:t>
            </a:r>
            <a:r>
              <a:rPr sz="1400" spc="-5" dirty="0">
                <a:solidFill>
                  <a:srgbClr val="181818"/>
                </a:solidFill>
                <a:latin typeface="Calibri"/>
                <a:cs typeface="Calibri"/>
              </a:rPr>
              <a:t>faisabilité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73983" y="2861005"/>
            <a:ext cx="2798445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2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14520" y="4359655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22140" y="3081273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5348" y="1403730"/>
            <a:ext cx="4595495" cy="782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R+4</a:t>
            </a:r>
            <a:r>
              <a:rPr sz="1800" i="1" u="heavy" spc="-40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1650"/>
              </a:lnSpc>
              <a:spcBef>
                <a:spcPts val="25"/>
              </a:spcBef>
              <a:tabLst>
                <a:tab pos="299085" algn="l"/>
              </a:tabLst>
            </a:pPr>
            <a:r>
              <a:rPr sz="1400" dirty="0">
                <a:solidFill>
                  <a:srgbClr val="0D0D0D"/>
                </a:solidFill>
                <a:latin typeface="Calibri"/>
                <a:cs typeface="Calibri"/>
              </a:rPr>
              <a:t>-	</a:t>
            </a:r>
            <a:r>
              <a:rPr sz="1400" b="1" i="1" spc="-5" dirty="0">
                <a:solidFill>
                  <a:srgbClr val="0D0D0D"/>
                </a:solidFill>
                <a:latin typeface="Calibri"/>
                <a:cs typeface="Calibri"/>
              </a:rPr>
              <a:t>4B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Implantation</a:t>
            </a:r>
            <a:r>
              <a:rPr sz="1400" i="1" spc="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3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400" i="1" spc="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polysomnographie</a:t>
            </a:r>
            <a:endParaRPr sz="1400">
              <a:latin typeface="Calibri"/>
              <a:cs typeface="Calibri"/>
            </a:endParaRPr>
          </a:p>
          <a:p>
            <a:pPr marR="5080" algn="r">
              <a:lnSpc>
                <a:spcPts val="2130"/>
              </a:lnSpc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1063" y="718820"/>
            <a:ext cx="379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R+4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34332" y="5645302"/>
            <a:ext cx="3917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RdC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5348" y="2104771"/>
            <a:ext cx="493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R+1</a:t>
            </a:r>
            <a:r>
              <a:rPr sz="1800" i="1" u="heavy" spc="-7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 </a:t>
            </a:r>
            <a:r>
              <a:rPr sz="1800" i="1" u="heavy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5348" y="2381834"/>
            <a:ext cx="3917950" cy="13061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1C/1B</a:t>
            </a:r>
            <a:r>
              <a:rPr sz="1400" b="1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1400" i="1" spc="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19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SSRP</a:t>
            </a:r>
            <a:endParaRPr sz="1400" dirty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1C</a:t>
            </a:r>
            <a:r>
              <a:rPr sz="1400" b="1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UGA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construction dans</a:t>
            </a:r>
            <a:r>
              <a:rPr sz="14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la</a:t>
            </a:r>
            <a:r>
              <a:rPr sz="14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dent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creuse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pour</a:t>
            </a:r>
            <a:endParaRPr sz="1400" dirty="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l’implantation</a:t>
            </a:r>
            <a:r>
              <a:rPr sz="14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30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endParaRPr sz="1400" dirty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1D</a:t>
            </a:r>
            <a:r>
              <a:rPr sz="1400" b="1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b="1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b="1" i="1" spc="30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Chirurgie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Construction dans</a:t>
            </a:r>
            <a:r>
              <a:rPr sz="1400" i="1" spc="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la</a:t>
            </a:r>
            <a:r>
              <a:rPr sz="1400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dent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creuse</a:t>
            </a:r>
            <a:r>
              <a:rPr sz="1400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et</a:t>
            </a:r>
            <a:endParaRPr sz="1400" dirty="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réduction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l’emprise</a:t>
            </a:r>
            <a:r>
              <a:rPr sz="1400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sur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1C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 de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 45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à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37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 lits</a:t>
            </a:r>
            <a:endParaRPr sz="1400" dirty="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Calibri"/>
              <a:buChar char="-"/>
              <a:tabLst>
                <a:tab pos="299085" algn="l"/>
                <a:tab pos="299720" algn="l"/>
              </a:tabLst>
            </a:pPr>
            <a:r>
              <a:rPr sz="1400" b="1" i="1" spc="-5" dirty="0">
                <a:solidFill>
                  <a:srgbClr val="0D0D0D"/>
                </a:solidFill>
                <a:latin typeface="Calibri"/>
                <a:cs typeface="Calibri"/>
              </a:rPr>
              <a:t>1E/1D</a:t>
            </a:r>
            <a:r>
              <a:rPr sz="1400" b="1" i="1" spc="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HDJ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SSR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NEURO</a:t>
            </a:r>
            <a:r>
              <a:rPr sz="1400" i="1" spc="-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1400" i="1" spc="2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de</a:t>
            </a:r>
            <a:r>
              <a:rPr sz="1400" i="1" spc="-1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0D0D0D"/>
                </a:solidFill>
                <a:latin typeface="Calibri"/>
                <a:cs typeface="Calibri"/>
              </a:rPr>
              <a:t>6</a:t>
            </a:r>
            <a:r>
              <a:rPr sz="14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D0D0D"/>
                </a:solidFill>
                <a:latin typeface="Calibri"/>
                <a:cs typeface="Calibri"/>
              </a:rPr>
              <a:t>places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8739" y="12319"/>
            <a:ext cx="2797810" cy="750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105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Scénario</a:t>
            </a:r>
            <a:r>
              <a:rPr sz="2000" i="1" spc="-8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cible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052059" y="2535935"/>
            <a:ext cx="3735704" cy="1026160"/>
            <a:chOff x="5052059" y="2535935"/>
            <a:chExt cx="3735704" cy="102616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2059" y="2535935"/>
              <a:ext cx="3735301" cy="102561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082540" y="2863595"/>
              <a:ext cx="3659504" cy="638810"/>
            </a:xfrm>
            <a:custGeom>
              <a:avLst/>
              <a:gdLst/>
              <a:ahLst/>
              <a:cxnLst/>
              <a:rect l="l" t="t" r="r" b="b"/>
              <a:pathLst>
                <a:path w="3659504" h="638810">
                  <a:moveTo>
                    <a:pt x="797052" y="625221"/>
                  </a:moveTo>
                  <a:lnTo>
                    <a:pt x="796925" y="318643"/>
                  </a:lnTo>
                  <a:lnTo>
                    <a:pt x="626110" y="151765"/>
                  </a:lnTo>
                  <a:lnTo>
                    <a:pt x="618744" y="4826"/>
                  </a:lnTo>
                  <a:lnTo>
                    <a:pt x="261366" y="0"/>
                  </a:lnTo>
                  <a:lnTo>
                    <a:pt x="264668" y="156591"/>
                  </a:lnTo>
                  <a:lnTo>
                    <a:pt x="88900" y="306705"/>
                  </a:lnTo>
                  <a:lnTo>
                    <a:pt x="76390" y="321983"/>
                  </a:lnTo>
                  <a:lnTo>
                    <a:pt x="77368" y="326072"/>
                  </a:lnTo>
                  <a:lnTo>
                    <a:pt x="83540" y="328460"/>
                  </a:lnTo>
                  <a:lnTo>
                    <a:pt x="86614" y="338582"/>
                  </a:lnTo>
                  <a:lnTo>
                    <a:pt x="0" y="336169"/>
                  </a:lnTo>
                  <a:lnTo>
                    <a:pt x="12319" y="629412"/>
                  </a:lnTo>
                  <a:lnTo>
                    <a:pt x="279527" y="619125"/>
                  </a:lnTo>
                  <a:lnTo>
                    <a:pt x="279882" y="616140"/>
                  </a:lnTo>
                  <a:lnTo>
                    <a:pt x="284111" y="447992"/>
                  </a:lnTo>
                  <a:lnTo>
                    <a:pt x="284480" y="445008"/>
                  </a:lnTo>
                  <a:lnTo>
                    <a:pt x="455295" y="302006"/>
                  </a:lnTo>
                  <a:lnTo>
                    <a:pt x="613791" y="459359"/>
                  </a:lnTo>
                  <a:lnTo>
                    <a:pt x="607949" y="622808"/>
                  </a:lnTo>
                  <a:lnTo>
                    <a:pt x="797052" y="625221"/>
                  </a:lnTo>
                  <a:close/>
                </a:path>
                <a:path w="3659504" h="638810">
                  <a:moveTo>
                    <a:pt x="3659124" y="328803"/>
                  </a:moveTo>
                  <a:lnTo>
                    <a:pt x="3570732" y="324104"/>
                  </a:lnTo>
                  <a:lnTo>
                    <a:pt x="3401187" y="157607"/>
                  </a:lnTo>
                  <a:lnTo>
                    <a:pt x="3393948" y="10795"/>
                  </a:lnTo>
                  <a:lnTo>
                    <a:pt x="3039237" y="6096"/>
                  </a:lnTo>
                  <a:lnTo>
                    <a:pt x="3052445" y="162306"/>
                  </a:lnTo>
                  <a:lnTo>
                    <a:pt x="2868168" y="312166"/>
                  </a:lnTo>
                  <a:lnTo>
                    <a:pt x="2868295" y="318096"/>
                  </a:lnTo>
                  <a:lnTo>
                    <a:pt x="2703322" y="154813"/>
                  </a:lnTo>
                  <a:lnTo>
                    <a:pt x="2695829" y="4572"/>
                  </a:lnTo>
                  <a:lnTo>
                    <a:pt x="2349373" y="6858"/>
                  </a:lnTo>
                  <a:lnTo>
                    <a:pt x="2352802" y="166751"/>
                  </a:lnTo>
                  <a:lnTo>
                    <a:pt x="2213483" y="303022"/>
                  </a:lnTo>
                  <a:lnTo>
                    <a:pt x="2161032" y="301244"/>
                  </a:lnTo>
                  <a:lnTo>
                    <a:pt x="2161032" y="320065"/>
                  </a:lnTo>
                  <a:lnTo>
                    <a:pt x="2000885" y="156972"/>
                  </a:lnTo>
                  <a:lnTo>
                    <a:pt x="2000885" y="7874"/>
                  </a:lnTo>
                  <a:lnTo>
                    <a:pt x="1662684" y="3048"/>
                  </a:lnTo>
                  <a:lnTo>
                    <a:pt x="1662023" y="44246"/>
                  </a:lnTo>
                  <a:lnTo>
                    <a:pt x="1657108" y="130136"/>
                  </a:lnTo>
                  <a:lnTo>
                    <a:pt x="1656461" y="171323"/>
                  </a:lnTo>
                  <a:lnTo>
                    <a:pt x="1621497" y="200812"/>
                  </a:lnTo>
                  <a:lnTo>
                    <a:pt x="1585518" y="228930"/>
                  </a:lnTo>
                  <a:lnTo>
                    <a:pt x="1549209" y="256565"/>
                  </a:lnTo>
                  <a:lnTo>
                    <a:pt x="1513230" y="284645"/>
                  </a:lnTo>
                  <a:lnTo>
                    <a:pt x="1478280" y="314071"/>
                  </a:lnTo>
                  <a:lnTo>
                    <a:pt x="1478280" y="321665"/>
                  </a:lnTo>
                  <a:lnTo>
                    <a:pt x="1319657" y="162306"/>
                  </a:lnTo>
                  <a:lnTo>
                    <a:pt x="1312545" y="15494"/>
                  </a:lnTo>
                  <a:lnTo>
                    <a:pt x="964819" y="10668"/>
                  </a:lnTo>
                  <a:lnTo>
                    <a:pt x="967994" y="167132"/>
                  </a:lnTo>
                  <a:lnTo>
                    <a:pt x="797052" y="317246"/>
                  </a:lnTo>
                  <a:lnTo>
                    <a:pt x="797052" y="625221"/>
                  </a:lnTo>
                  <a:lnTo>
                    <a:pt x="797052" y="626999"/>
                  </a:lnTo>
                  <a:lnTo>
                    <a:pt x="982472" y="629412"/>
                  </a:lnTo>
                  <a:lnTo>
                    <a:pt x="982827" y="626440"/>
                  </a:lnTo>
                  <a:lnTo>
                    <a:pt x="986929" y="458406"/>
                  </a:lnTo>
                  <a:lnTo>
                    <a:pt x="987298" y="455422"/>
                  </a:lnTo>
                  <a:lnTo>
                    <a:pt x="1153541" y="312420"/>
                  </a:lnTo>
                  <a:lnTo>
                    <a:pt x="1307592" y="469773"/>
                  </a:lnTo>
                  <a:lnTo>
                    <a:pt x="1302004" y="633095"/>
                  </a:lnTo>
                  <a:lnTo>
                    <a:pt x="1485900" y="635508"/>
                  </a:lnTo>
                  <a:lnTo>
                    <a:pt x="1485887" y="628497"/>
                  </a:lnTo>
                  <a:lnTo>
                    <a:pt x="1663700" y="630809"/>
                  </a:lnTo>
                  <a:lnTo>
                    <a:pt x="1664055" y="627799"/>
                  </a:lnTo>
                  <a:lnTo>
                    <a:pt x="1668157" y="457301"/>
                  </a:lnTo>
                  <a:lnTo>
                    <a:pt x="1668526" y="454279"/>
                  </a:lnTo>
                  <a:lnTo>
                    <a:pt x="1834769" y="309245"/>
                  </a:lnTo>
                  <a:lnTo>
                    <a:pt x="1988820" y="468884"/>
                  </a:lnTo>
                  <a:lnTo>
                    <a:pt x="1983232" y="634619"/>
                  </a:lnTo>
                  <a:lnTo>
                    <a:pt x="2167128" y="637032"/>
                  </a:lnTo>
                  <a:lnTo>
                    <a:pt x="2167115" y="629881"/>
                  </a:lnTo>
                  <a:lnTo>
                    <a:pt x="2353437" y="632333"/>
                  </a:lnTo>
                  <a:lnTo>
                    <a:pt x="2353792" y="629285"/>
                  </a:lnTo>
                  <a:lnTo>
                    <a:pt x="2358021" y="457466"/>
                  </a:lnTo>
                  <a:lnTo>
                    <a:pt x="2358390" y="454406"/>
                  </a:lnTo>
                  <a:lnTo>
                    <a:pt x="2530856" y="308229"/>
                  </a:lnTo>
                  <a:lnTo>
                    <a:pt x="2690749" y="469011"/>
                  </a:lnTo>
                  <a:lnTo>
                    <a:pt x="2684907" y="636143"/>
                  </a:lnTo>
                  <a:lnTo>
                    <a:pt x="2875788" y="638556"/>
                  </a:lnTo>
                  <a:lnTo>
                    <a:pt x="2875775" y="630936"/>
                  </a:lnTo>
                  <a:lnTo>
                    <a:pt x="3057271" y="623824"/>
                  </a:lnTo>
                  <a:lnTo>
                    <a:pt x="3057626" y="620877"/>
                  </a:lnTo>
                  <a:lnTo>
                    <a:pt x="3061855" y="453047"/>
                  </a:lnTo>
                  <a:lnTo>
                    <a:pt x="3062224" y="450088"/>
                  </a:lnTo>
                  <a:lnTo>
                    <a:pt x="3231769" y="307467"/>
                  </a:lnTo>
                  <a:lnTo>
                    <a:pt x="3388868" y="464439"/>
                  </a:lnTo>
                  <a:lnTo>
                    <a:pt x="3383153" y="627507"/>
                  </a:lnTo>
                  <a:lnTo>
                    <a:pt x="3649345" y="629920"/>
                  </a:lnTo>
                  <a:lnTo>
                    <a:pt x="3659124" y="328803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052059" y="1360932"/>
            <a:ext cx="3637915" cy="954405"/>
            <a:chOff x="5052059" y="1360932"/>
            <a:chExt cx="3637915" cy="95440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2059" y="1360932"/>
              <a:ext cx="3637788" cy="95399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081016" y="1635251"/>
              <a:ext cx="3601720" cy="635635"/>
            </a:xfrm>
            <a:custGeom>
              <a:avLst/>
              <a:gdLst/>
              <a:ahLst/>
              <a:cxnLst/>
              <a:rect l="l" t="t" r="r" b="b"/>
              <a:pathLst>
                <a:path w="3601720" h="635635">
                  <a:moveTo>
                    <a:pt x="1459979" y="624840"/>
                  </a:moveTo>
                  <a:lnTo>
                    <a:pt x="1459865" y="318516"/>
                  </a:lnTo>
                  <a:lnTo>
                    <a:pt x="1295527" y="151638"/>
                  </a:lnTo>
                  <a:lnTo>
                    <a:pt x="1288542" y="4826"/>
                  </a:lnTo>
                  <a:lnTo>
                    <a:pt x="944626" y="0"/>
                  </a:lnTo>
                  <a:lnTo>
                    <a:pt x="947801" y="156464"/>
                  </a:lnTo>
                  <a:lnTo>
                    <a:pt x="778764" y="306578"/>
                  </a:lnTo>
                  <a:lnTo>
                    <a:pt x="778764" y="463804"/>
                  </a:lnTo>
                  <a:lnTo>
                    <a:pt x="887615" y="473176"/>
                  </a:lnTo>
                  <a:lnTo>
                    <a:pt x="873061" y="474865"/>
                  </a:lnTo>
                  <a:lnTo>
                    <a:pt x="826236" y="482993"/>
                  </a:lnTo>
                  <a:lnTo>
                    <a:pt x="786612" y="485114"/>
                  </a:lnTo>
                  <a:lnTo>
                    <a:pt x="764794" y="472186"/>
                  </a:lnTo>
                  <a:lnTo>
                    <a:pt x="768946" y="434467"/>
                  </a:lnTo>
                  <a:lnTo>
                    <a:pt x="776033" y="397433"/>
                  </a:lnTo>
                  <a:lnTo>
                    <a:pt x="777963" y="360476"/>
                  </a:lnTo>
                  <a:lnTo>
                    <a:pt x="766699" y="322961"/>
                  </a:lnTo>
                  <a:lnTo>
                    <a:pt x="602361" y="156210"/>
                  </a:lnTo>
                  <a:lnTo>
                    <a:pt x="595249" y="9271"/>
                  </a:lnTo>
                  <a:lnTo>
                    <a:pt x="251333" y="4572"/>
                  </a:lnTo>
                  <a:lnTo>
                    <a:pt x="254508" y="161036"/>
                  </a:lnTo>
                  <a:lnTo>
                    <a:pt x="85471" y="311023"/>
                  </a:lnTo>
                  <a:lnTo>
                    <a:pt x="73469" y="326237"/>
                  </a:lnTo>
                  <a:lnTo>
                    <a:pt x="74434" y="330327"/>
                  </a:lnTo>
                  <a:lnTo>
                    <a:pt x="80378" y="332714"/>
                  </a:lnTo>
                  <a:lnTo>
                    <a:pt x="83312" y="342773"/>
                  </a:lnTo>
                  <a:lnTo>
                    <a:pt x="0" y="340360"/>
                  </a:lnTo>
                  <a:lnTo>
                    <a:pt x="11938" y="633349"/>
                  </a:lnTo>
                  <a:lnTo>
                    <a:pt x="268859" y="623062"/>
                  </a:lnTo>
                  <a:lnTo>
                    <a:pt x="269201" y="620141"/>
                  </a:lnTo>
                  <a:lnTo>
                    <a:pt x="273202" y="452183"/>
                  </a:lnTo>
                  <a:lnTo>
                    <a:pt x="273558" y="449199"/>
                  </a:lnTo>
                  <a:lnTo>
                    <a:pt x="438023" y="306324"/>
                  </a:lnTo>
                  <a:lnTo>
                    <a:pt x="590423" y="463550"/>
                  </a:lnTo>
                  <a:lnTo>
                    <a:pt x="584835" y="626872"/>
                  </a:lnTo>
                  <a:lnTo>
                    <a:pt x="952500" y="633984"/>
                  </a:lnTo>
                  <a:lnTo>
                    <a:pt x="945807" y="477875"/>
                  </a:lnTo>
                  <a:lnTo>
                    <a:pt x="1131189" y="301752"/>
                  </a:lnTo>
                  <a:lnTo>
                    <a:pt x="1283716" y="459105"/>
                  </a:lnTo>
                  <a:lnTo>
                    <a:pt x="1278128" y="622427"/>
                  </a:lnTo>
                  <a:lnTo>
                    <a:pt x="1459979" y="624840"/>
                  </a:lnTo>
                  <a:close/>
                </a:path>
                <a:path w="3601720" h="635635">
                  <a:moveTo>
                    <a:pt x="2150364" y="632460"/>
                  </a:moveTo>
                  <a:lnTo>
                    <a:pt x="2150237" y="326136"/>
                  </a:lnTo>
                  <a:lnTo>
                    <a:pt x="1985899" y="159258"/>
                  </a:lnTo>
                  <a:lnTo>
                    <a:pt x="1978914" y="12446"/>
                  </a:lnTo>
                  <a:lnTo>
                    <a:pt x="1634998" y="7620"/>
                  </a:lnTo>
                  <a:lnTo>
                    <a:pt x="1638173" y="164084"/>
                  </a:lnTo>
                  <a:lnTo>
                    <a:pt x="1469136" y="314198"/>
                  </a:lnTo>
                  <a:lnTo>
                    <a:pt x="1469136" y="623951"/>
                  </a:lnTo>
                  <a:lnTo>
                    <a:pt x="1652524" y="626364"/>
                  </a:lnTo>
                  <a:lnTo>
                    <a:pt x="1652879" y="623392"/>
                  </a:lnTo>
                  <a:lnTo>
                    <a:pt x="1656981" y="455358"/>
                  </a:lnTo>
                  <a:lnTo>
                    <a:pt x="1657350" y="452374"/>
                  </a:lnTo>
                  <a:lnTo>
                    <a:pt x="1821561" y="309372"/>
                  </a:lnTo>
                  <a:lnTo>
                    <a:pt x="1974088" y="466725"/>
                  </a:lnTo>
                  <a:lnTo>
                    <a:pt x="1968500" y="630047"/>
                  </a:lnTo>
                  <a:lnTo>
                    <a:pt x="2150364" y="632460"/>
                  </a:lnTo>
                  <a:close/>
                </a:path>
                <a:path w="3601720" h="635635">
                  <a:moveTo>
                    <a:pt x="2834640" y="629412"/>
                  </a:moveTo>
                  <a:lnTo>
                    <a:pt x="2834513" y="323088"/>
                  </a:lnTo>
                  <a:lnTo>
                    <a:pt x="2670175" y="156210"/>
                  </a:lnTo>
                  <a:lnTo>
                    <a:pt x="2663190" y="9398"/>
                  </a:lnTo>
                  <a:lnTo>
                    <a:pt x="2319274" y="4572"/>
                  </a:lnTo>
                  <a:lnTo>
                    <a:pt x="2322449" y="161036"/>
                  </a:lnTo>
                  <a:lnTo>
                    <a:pt x="2153412" y="311150"/>
                  </a:lnTo>
                  <a:lnTo>
                    <a:pt x="2153412" y="620903"/>
                  </a:lnTo>
                  <a:lnTo>
                    <a:pt x="2336800" y="623316"/>
                  </a:lnTo>
                  <a:lnTo>
                    <a:pt x="2337155" y="620344"/>
                  </a:lnTo>
                  <a:lnTo>
                    <a:pt x="2341257" y="452310"/>
                  </a:lnTo>
                  <a:lnTo>
                    <a:pt x="2341626" y="449326"/>
                  </a:lnTo>
                  <a:lnTo>
                    <a:pt x="2505837" y="306324"/>
                  </a:lnTo>
                  <a:lnTo>
                    <a:pt x="2658364" y="463677"/>
                  </a:lnTo>
                  <a:lnTo>
                    <a:pt x="2652776" y="626999"/>
                  </a:lnTo>
                  <a:lnTo>
                    <a:pt x="2834640" y="629412"/>
                  </a:lnTo>
                  <a:close/>
                </a:path>
                <a:path w="3601720" h="635635">
                  <a:moveTo>
                    <a:pt x="3601212" y="333375"/>
                  </a:moveTo>
                  <a:lnTo>
                    <a:pt x="3515487" y="328676"/>
                  </a:lnTo>
                  <a:lnTo>
                    <a:pt x="3351276" y="162179"/>
                  </a:lnTo>
                  <a:lnTo>
                    <a:pt x="3344164" y="15367"/>
                  </a:lnTo>
                  <a:lnTo>
                    <a:pt x="3000502" y="10668"/>
                  </a:lnTo>
                  <a:lnTo>
                    <a:pt x="3013202" y="166878"/>
                  </a:lnTo>
                  <a:lnTo>
                    <a:pt x="2834640" y="316738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49"/>
                  </a:lnTo>
                  <a:lnTo>
                    <a:pt x="3022358" y="457619"/>
                  </a:lnTo>
                  <a:lnTo>
                    <a:pt x="3022727" y="454660"/>
                  </a:lnTo>
                  <a:lnTo>
                    <a:pt x="3186938" y="312039"/>
                  </a:lnTo>
                  <a:lnTo>
                    <a:pt x="3339338" y="469011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3375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5071871" y="184404"/>
            <a:ext cx="3615054" cy="965200"/>
            <a:chOff x="5071871" y="184404"/>
            <a:chExt cx="3615054" cy="96520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1871" y="184404"/>
              <a:ext cx="3614928" cy="9646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081016" y="481583"/>
              <a:ext cx="3601720" cy="635635"/>
            </a:xfrm>
            <a:custGeom>
              <a:avLst/>
              <a:gdLst/>
              <a:ahLst/>
              <a:cxnLst/>
              <a:rect l="l" t="t" r="r" b="b"/>
              <a:pathLst>
                <a:path w="3601720" h="635635">
                  <a:moveTo>
                    <a:pt x="766572" y="628269"/>
                  </a:moveTo>
                  <a:lnTo>
                    <a:pt x="766445" y="322453"/>
                  </a:lnTo>
                  <a:lnTo>
                    <a:pt x="602234" y="155956"/>
                  </a:lnTo>
                  <a:lnTo>
                    <a:pt x="595122" y="9271"/>
                  </a:lnTo>
                  <a:lnTo>
                    <a:pt x="251333" y="4572"/>
                  </a:lnTo>
                  <a:lnTo>
                    <a:pt x="254508" y="160782"/>
                  </a:lnTo>
                  <a:lnTo>
                    <a:pt x="85471" y="310642"/>
                  </a:lnTo>
                  <a:lnTo>
                    <a:pt x="73444" y="325793"/>
                  </a:lnTo>
                  <a:lnTo>
                    <a:pt x="74383" y="329844"/>
                  </a:lnTo>
                  <a:lnTo>
                    <a:pt x="80327" y="332206"/>
                  </a:lnTo>
                  <a:lnTo>
                    <a:pt x="83312" y="342265"/>
                  </a:lnTo>
                  <a:lnTo>
                    <a:pt x="0" y="339979"/>
                  </a:lnTo>
                  <a:lnTo>
                    <a:pt x="11938" y="632460"/>
                  </a:lnTo>
                  <a:lnTo>
                    <a:pt x="268859" y="622173"/>
                  </a:lnTo>
                  <a:lnTo>
                    <a:pt x="269201" y="619226"/>
                  </a:lnTo>
                  <a:lnTo>
                    <a:pt x="273202" y="451523"/>
                  </a:lnTo>
                  <a:lnTo>
                    <a:pt x="273558" y="448564"/>
                  </a:lnTo>
                  <a:lnTo>
                    <a:pt x="437896" y="305816"/>
                  </a:lnTo>
                  <a:lnTo>
                    <a:pt x="590296" y="462788"/>
                  </a:lnTo>
                  <a:lnTo>
                    <a:pt x="584708" y="625856"/>
                  </a:lnTo>
                  <a:lnTo>
                    <a:pt x="766572" y="628269"/>
                  </a:lnTo>
                  <a:close/>
                </a:path>
                <a:path w="3601720" h="635635">
                  <a:moveTo>
                    <a:pt x="1459979" y="624840"/>
                  </a:moveTo>
                  <a:lnTo>
                    <a:pt x="1459865" y="318516"/>
                  </a:lnTo>
                  <a:lnTo>
                    <a:pt x="1295527" y="151638"/>
                  </a:lnTo>
                  <a:lnTo>
                    <a:pt x="1288542" y="4826"/>
                  </a:lnTo>
                  <a:lnTo>
                    <a:pt x="944626" y="0"/>
                  </a:lnTo>
                  <a:lnTo>
                    <a:pt x="947801" y="156464"/>
                  </a:lnTo>
                  <a:lnTo>
                    <a:pt x="778764" y="306578"/>
                  </a:lnTo>
                  <a:lnTo>
                    <a:pt x="778764" y="616331"/>
                  </a:lnTo>
                  <a:lnTo>
                    <a:pt x="962152" y="618744"/>
                  </a:lnTo>
                  <a:lnTo>
                    <a:pt x="962507" y="615772"/>
                  </a:lnTo>
                  <a:lnTo>
                    <a:pt x="966609" y="447738"/>
                  </a:lnTo>
                  <a:lnTo>
                    <a:pt x="966978" y="444754"/>
                  </a:lnTo>
                  <a:lnTo>
                    <a:pt x="1131189" y="301752"/>
                  </a:lnTo>
                  <a:lnTo>
                    <a:pt x="1283716" y="459105"/>
                  </a:lnTo>
                  <a:lnTo>
                    <a:pt x="1278128" y="622427"/>
                  </a:lnTo>
                  <a:lnTo>
                    <a:pt x="1459979" y="624840"/>
                  </a:lnTo>
                  <a:close/>
                </a:path>
                <a:path w="3601720" h="635635">
                  <a:moveTo>
                    <a:pt x="2150364" y="632460"/>
                  </a:moveTo>
                  <a:lnTo>
                    <a:pt x="2150237" y="326136"/>
                  </a:lnTo>
                  <a:lnTo>
                    <a:pt x="1985899" y="159258"/>
                  </a:lnTo>
                  <a:lnTo>
                    <a:pt x="1978914" y="12446"/>
                  </a:lnTo>
                  <a:lnTo>
                    <a:pt x="1634998" y="7620"/>
                  </a:lnTo>
                  <a:lnTo>
                    <a:pt x="1638173" y="164084"/>
                  </a:lnTo>
                  <a:lnTo>
                    <a:pt x="1469136" y="314198"/>
                  </a:lnTo>
                  <a:lnTo>
                    <a:pt x="1469136" y="623951"/>
                  </a:lnTo>
                  <a:lnTo>
                    <a:pt x="1652524" y="626364"/>
                  </a:lnTo>
                  <a:lnTo>
                    <a:pt x="1652879" y="623392"/>
                  </a:lnTo>
                  <a:lnTo>
                    <a:pt x="1656981" y="455358"/>
                  </a:lnTo>
                  <a:lnTo>
                    <a:pt x="1657350" y="452374"/>
                  </a:lnTo>
                  <a:lnTo>
                    <a:pt x="1821561" y="309372"/>
                  </a:lnTo>
                  <a:lnTo>
                    <a:pt x="1974088" y="466725"/>
                  </a:lnTo>
                  <a:lnTo>
                    <a:pt x="1968500" y="630047"/>
                  </a:lnTo>
                  <a:lnTo>
                    <a:pt x="2150364" y="632460"/>
                  </a:lnTo>
                  <a:close/>
                </a:path>
                <a:path w="3601720" h="635635">
                  <a:moveTo>
                    <a:pt x="2505456" y="305562"/>
                  </a:moveTo>
                  <a:lnTo>
                    <a:pt x="2322322" y="160020"/>
                  </a:lnTo>
                  <a:lnTo>
                    <a:pt x="2153412" y="310261"/>
                  </a:lnTo>
                  <a:lnTo>
                    <a:pt x="2153412" y="620395"/>
                  </a:lnTo>
                  <a:lnTo>
                    <a:pt x="2336546" y="622808"/>
                  </a:lnTo>
                  <a:lnTo>
                    <a:pt x="2336901" y="619861"/>
                  </a:lnTo>
                  <a:lnTo>
                    <a:pt x="2341003" y="451650"/>
                  </a:lnTo>
                  <a:lnTo>
                    <a:pt x="2341372" y="448691"/>
                  </a:lnTo>
                  <a:lnTo>
                    <a:pt x="2505456" y="305562"/>
                  </a:lnTo>
                  <a:close/>
                </a:path>
                <a:path w="3601720" h="635635">
                  <a:moveTo>
                    <a:pt x="3601212" y="332613"/>
                  </a:moveTo>
                  <a:lnTo>
                    <a:pt x="3515487" y="327914"/>
                  </a:lnTo>
                  <a:lnTo>
                    <a:pt x="3351276" y="160909"/>
                  </a:lnTo>
                  <a:lnTo>
                    <a:pt x="3344164" y="13970"/>
                  </a:lnTo>
                  <a:lnTo>
                    <a:pt x="3000502" y="9144"/>
                  </a:lnTo>
                  <a:lnTo>
                    <a:pt x="3013202" y="165735"/>
                  </a:lnTo>
                  <a:lnTo>
                    <a:pt x="2834640" y="315976"/>
                  </a:lnTo>
                  <a:lnTo>
                    <a:pt x="2841752" y="635508"/>
                  </a:lnTo>
                  <a:lnTo>
                    <a:pt x="3017901" y="628396"/>
                  </a:lnTo>
                  <a:lnTo>
                    <a:pt x="3018256" y="625411"/>
                  </a:lnTo>
                  <a:lnTo>
                    <a:pt x="3022358" y="457225"/>
                  </a:lnTo>
                  <a:lnTo>
                    <a:pt x="3022727" y="454279"/>
                  </a:lnTo>
                  <a:lnTo>
                    <a:pt x="3186938" y="311150"/>
                  </a:lnTo>
                  <a:lnTo>
                    <a:pt x="3339338" y="468630"/>
                  </a:lnTo>
                  <a:lnTo>
                    <a:pt x="3333750" y="632079"/>
                  </a:lnTo>
                  <a:lnTo>
                    <a:pt x="3591814" y="634492"/>
                  </a:lnTo>
                  <a:lnTo>
                    <a:pt x="3601212" y="332613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4995671" y="3777996"/>
            <a:ext cx="3740150" cy="1073150"/>
            <a:chOff x="4995671" y="3777996"/>
            <a:chExt cx="3740150" cy="1073150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5671" y="3777996"/>
              <a:ext cx="3739879" cy="107287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932419" y="4180332"/>
              <a:ext cx="767080" cy="626745"/>
            </a:xfrm>
            <a:custGeom>
              <a:avLst/>
              <a:gdLst/>
              <a:ahLst/>
              <a:cxnLst/>
              <a:rect l="l" t="t" r="r" b="b"/>
              <a:pathLst>
                <a:path w="767079" h="626745">
                  <a:moveTo>
                    <a:pt x="165861" y="0"/>
                  </a:moveTo>
                  <a:lnTo>
                    <a:pt x="178561" y="156591"/>
                  </a:lnTo>
                  <a:lnTo>
                    <a:pt x="0" y="306832"/>
                  </a:lnTo>
                  <a:lnTo>
                    <a:pt x="7111" y="626364"/>
                  </a:lnTo>
                  <a:lnTo>
                    <a:pt x="183260" y="619252"/>
                  </a:lnTo>
                  <a:lnTo>
                    <a:pt x="183618" y="616258"/>
                  </a:lnTo>
                  <a:lnTo>
                    <a:pt x="187729" y="448075"/>
                  </a:lnTo>
                  <a:lnTo>
                    <a:pt x="188086" y="445135"/>
                  </a:lnTo>
                  <a:lnTo>
                    <a:pt x="352298" y="302006"/>
                  </a:lnTo>
                  <a:lnTo>
                    <a:pt x="504698" y="459486"/>
                  </a:lnTo>
                  <a:lnTo>
                    <a:pt x="499109" y="622935"/>
                  </a:lnTo>
                  <a:lnTo>
                    <a:pt x="757174" y="625348"/>
                  </a:lnTo>
                  <a:lnTo>
                    <a:pt x="766572" y="323469"/>
                  </a:lnTo>
                  <a:lnTo>
                    <a:pt x="680847" y="318770"/>
                  </a:lnTo>
                  <a:lnTo>
                    <a:pt x="516635" y="151765"/>
                  </a:lnTo>
                  <a:lnTo>
                    <a:pt x="509524" y="4826"/>
                  </a:lnTo>
                  <a:lnTo>
                    <a:pt x="165861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691339" y="4171188"/>
              <a:ext cx="2233930" cy="634365"/>
            </a:xfrm>
            <a:custGeom>
              <a:avLst/>
              <a:gdLst/>
              <a:ahLst/>
              <a:cxnLst/>
              <a:rect l="l" t="t" r="r" b="b"/>
              <a:pathLst>
                <a:path w="2233929" h="634364">
                  <a:moveTo>
                    <a:pt x="835952" y="623824"/>
                  </a:moveTo>
                  <a:lnTo>
                    <a:pt x="835825" y="318008"/>
                  </a:lnTo>
                  <a:lnTo>
                    <a:pt x="663359" y="151511"/>
                  </a:lnTo>
                  <a:lnTo>
                    <a:pt x="655993" y="4699"/>
                  </a:lnTo>
                  <a:lnTo>
                    <a:pt x="295059" y="0"/>
                  </a:lnTo>
                  <a:lnTo>
                    <a:pt x="298361" y="156210"/>
                  </a:lnTo>
                  <a:lnTo>
                    <a:pt x="120815" y="306070"/>
                  </a:lnTo>
                  <a:lnTo>
                    <a:pt x="121018" y="351777"/>
                  </a:lnTo>
                  <a:lnTo>
                    <a:pt x="122669" y="409994"/>
                  </a:lnTo>
                  <a:lnTo>
                    <a:pt x="121577" y="465023"/>
                  </a:lnTo>
                  <a:lnTo>
                    <a:pt x="113576" y="501142"/>
                  </a:lnTo>
                  <a:lnTo>
                    <a:pt x="89484" y="511657"/>
                  </a:lnTo>
                  <a:lnTo>
                    <a:pt x="54775" y="505612"/>
                  </a:lnTo>
                  <a:lnTo>
                    <a:pt x="22059" y="501484"/>
                  </a:lnTo>
                  <a:lnTo>
                    <a:pt x="3975" y="517779"/>
                  </a:lnTo>
                  <a:lnTo>
                    <a:pt x="4102" y="551472"/>
                  </a:lnTo>
                  <a:lnTo>
                    <a:pt x="0" y="581317"/>
                  </a:lnTo>
                  <a:lnTo>
                    <a:pt x="901" y="608545"/>
                  </a:lnTo>
                  <a:lnTo>
                    <a:pt x="16040" y="634365"/>
                  </a:lnTo>
                  <a:lnTo>
                    <a:pt x="287185" y="631952"/>
                  </a:lnTo>
                  <a:lnTo>
                    <a:pt x="287540" y="628827"/>
                  </a:lnTo>
                  <a:lnTo>
                    <a:pt x="291769" y="459066"/>
                  </a:lnTo>
                  <a:lnTo>
                    <a:pt x="292138" y="455930"/>
                  </a:lnTo>
                  <a:lnTo>
                    <a:pt x="474129" y="289433"/>
                  </a:lnTo>
                  <a:lnTo>
                    <a:pt x="646087" y="465455"/>
                  </a:lnTo>
                  <a:lnTo>
                    <a:pt x="645071" y="621411"/>
                  </a:lnTo>
                  <a:lnTo>
                    <a:pt x="835952" y="623824"/>
                  </a:lnTo>
                  <a:close/>
                </a:path>
                <a:path w="2233929" h="634364">
                  <a:moveTo>
                    <a:pt x="2233460" y="627888"/>
                  </a:moveTo>
                  <a:lnTo>
                    <a:pt x="2233333" y="322326"/>
                  </a:lnTo>
                  <a:lnTo>
                    <a:pt x="2057692" y="155956"/>
                  </a:lnTo>
                  <a:lnTo>
                    <a:pt x="2050072" y="9271"/>
                  </a:lnTo>
                  <a:lnTo>
                    <a:pt x="1682407" y="4572"/>
                  </a:lnTo>
                  <a:lnTo>
                    <a:pt x="1685836" y="160655"/>
                  </a:lnTo>
                  <a:lnTo>
                    <a:pt x="1504988" y="310388"/>
                  </a:lnTo>
                  <a:lnTo>
                    <a:pt x="1504988" y="312343"/>
                  </a:lnTo>
                  <a:lnTo>
                    <a:pt x="1354239" y="159258"/>
                  </a:lnTo>
                  <a:lnTo>
                    <a:pt x="1347254" y="12446"/>
                  </a:lnTo>
                  <a:lnTo>
                    <a:pt x="1003338" y="7620"/>
                  </a:lnTo>
                  <a:lnTo>
                    <a:pt x="1006513" y="164084"/>
                  </a:lnTo>
                  <a:lnTo>
                    <a:pt x="837476" y="314198"/>
                  </a:lnTo>
                  <a:lnTo>
                    <a:pt x="837476" y="623951"/>
                  </a:lnTo>
                  <a:lnTo>
                    <a:pt x="1020864" y="626364"/>
                  </a:lnTo>
                  <a:lnTo>
                    <a:pt x="1021219" y="623392"/>
                  </a:lnTo>
                  <a:lnTo>
                    <a:pt x="1025321" y="455358"/>
                  </a:lnTo>
                  <a:lnTo>
                    <a:pt x="1025690" y="452374"/>
                  </a:lnTo>
                  <a:lnTo>
                    <a:pt x="1189901" y="309372"/>
                  </a:lnTo>
                  <a:lnTo>
                    <a:pt x="1342428" y="466725"/>
                  </a:lnTo>
                  <a:lnTo>
                    <a:pt x="1336840" y="630047"/>
                  </a:lnTo>
                  <a:lnTo>
                    <a:pt x="1518704" y="632460"/>
                  </a:lnTo>
                  <a:lnTo>
                    <a:pt x="1518691" y="619556"/>
                  </a:lnTo>
                  <a:lnTo>
                    <a:pt x="1701076" y="621792"/>
                  </a:lnTo>
                  <a:lnTo>
                    <a:pt x="1701444" y="618858"/>
                  </a:lnTo>
                  <a:lnTo>
                    <a:pt x="1705775" y="451256"/>
                  </a:lnTo>
                  <a:lnTo>
                    <a:pt x="1706156" y="448310"/>
                  </a:lnTo>
                  <a:lnTo>
                    <a:pt x="1881924" y="305689"/>
                  </a:lnTo>
                  <a:lnTo>
                    <a:pt x="2044865" y="462534"/>
                  </a:lnTo>
                  <a:lnTo>
                    <a:pt x="2039023" y="625475"/>
                  </a:lnTo>
                  <a:lnTo>
                    <a:pt x="2233460" y="627888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021579" y="4160520"/>
              <a:ext cx="792480" cy="643255"/>
            </a:xfrm>
            <a:custGeom>
              <a:avLst/>
              <a:gdLst/>
              <a:ahLst/>
              <a:cxnLst/>
              <a:rect l="l" t="t" r="r" b="b"/>
              <a:pathLst>
                <a:path w="792479" h="643254">
                  <a:moveTo>
                    <a:pt x="605536" y="0"/>
                  </a:moveTo>
                  <a:lnTo>
                    <a:pt x="263779" y="9524"/>
                  </a:lnTo>
                  <a:lnTo>
                    <a:pt x="263128" y="46660"/>
                  </a:lnTo>
                  <a:lnTo>
                    <a:pt x="258206" y="115645"/>
                  </a:lnTo>
                  <a:lnTo>
                    <a:pt x="257556" y="152780"/>
                  </a:lnTo>
                  <a:lnTo>
                    <a:pt x="89662" y="318261"/>
                  </a:lnTo>
                  <a:lnTo>
                    <a:pt x="77108" y="333603"/>
                  </a:lnTo>
                  <a:lnTo>
                    <a:pt x="78105" y="337740"/>
                  </a:lnTo>
                  <a:lnTo>
                    <a:pt x="84339" y="340139"/>
                  </a:lnTo>
                  <a:lnTo>
                    <a:pt x="87503" y="350265"/>
                  </a:lnTo>
                  <a:lnTo>
                    <a:pt x="0" y="347852"/>
                  </a:lnTo>
                  <a:lnTo>
                    <a:pt x="12446" y="643127"/>
                  </a:lnTo>
                  <a:lnTo>
                    <a:pt x="282067" y="632713"/>
                  </a:lnTo>
                  <a:lnTo>
                    <a:pt x="281380" y="630992"/>
                  </a:lnTo>
                  <a:lnTo>
                    <a:pt x="273482" y="475939"/>
                  </a:lnTo>
                  <a:lnTo>
                    <a:pt x="272796" y="474217"/>
                  </a:lnTo>
                  <a:lnTo>
                    <a:pt x="433324" y="299211"/>
                  </a:lnTo>
                  <a:lnTo>
                    <a:pt x="607568" y="471931"/>
                  </a:lnTo>
                  <a:lnTo>
                    <a:pt x="613664" y="636523"/>
                  </a:lnTo>
                  <a:lnTo>
                    <a:pt x="663829" y="638936"/>
                  </a:lnTo>
                  <a:lnTo>
                    <a:pt x="674514" y="615301"/>
                  </a:lnTo>
                  <a:lnTo>
                    <a:pt x="675878" y="576627"/>
                  </a:lnTo>
                  <a:lnTo>
                    <a:pt x="675312" y="538120"/>
                  </a:lnTo>
                  <a:lnTo>
                    <a:pt x="680212" y="514984"/>
                  </a:lnTo>
                  <a:lnTo>
                    <a:pt x="763270" y="514984"/>
                  </a:lnTo>
                  <a:lnTo>
                    <a:pt x="774592" y="511163"/>
                  </a:lnTo>
                  <a:lnTo>
                    <a:pt x="781081" y="519747"/>
                  </a:lnTo>
                  <a:lnTo>
                    <a:pt x="783236" y="525379"/>
                  </a:lnTo>
                  <a:lnTo>
                    <a:pt x="781558" y="512698"/>
                  </a:lnTo>
                  <a:lnTo>
                    <a:pt x="791342" y="467298"/>
                  </a:lnTo>
                  <a:lnTo>
                    <a:pt x="791924" y="413146"/>
                  </a:lnTo>
                  <a:lnTo>
                    <a:pt x="788433" y="360162"/>
                  </a:lnTo>
                  <a:lnTo>
                    <a:pt x="786003" y="318261"/>
                  </a:lnTo>
                  <a:lnTo>
                    <a:pt x="610616" y="150367"/>
                  </a:lnTo>
                  <a:lnTo>
                    <a:pt x="605536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006340" y="5036820"/>
            <a:ext cx="3729354" cy="981710"/>
            <a:chOff x="5006340" y="5036820"/>
            <a:chExt cx="3729354" cy="981710"/>
          </a:xfrm>
        </p:grpSpPr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06340" y="5036820"/>
              <a:ext cx="3729227" cy="98145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042916" y="5350763"/>
              <a:ext cx="3659504" cy="643255"/>
            </a:xfrm>
            <a:custGeom>
              <a:avLst/>
              <a:gdLst/>
              <a:ahLst/>
              <a:cxnLst/>
              <a:rect l="l" t="t" r="r" b="b"/>
              <a:pathLst>
                <a:path w="3659504" h="643254">
                  <a:moveTo>
                    <a:pt x="1362456" y="208153"/>
                  </a:moveTo>
                  <a:lnTo>
                    <a:pt x="1317498" y="155829"/>
                  </a:lnTo>
                  <a:lnTo>
                    <a:pt x="1310259" y="9271"/>
                  </a:lnTo>
                  <a:lnTo>
                    <a:pt x="957199" y="4572"/>
                  </a:lnTo>
                  <a:lnTo>
                    <a:pt x="960501" y="160655"/>
                  </a:lnTo>
                  <a:lnTo>
                    <a:pt x="786892" y="310388"/>
                  </a:lnTo>
                  <a:lnTo>
                    <a:pt x="708279" y="456717"/>
                  </a:lnTo>
                  <a:lnTo>
                    <a:pt x="677303" y="463346"/>
                  </a:lnTo>
                  <a:lnTo>
                    <a:pt x="643001" y="456780"/>
                  </a:lnTo>
                  <a:lnTo>
                    <a:pt x="701294" y="452297"/>
                  </a:lnTo>
                  <a:lnTo>
                    <a:pt x="777240" y="313918"/>
                  </a:lnTo>
                  <a:lnTo>
                    <a:pt x="621919" y="151765"/>
                  </a:lnTo>
                  <a:lnTo>
                    <a:pt x="614553" y="4826"/>
                  </a:lnTo>
                  <a:lnTo>
                    <a:pt x="259588" y="0"/>
                  </a:lnTo>
                  <a:lnTo>
                    <a:pt x="262890" y="156591"/>
                  </a:lnTo>
                  <a:lnTo>
                    <a:pt x="88265" y="306755"/>
                  </a:lnTo>
                  <a:lnTo>
                    <a:pt x="75869" y="321995"/>
                  </a:lnTo>
                  <a:lnTo>
                    <a:pt x="76847" y="326085"/>
                  </a:lnTo>
                  <a:lnTo>
                    <a:pt x="82994" y="328460"/>
                  </a:lnTo>
                  <a:lnTo>
                    <a:pt x="86106" y="338543"/>
                  </a:lnTo>
                  <a:lnTo>
                    <a:pt x="0" y="336156"/>
                  </a:lnTo>
                  <a:lnTo>
                    <a:pt x="12319" y="629412"/>
                  </a:lnTo>
                  <a:lnTo>
                    <a:pt x="277622" y="619086"/>
                  </a:lnTo>
                  <a:lnTo>
                    <a:pt x="277977" y="616140"/>
                  </a:lnTo>
                  <a:lnTo>
                    <a:pt x="282079" y="448005"/>
                  </a:lnTo>
                  <a:lnTo>
                    <a:pt x="282448" y="445033"/>
                  </a:lnTo>
                  <a:lnTo>
                    <a:pt x="452247" y="301993"/>
                  </a:lnTo>
                  <a:lnTo>
                    <a:pt x="602513" y="452272"/>
                  </a:lnTo>
                  <a:lnTo>
                    <a:pt x="582168" y="466229"/>
                  </a:lnTo>
                  <a:lnTo>
                    <a:pt x="583298" y="506526"/>
                  </a:lnTo>
                  <a:lnTo>
                    <a:pt x="588264" y="586219"/>
                  </a:lnTo>
                  <a:lnTo>
                    <a:pt x="589407" y="626491"/>
                  </a:lnTo>
                  <a:lnTo>
                    <a:pt x="970407" y="633628"/>
                  </a:lnTo>
                  <a:lnTo>
                    <a:pt x="971118" y="629805"/>
                  </a:lnTo>
                  <a:lnTo>
                    <a:pt x="979335" y="452069"/>
                  </a:lnTo>
                  <a:lnTo>
                    <a:pt x="980059" y="448233"/>
                  </a:lnTo>
                  <a:lnTo>
                    <a:pt x="1132078" y="288988"/>
                  </a:lnTo>
                  <a:lnTo>
                    <a:pt x="1202944" y="360299"/>
                  </a:lnTo>
                  <a:lnTo>
                    <a:pt x="1362456" y="208153"/>
                  </a:lnTo>
                  <a:close/>
                </a:path>
                <a:path w="3659504" h="643254">
                  <a:moveTo>
                    <a:pt x="2180844" y="627824"/>
                  </a:moveTo>
                  <a:lnTo>
                    <a:pt x="2180717" y="319112"/>
                  </a:lnTo>
                  <a:lnTo>
                    <a:pt x="2009267" y="154686"/>
                  </a:lnTo>
                  <a:lnTo>
                    <a:pt x="2002155" y="7874"/>
                  </a:lnTo>
                  <a:lnTo>
                    <a:pt x="1658366" y="3048"/>
                  </a:lnTo>
                  <a:lnTo>
                    <a:pt x="1661541" y="159512"/>
                  </a:lnTo>
                  <a:lnTo>
                    <a:pt x="1492504" y="309587"/>
                  </a:lnTo>
                  <a:lnTo>
                    <a:pt x="1362710" y="216027"/>
                  </a:lnTo>
                  <a:lnTo>
                    <a:pt x="1205484" y="370852"/>
                  </a:lnTo>
                  <a:lnTo>
                    <a:pt x="1293622" y="454240"/>
                  </a:lnTo>
                  <a:lnTo>
                    <a:pt x="1292352" y="643128"/>
                  </a:lnTo>
                  <a:lnTo>
                    <a:pt x="1671066" y="631215"/>
                  </a:lnTo>
                  <a:lnTo>
                    <a:pt x="1671764" y="627557"/>
                  </a:lnTo>
                  <a:lnTo>
                    <a:pt x="1679879" y="451434"/>
                  </a:lnTo>
                  <a:lnTo>
                    <a:pt x="1680591" y="447763"/>
                  </a:lnTo>
                  <a:lnTo>
                    <a:pt x="1844929" y="304825"/>
                  </a:lnTo>
                  <a:lnTo>
                    <a:pt x="1997329" y="462064"/>
                  </a:lnTo>
                  <a:lnTo>
                    <a:pt x="1991868" y="625436"/>
                  </a:lnTo>
                  <a:lnTo>
                    <a:pt x="2180844" y="627824"/>
                  </a:lnTo>
                  <a:close/>
                </a:path>
                <a:path w="3659504" h="643254">
                  <a:moveTo>
                    <a:pt x="2865120" y="632460"/>
                  </a:moveTo>
                  <a:lnTo>
                    <a:pt x="2864993" y="326097"/>
                  </a:lnTo>
                  <a:lnTo>
                    <a:pt x="2700655" y="159258"/>
                  </a:lnTo>
                  <a:lnTo>
                    <a:pt x="2693670" y="12446"/>
                  </a:lnTo>
                  <a:lnTo>
                    <a:pt x="2349754" y="7620"/>
                  </a:lnTo>
                  <a:lnTo>
                    <a:pt x="2352929" y="164084"/>
                  </a:lnTo>
                  <a:lnTo>
                    <a:pt x="2183892" y="314185"/>
                  </a:lnTo>
                  <a:lnTo>
                    <a:pt x="2183892" y="623938"/>
                  </a:lnTo>
                  <a:lnTo>
                    <a:pt x="2367280" y="626325"/>
                  </a:lnTo>
                  <a:lnTo>
                    <a:pt x="2367635" y="623379"/>
                  </a:lnTo>
                  <a:lnTo>
                    <a:pt x="2371737" y="455345"/>
                  </a:lnTo>
                  <a:lnTo>
                    <a:pt x="2372106" y="452386"/>
                  </a:lnTo>
                  <a:lnTo>
                    <a:pt x="2536317" y="309422"/>
                  </a:lnTo>
                  <a:lnTo>
                    <a:pt x="2688844" y="466686"/>
                  </a:lnTo>
                  <a:lnTo>
                    <a:pt x="2683256" y="630072"/>
                  </a:lnTo>
                  <a:lnTo>
                    <a:pt x="2865120" y="632460"/>
                  </a:lnTo>
                  <a:close/>
                </a:path>
                <a:path w="3659504" h="643254">
                  <a:moveTo>
                    <a:pt x="3659124" y="328828"/>
                  </a:moveTo>
                  <a:lnTo>
                    <a:pt x="3571240" y="324065"/>
                  </a:lnTo>
                  <a:lnTo>
                    <a:pt x="3402711" y="157607"/>
                  </a:lnTo>
                  <a:lnTo>
                    <a:pt x="3395472" y="10795"/>
                  </a:lnTo>
                  <a:lnTo>
                    <a:pt x="3042920" y="6096"/>
                  </a:lnTo>
                  <a:lnTo>
                    <a:pt x="3055874" y="162306"/>
                  </a:lnTo>
                  <a:lnTo>
                    <a:pt x="2872740" y="312166"/>
                  </a:lnTo>
                  <a:lnTo>
                    <a:pt x="2880106" y="630936"/>
                  </a:lnTo>
                  <a:lnTo>
                    <a:pt x="3060827" y="623798"/>
                  </a:lnTo>
                  <a:lnTo>
                    <a:pt x="3061182" y="620852"/>
                  </a:lnTo>
                  <a:lnTo>
                    <a:pt x="3065284" y="453097"/>
                  </a:lnTo>
                  <a:lnTo>
                    <a:pt x="3065653" y="450138"/>
                  </a:lnTo>
                  <a:lnTo>
                    <a:pt x="3234182" y="307416"/>
                  </a:lnTo>
                  <a:lnTo>
                    <a:pt x="3390519" y="464413"/>
                  </a:lnTo>
                  <a:lnTo>
                    <a:pt x="3384804" y="627545"/>
                  </a:lnTo>
                  <a:lnTo>
                    <a:pt x="3649472" y="629920"/>
                  </a:lnTo>
                  <a:lnTo>
                    <a:pt x="3659124" y="328828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235188" y="109651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550911" y="109651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856856" y="1097407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61913" y="109651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465826" y="1106551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223884" y="2277871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39608" y="2277871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845554" y="2278760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50609" y="2277871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54522" y="2287600"/>
            <a:ext cx="10033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235188" y="3486657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550911" y="3486657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856856" y="3487673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61913" y="3486657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465826" y="3496817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8235188" y="4771390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550911" y="4771390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856856" y="4772405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161913" y="4771390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465826" y="4781550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223884" y="5950711"/>
            <a:ext cx="1136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539608" y="5950711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845554" y="5951626"/>
            <a:ext cx="106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150609" y="5950711"/>
            <a:ext cx="119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454522" y="5960770"/>
            <a:ext cx="1003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7388352" y="487680"/>
            <a:ext cx="528955" cy="623570"/>
            <a:chOff x="7388352" y="487680"/>
            <a:chExt cx="528955" cy="623570"/>
          </a:xfrm>
        </p:grpSpPr>
        <p:sp>
          <p:nvSpPr>
            <p:cNvPr id="53" name="object 53"/>
            <p:cNvSpPr/>
            <p:nvPr/>
          </p:nvSpPr>
          <p:spPr>
            <a:xfrm>
              <a:off x="7717536" y="778764"/>
              <a:ext cx="200025" cy="332740"/>
            </a:xfrm>
            <a:custGeom>
              <a:avLst/>
              <a:gdLst/>
              <a:ahLst/>
              <a:cxnLst/>
              <a:rect l="l" t="t" r="r" b="b"/>
              <a:pathLst>
                <a:path w="200025" h="332740">
                  <a:moveTo>
                    <a:pt x="168656" y="0"/>
                  </a:moveTo>
                  <a:lnTo>
                    <a:pt x="75946" y="83312"/>
                  </a:lnTo>
                  <a:lnTo>
                    <a:pt x="0" y="162051"/>
                  </a:lnTo>
                  <a:lnTo>
                    <a:pt x="16510" y="164211"/>
                  </a:lnTo>
                  <a:lnTo>
                    <a:pt x="10922" y="327533"/>
                  </a:lnTo>
                  <a:lnTo>
                    <a:pt x="199644" y="332232"/>
                  </a:lnTo>
                  <a:lnTo>
                    <a:pt x="199286" y="281062"/>
                  </a:lnTo>
                  <a:lnTo>
                    <a:pt x="198392" y="229620"/>
                  </a:lnTo>
                  <a:lnTo>
                    <a:pt x="196069" y="126444"/>
                  </a:lnTo>
                  <a:lnTo>
                    <a:pt x="195175" y="74971"/>
                  </a:lnTo>
                  <a:lnTo>
                    <a:pt x="194818" y="23749"/>
                  </a:lnTo>
                  <a:lnTo>
                    <a:pt x="168656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388352" y="487680"/>
              <a:ext cx="481965" cy="459105"/>
            </a:xfrm>
            <a:custGeom>
              <a:avLst/>
              <a:gdLst/>
              <a:ahLst/>
              <a:cxnLst/>
              <a:rect l="l" t="t" r="r" b="b"/>
              <a:pathLst>
                <a:path w="481965" h="459105">
                  <a:moveTo>
                    <a:pt x="0" y="0"/>
                  </a:moveTo>
                  <a:lnTo>
                    <a:pt x="3175" y="156337"/>
                  </a:lnTo>
                  <a:lnTo>
                    <a:pt x="186436" y="301625"/>
                  </a:lnTo>
                  <a:lnTo>
                    <a:pt x="338836" y="458724"/>
                  </a:lnTo>
                  <a:lnTo>
                    <a:pt x="343463" y="450594"/>
                  </a:lnTo>
                  <a:lnTo>
                    <a:pt x="346995" y="443595"/>
                  </a:lnTo>
                  <a:lnTo>
                    <a:pt x="352766" y="434381"/>
                  </a:lnTo>
                  <a:lnTo>
                    <a:pt x="403098" y="369570"/>
                  </a:lnTo>
                  <a:lnTo>
                    <a:pt x="481583" y="289687"/>
                  </a:lnTo>
                  <a:lnTo>
                    <a:pt x="350647" y="151637"/>
                  </a:lnTo>
                  <a:lnTo>
                    <a:pt x="343662" y="4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" name="object 55"/>
          <p:cNvGrpSpPr/>
          <p:nvPr/>
        </p:nvGrpSpPr>
        <p:grpSpPr>
          <a:xfrm>
            <a:off x="5294376" y="4623815"/>
            <a:ext cx="3156585" cy="181610"/>
            <a:chOff x="5294376" y="4623815"/>
            <a:chExt cx="3156585" cy="181610"/>
          </a:xfrm>
        </p:grpSpPr>
        <p:sp>
          <p:nvSpPr>
            <p:cNvPr id="56" name="object 56"/>
            <p:cNvSpPr/>
            <p:nvPr/>
          </p:nvSpPr>
          <p:spPr>
            <a:xfrm>
              <a:off x="5294376" y="4629911"/>
              <a:ext cx="340360" cy="169545"/>
            </a:xfrm>
            <a:custGeom>
              <a:avLst/>
              <a:gdLst/>
              <a:ahLst/>
              <a:cxnLst/>
              <a:rect l="l" t="t" r="r" b="b"/>
              <a:pathLst>
                <a:path w="340360" h="169545">
                  <a:moveTo>
                    <a:pt x="339851" y="0"/>
                  </a:moveTo>
                  <a:lnTo>
                    <a:pt x="0" y="0"/>
                  </a:lnTo>
                  <a:lnTo>
                    <a:pt x="0" y="169163"/>
                  </a:lnTo>
                  <a:lnTo>
                    <a:pt x="339851" y="169163"/>
                  </a:lnTo>
                  <a:lnTo>
                    <a:pt x="339851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983224" y="4623815"/>
              <a:ext cx="1754505" cy="181610"/>
            </a:xfrm>
            <a:custGeom>
              <a:avLst/>
              <a:gdLst/>
              <a:ahLst/>
              <a:cxnLst/>
              <a:rect l="l" t="t" r="r" b="b"/>
              <a:pathLst>
                <a:path w="1754504" h="181610">
                  <a:moveTo>
                    <a:pt x="350520" y="12204"/>
                  </a:moveTo>
                  <a:lnTo>
                    <a:pt x="0" y="12204"/>
                  </a:lnTo>
                  <a:lnTo>
                    <a:pt x="0" y="181356"/>
                  </a:lnTo>
                  <a:lnTo>
                    <a:pt x="350520" y="181356"/>
                  </a:lnTo>
                  <a:lnTo>
                    <a:pt x="350520" y="12204"/>
                  </a:lnTo>
                  <a:close/>
                </a:path>
                <a:path w="1754504" h="181610">
                  <a:moveTo>
                    <a:pt x="1056132" y="0"/>
                  </a:moveTo>
                  <a:lnTo>
                    <a:pt x="714756" y="0"/>
                  </a:lnTo>
                  <a:lnTo>
                    <a:pt x="714756" y="169164"/>
                  </a:lnTo>
                  <a:lnTo>
                    <a:pt x="1056132" y="169164"/>
                  </a:lnTo>
                  <a:lnTo>
                    <a:pt x="1056132" y="0"/>
                  </a:lnTo>
                  <a:close/>
                </a:path>
                <a:path w="1754504" h="181610">
                  <a:moveTo>
                    <a:pt x="1754124" y="0"/>
                  </a:moveTo>
                  <a:lnTo>
                    <a:pt x="1412748" y="0"/>
                  </a:lnTo>
                  <a:lnTo>
                    <a:pt x="1412748" y="169164"/>
                  </a:lnTo>
                  <a:lnTo>
                    <a:pt x="1754124" y="169164"/>
                  </a:lnTo>
                  <a:lnTo>
                    <a:pt x="1754124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109204" y="4636007"/>
              <a:ext cx="341630" cy="169545"/>
            </a:xfrm>
            <a:custGeom>
              <a:avLst/>
              <a:gdLst/>
              <a:ahLst/>
              <a:cxnLst/>
              <a:rect l="l" t="t" r="r" b="b"/>
              <a:pathLst>
                <a:path w="341629" h="169545">
                  <a:moveTo>
                    <a:pt x="341375" y="0"/>
                  </a:moveTo>
                  <a:lnTo>
                    <a:pt x="0" y="0"/>
                  </a:lnTo>
                  <a:lnTo>
                    <a:pt x="0" y="169163"/>
                  </a:lnTo>
                  <a:lnTo>
                    <a:pt x="341375" y="169163"/>
                  </a:lnTo>
                  <a:lnTo>
                    <a:pt x="341375" y="0"/>
                  </a:lnTo>
                  <a:close/>
                </a:path>
              </a:pathLst>
            </a:custGeom>
            <a:solidFill>
              <a:srgbClr val="00AF5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60" name="object 6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3736" y="4163615"/>
            <a:ext cx="395108" cy="643462"/>
          </a:xfrm>
          <a:prstGeom prst="rect">
            <a:avLst/>
          </a:prstGeom>
        </p:spPr>
      </p:pic>
      <p:pic>
        <p:nvPicPr>
          <p:cNvPr id="62" name="Image 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3760" y="4608416"/>
            <a:ext cx="372531" cy="2088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999843"/>
            <a:ext cx="9089390" cy="4945380"/>
            <a:chOff x="0" y="999843"/>
            <a:chExt cx="9089390" cy="49453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999843"/>
              <a:ext cx="9089108" cy="494523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72839" y="4271771"/>
              <a:ext cx="1767839" cy="1554480"/>
            </a:xfrm>
            <a:custGeom>
              <a:avLst/>
              <a:gdLst/>
              <a:ahLst/>
              <a:cxnLst/>
              <a:rect l="l" t="t" r="r" b="b"/>
              <a:pathLst>
                <a:path w="1767839" h="1554479">
                  <a:moveTo>
                    <a:pt x="1300480" y="0"/>
                  </a:moveTo>
                  <a:lnTo>
                    <a:pt x="441960" y="0"/>
                  </a:lnTo>
                  <a:lnTo>
                    <a:pt x="441960" y="370839"/>
                  </a:lnTo>
                  <a:lnTo>
                    <a:pt x="121920" y="690879"/>
                  </a:lnTo>
                  <a:lnTo>
                    <a:pt x="0" y="706119"/>
                  </a:lnTo>
                  <a:lnTo>
                    <a:pt x="0" y="1554480"/>
                  </a:lnTo>
                  <a:lnTo>
                    <a:pt x="1590039" y="1554480"/>
                  </a:lnTo>
                  <a:lnTo>
                    <a:pt x="1595120" y="1503680"/>
                  </a:lnTo>
                  <a:lnTo>
                    <a:pt x="1579880" y="1233805"/>
                  </a:lnTo>
                  <a:lnTo>
                    <a:pt x="1673860" y="1134744"/>
                  </a:lnTo>
                  <a:lnTo>
                    <a:pt x="1767839" y="1132839"/>
                  </a:lnTo>
                  <a:lnTo>
                    <a:pt x="1767839" y="711200"/>
                  </a:lnTo>
                  <a:lnTo>
                    <a:pt x="1651000" y="711200"/>
                  </a:lnTo>
                  <a:lnTo>
                    <a:pt x="1310639" y="370839"/>
                  </a:lnTo>
                  <a:lnTo>
                    <a:pt x="1300480" y="0"/>
                  </a:lnTo>
                  <a:close/>
                </a:path>
              </a:pathLst>
            </a:custGeom>
            <a:solidFill>
              <a:srgbClr val="6F2F9F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253227" y="4262627"/>
              <a:ext cx="1489075" cy="1559560"/>
            </a:xfrm>
            <a:custGeom>
              <a:avLst/>
              <a:gdLst/>
              <a:ahLst/>
              <a:cxnLst/>
              <a:rect l="l" t="t" r="r" b="b"/>
              <a:pathLst>
                <a:path w="1489075" h="1559560">
                  <a:moveTo>
                    <a:pt x="584200" y="0"/>
                  </a:moveTo>
                  <a:lnTo>
                    <a:pt x="579120" y="391033"/>
                  </a:lnTo>
                  <a:lnTo>
                    <a:pt x="254000" y="736346"/>
                  </a:lnTo>
                  <a:lnTo>
                    <a:pt x="167639" y="736346"/>
                  </a:lnTo>
                  <a:lnTo>
                    <a:pt x="167639" y="1127379"/>
                  </a:lnTo>
                  <a:lnTo>
                    <a:pt x="100330" y="1128649"/>
                  </a:lnTo>
                  <a:lnTo>
                    <a:pt x="0" y="1228979"/>
                  </a:lnTo>
                  <a:lnTo>
                    <a:pt x="0" y="1559052"/>
                  </a:lnTo>
                  <a:lnTo>
                    <a:pt x="574039" y="1559052"/>
                  </a:lnTo>
                  <a:lnTo>
                    <a:pt x="574039" y="1137539"/>
                  </a:lnTo>
                  <a:lnTo>
                    <a:pt x="1005839" y="716026"/>
                  </a:lnTo>
                  <a:lnTo>
                    <a:pt x="1031239" y="710946"/>
                  </a:lnTo>
                  <a:lnTo>
                    <a:pt x="1117600" y="817626"/>
                  </a:lnTo>
                  <a:lnTo>
                    <a:pt x="1275079" y="644906"/>
                  </a:lnTo>
                  <a:lnTo>
                    <a:pt x="1209039" y="589026"/>
                  </a:lnTo>
                  <a:lnTo>
                    <a:pt x="1258443" y="534924"/>
                  </a:lnTo>
                  <a:lnTo>
                    <a:pt x="1334516" y="606552"/>
                  </a:lnTo>
                  <a:lnTo>
                    <a:pt x="1488948" y="441706"/>
                  </a:lnTo>
                  <a:lnTo>
                    <a:pt x="1437640" y="406273"/>
                  </a:lnTo>
                  <a:lnTo>
                    <a:pt x="1437640" y="5080"/>
                  </a:lnTo>
                  <a:lnTo>
                    <a:pt x="584200" y="0"/>
                  </a:lnTo>
                  <a:close/>
                </a:path>
              </a:pathLst>
            </a:custGeom>
            <a:solidFill>
              <a:srgbClr val="C00000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841492" y="4713732"/>
              <a:ext cx="1295400" cy="1088390"/>
            </a:xfrm>
            <a:custGeom>
              <a:avLst/>
              <a:gdLst/>
              <a:ahLst/>
              <a:cxnLst/>
              <a:rect l="l" t="t" r="r" b="b"/>
              <a:pathLst>
                <a:path w="1295400" h="1088389">
                  <a:moveTo>
                    <a:pt x="686522" y="86064"/>
                  </a:moveTo>
                  <a:lnTo>
                    <a:pt x="624840" y="143002"/>
                  </a:lnTo>
                  <a:lnTo>
                    <a:pt x="701039" y="204089"/>
                  </a:lnTo>
                  <a:lnTo>
                    <a:pt x="528320" y="356489"/>
                  </a:lnTo>
                  <a:lnTo>
                    <a:pt x="853439" y="686689"/>
                  </a:lnTo>
                  <a:lnTo>
                    <a:pt x="863600" y="701929"/>
                  </a:lnTo>
                  <a:lnTo>
                    <a:pt x="0" y="701929"/>
                  </a:lnTo>
                  <a:lnTo>
                    <a:pt x="0" y="1088136"/>
                  </a:lnTo>
                  <a:lnTo>
                    <a:pt x="1290319" y="1088136"/>
                  </a:lnTo>
                  <a:lnTo>
                    <a:pt x="1295400" y="1037323"/>
                  </a:lnTo>
                  <a:lnTo>
                    <a:pt x="1295400" y="331089"/>
                  </a:lnTo>
                  <a:lnTo>
                    <a:pt x="1239519" y="331089"/>
                  </a:lnTo>
                  <a:lnTo>
                    <a:pt x="1052930" y="149987"/>
                  </a:lnTo>
                  <a:lnTo>
                    <a:pt x="747903" y="149987"/>
                  </a:lnTo>
                  <a:lnTo>
                    <a:pt x="686522" y="86064"/>
                  </a:lnTo>
                  <a:close/>
                </a:path>
                <a:path w="1295400" h="1088389">
                  <a:moveTo>
                    <a:pt x="898398" y="0"/>
                  </a:moveTo>
                  <a:lnTo>
                    <a:pt x="747903" y="149987"/>
                  </a:lnTo>
                  <a:lnTo>
                    <a:pt x="1052930" y="149987"/>
                  </a:lnTo>
                  <a:lnTo>
                    <a:pt x="898398" y="0"/>
                  </a:lnTo>
                  <a:close/>
                </a:path>
                <a:path w="1295400" h="1088389">
                  <a:moveTo>
                    <a:pt x="690880" y="82042"/>
                  </a:moveTo>
                  <a:lnTo>
                    <a:pt x="683513" y="82931"/>
                  </a:lnTo>
                  <a:lnTo>
                    <a:pt x="686522" y="86064"/>
                  </a:lnTo>
                  <a:lnTo>
                    <a:pt x="690880" y="82042"/>
                  </a:lnTo>
                  <a:close/>
                </a:path>
              </a:pathLst>
            </a:custGeom>
            <a:solidFill>
              <a:srgbClr val="00AF50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112507" y="4280915"/>
              <a:ext cx="1894839" cy="1548765"/>
            </a:xfrm>
            <a:custGeom>
              <a:avLst/>
              <a:gdLst/>
              <a:ahLst/>
              <a:cxnLst/>
              <a:rect l="l" t="t" r="r" b="b"/>
              <a:pathLst>
                <a:path w="1894840" h="1548764">
                  <a:moveTo>
                    <a:pt x="878586" y="1141348"/>
                  </a:moveTo>
                  <a:lnTo>
                    <a:pt x="890524" y="1543621"/>
                  </a:lnTo>
                  <a:lnTo>
                    <a:pt x="887945" y="1543632"/>
                  </a:lnTo>
                  <a:lnTo>
                    <a:pt x="888111" y="1548383"/>
                  </a:lnTo>
                  <a:lnTo>
                    <a:pt x="1891665" y="1547291"/>
                  </a:lnTo>
                  <a:lnTo>
                    <a:pt x="1893658" y="1143761"/>
                  </a:lnTo>
                  <a:lnTo>
                    <a:pt x="1266825" y="1143761"/>
                  </a:lnTo>
                  <a:lnTo>
                    <a:pt x="878586" y="1141348"/>
                  </a:lnTo>
                  <a:close/>
                </a:path>
                <a:path w="1894840" h="1548764">
                  <a:moveTo>
                    <a:pt x="429006" y="0"/>
                  </a:moveTo>
                  <a:lnTo>
                    <a:pt x="426593" y="382142"/>
                  </a:lnTo>
                  <a:lnTo>
                    <a:pt x="14605" y="777366"/>
                  </a:lnTo>
                  <a:lnTo>
                    <a:pt x="0" y="1547558"/>
                  </a:lnTo>
                  <a:lnTo>
                    <a:pt x="887945" y="1543632"/>
                  </a:lnTo>
                  <a:lnTo>
                    <a:pt x="874301" y="1150873"/>
                  </a:lnTo>
                  <a:lnTo>
                    <a:pt x="438023" y="1150873"/>
                  </a:lnTo>
                  <a:lnTo>
                    <a:pt x="439249" y="1148625"/>
                  </a:lnTo>
                  <a:lnTo>
                    <a:pt x="453413" y="1133757"/>
                  </a:lnTo>
                  <a:lnTo>
                    <a:pt x="478357" y="1108373"/>
                  </a:lnTo>
                  <a:lnTo>
                    <a:pt x="807326" y="779100"/>
                  </a:lnTo>
                  <a:lnTo>
                    <a:pt x="832288" y="753716"/>
                  </a:lnTo>
                  <a:lnTo>
                    <a:pt x="846472" y="738848"/>
                  </a:lnTo>
                  <a:lnTo>
                    <a:pt x="847725" y="736599"/>
                  </a:lnTo>
                  <a:lnTo>
                    <a:pt x="1647754" y="736599"/>
                  </a:lnTo>
                  <a:lnTo>
                    <a:pt x="1312164" y="367918"/>
                  </a:lnTo>
                  <a:lnTo>
                    <a:pt x="1302003" y="8762"/>
                  </a:lnTo>
                  <a:lnTo>
                    <a:pt x="1091866" y="5104"/>
                  </a:lnTo>
                  <a:lnTo>
                    <a:pt x="587791" y="3122"/>
                  </a:lnTo>
                  <a:lnTo>
                    <a:pt x="429006" y="0"/>
                  </a:lnTo>
                  <a:close/>
                </a:path>
                <a:path w="1894840" h="1548764">
                  <a:moveTo>
                    <a:pt x="561438" y="1142670"/>
                  </a:moveTo>
                  <a:lnTo>
                    <a:pt x="506528" y="1142745"/>
                  </a:lnTo>
                  <a:lnTo>
                    <a:pt x="463770" y="1145167"/>
                  </a:lnTo>
                  <a:lnTo>
                    <a:pt x="438023" y="1150873"/>
                  </a:lnTo>
                  <a:lnTo>
                    <a:pt x="874301" y="1150873"/>
                  </a:lnTo>
                  <a:lnTo>
                    <a:pt x="874171" y="1147139"/>
                  </a:lnTo>
                  <a:lnTo>
                    <a:pt x="750471" y="1147139"/>
                  </a:lnTo>
                  <a:lnTo>
                    <a:pt x="561438" y="1142670"/>
                  </a:lnTo>
                  <a:close/>
                </a:path>
                <a:path w="1894840" h="1548764">
                  <a:moveTo>
                    <a:pt x="873887" y="1138935"/>
                  </a:moveTo>
                  <a:lnTo>
                    <a:pt x="848139" y="1144642"/>
                  </a:lnTo>
                  <a:lnTo>
                    <a:pt x="805381" y="1147064"/>
                  </a:lnTo>
                  <a:lnTo>
                    <a:pt x="750471" y="1147139"/>
                  </a:lnTo>
                  <a:lnTo>
                    <a:pt x="874171" y="1147139"/>
                  </a:lnTo>
                  <a:lnTo>
                    <a:pt x="873887" y="1138935"/>
                  </a:lnTo>
                  <a:close/>
                </a:path>
                <a:path w="1894840" h="1548764">
                  <a:moveTo>
                    <a:pt x="1647754" y="736599"/>
                  </a:moveTo>
                  <a:lnTo>
                    <a:pt x="847725" y="736599"/>
                  </a:lnTo>
                  <a:lnTo>
                    <a:pt x="1266825" y="1143761"/>
                  </a:lnTo>
                  <a:lnTo>
                    <a:pt x="1893658" y="1143761"/>
                  </a:lnTo>
                  <a:lnTo>
                    <a:pt x="1894332" y="1007490"/>
                  </a:lnTo>
                  <a:lnTo>
                    <a:pt x="1647754" y="736599"/>
                  </a:lnTo>
                  <a:close/>
                </a:path>
              </a:pathLst>
            </a:custGeom>
            <a:solidFill>
              <a:srgbClr val="666666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972055" y="4268723"/>
              <a:ext cx="1732914" cy="1553210"/>
            </a:xfrm>
            <a:custGeom>
              <a:avLst/>
              <a:gdLst/>
              <a:ahLst/>
              <a:cxnLst/>
              <a:rect l="l" t="t" r="r" b="b"/>
              <a:pathLst>
                <a:path w="1732914" h="1553210">
                  <a:moveTo>
                    <a:pt x="891920" y="1141730"/>
                  </a:moveTo>
                  <a:lnTo>
                    <a:pt x="903986" y="1544205"/>
                  </a:lnTo>
                  <a:lnTo>
                    <a:pt x="901405" y="1544216"/>
                  </a:lnTo>
                  <a:lnTo>
                    <a:pt x="901573" y="1548968"/>
                  </a:lnTo>
                  <a:lnTo>
                    <a:pt x="1721231" y="1552956"/>
                  </a:lnTo>
                  <a:lnTo>
                    <a:pt x="1723008" y="1236726"/>
                  </a:lnTo>
                  <a:lnTo>
                    <a:pt x="1725089" y="1144142"/>
                  </a:lnTo>
                  <a:lnTo>
                    <a:pt x="1286002" y="1144142"/>
                  </a:lnTo>
                  <a:lnTo>
                    <a:pt x="891920" y="1141730"/>
                  </a:lnTo>
                  <a:close/>
                </a:path>
                <a:path w="1732914" h="1553210">
                  <a:moveTo>
                    <a:pt x="435482" y="0"/>
                  </a:moveTo>
                  <a:lnTo>
                    <a:pt x="433069" y="382396"/>
                  </a:lnTo>
                  <a:lnTo>
                    <a:pt x="14731" y="777620"/>
                  </a:lnTo>
                  <a:lnTo>
                    <a:pt x="0" y="1548142"/>
                  </a:lnTo>
                  <a:lnTo>
                    <a:pt x="901405" y="1544216"/>
                  </a:lnTo>
                  <a:lnTo>
                    <a:pt x="887516" y="1151255"/>
                  </a:lnTo>
                  <a:lnTo>
                    <a:pt x="444626" y="1151255"/>
                  </a:lnTo>
                  <a:lnTo>
                    <a:pt x="445881" y="1149006"/>
                  </a:lnTo>
                  <a:lnTo>
                    <a:pt x="460268" y="1134138"/>
                  </a:lnTo>
                  <a:lnTo>
                    <a:pt x="485598" y="1108754"/>
                  </a:lnTo>
                  <a:lnTo>
                    <a:pt x="819517" y="779481"/>
                  </a:lnTo>
                  <a:lnTo>
                    <a:pt x="844830" y="754097"/>
                  </a:lnTo>
                  <a:lnTo>
                    <a:pt x="859195" y="739229"/>
                  </a:lnTo>
                  <a:lnTo>
                    <a:pt x="860425" y="736981"/>
                  </a:lnTo>
                  <a:lnTo>
                    <a:pt x="1663111" y="736981"/>
                  </a:lnTo>
                  <a:lnTo>
                    <a:pt x="1312671" y="412495"/>
                  </a:lnTo>
                  <a:lnTo>
                    <a:pt x="1308861" y="11937"/>
                  </a:lnTo>
                  <a:lnTo>
                    <a:pt x="489960" y="1366"/>
                  </a:lnTo>
                  <a:lnTo>
                    <a:pt x="435482" y="0"/>
                  </a:lnTo>
                  <a:close/>
                </a:path>
                <a:path w="1732914" h="1553210">
                  <a:moveTo>
                    <a:pt x="569867" y="1143079"/>
                  </a:moveTo>
                  <a:lnTo>
                    <a:pt x="514134" y="1143141"/>
                  </a:lnTo>
                  <a:lnTo>
                    <a:pt x="470742" y="1145552"/>
                  </a:lnTo>
                  <a:lnTo>
                    <a:pt x="444626" y="1151255"/>
                  </a:lnTo>
                  <a:lnTo>
                    <a:pt x="887516" y="1151255"/>
                  </a:lnTo>
                  <a:lnTo>
                    <a:pt x="887386" y="1147576"/>
                  </a:lnTo>
                  <a:lnTo>
                    <a:pt x="761769" y="1147576"/>
                  </a:lnTo>
                  <a:lnTo>
                    <a:pt x="569867" y="1143079"/>
                  </a:lnTo>
                  <a:close/>
                </a:path>
                <a:path w="1732914" h="1553210">
                  <a:moveTo>
                    <a:pt x="887094" y="1139317"/>
                  </a:moveTo>
                  <a:lnTo>
                    <a:pt x="860941" y="1145057"/>
                  </a:lnTo>
                  <a:lnTo>
                    <a:pt x="817521" y="1147496"/>
                  </a:lnTo>
                  <a:lnTo>
                    <a:pt x="761769" y="1147576"/>
                  </a:lnTo>
                  <a:lnTo>
                    <a:pt x="887386" y="1147576"/>
                  </a:lnTo>
                  <a:lnTo>
                    <a:pt x="887094" y="1139317"/>
                  </a:lnTo>
                  <a:close/>
                </a:path>
                <a:path w="1732914" h="1553210">
                  <a:moveTo>
                    <a:pt x="1663111" y="736981"/>
                  </a:moveTo>
                  <a:lnTo>
                    <a:pt x="860425" y="736981"/>
                  </a:lnTo>
                  <a:lnTo>
                    <a:pt x="1286002" y="1144142"/>
                  </a:lnTo>
                  <a:lnTo>
                    <a:pt x="1725089" y="1144142"/>
                  </a:lnTo>
                  <a:lnTo>
                    <a:pt x="1732788" y="801496"/>
                  </a:lnTo>
                  <a:lnTo>
                    <a:pt x="1663111" y="736981"/>
                  </a:lnTo>
                  <a:close/>
                </a:path>
              </a:pathLst>
            </a:custGeom>
            <a:solidFill>
              <a:srgbClr val="FFC000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8391" y="4274820"/>
              <a:ext cx="1888489" cy="1554480"/>
            </a:xfrm>
            <a:custGeom>
              <a:avLst/>
              <a:gdLst/>
              <a:ahLst/>
              <a:cxnLst/>
              <a:rect l="l" t="t" r="r" b="b"/>
              <a:pathLst>
                <a:path w="1888489" h="1554479">
                  <a:moveTo>
                    <a:pt x="1054912" y="1141983"/>
                  </a:moveTo>
                  <a:lnTo>
                    <a:pt x="1066812" y="1544459"/>
                  </a:lnTo>
                  <a:lnTo>
                    <a:pt x="1064271" y="1544469"/>
                  </a:lnTo>
                  <a:lnTo>
                    <a:pt x="1064437" y="1549222"/>
                  </a:lnTo>
                  <a:lnTo>
                    <a:pt x="1880870" y="1554479"/>
                  </a:lnTo>
                  <a:lnTo>
                    <a:pt x="1884845" y="1144269"/>
                  </a:lnTo>
                  <a:lnTo>
                    <a:pt x="1443228" y="1144269"/>
                  </a:lnTo>
                  <a:lnTo>
                    <a:pt x="1054912" y="1141983"/>
                  </a:lnTo>
                  <a:close/>
                </a:path>
                <a:path w="1888489" h="1554479">
                  <a:moveTo>
                    <a:pt x="598004" y="0"/>
                  </a:moveTo>
                  <a:lnTo>
                    <a:pt x="595617" y="363346"/>
                  </a:lnTo>
                  <a:lnTo>
                    <a:pt x="0" y="934973"/>
                  </a:lnTo>
                  <a:lnTo>
                    <a:pt x="6883" y="1548396"/>
                  </a:lnTo>
                  <a:lnTo>
                    <a:pt x="1064271" y="1544469"/>
                  </a:lnTo>
                  <a:lnTo>
                    <a:pt x="1050554" y="1151508"/>
                  </a:lnTo>
                  <a:lnTo>
                    <a:pt x="614146" y="1151508"/>
                  </a:lnTo>
                  <a:lnTo>
                    <a:pt x="615380" y="1149256"/>
                  </a:lnTo>
                  <a:lnTo>
                    <a:pt x="629555" y="1134378"/>
                  </a:lnTo>
                  <a:lnTo>
                    <a:pt x="654512" y="1108979"/>
                  </a:lnTo>
                  <a:lnTo>
                    <a:pt x="983571" y="779573"/>
                  </a:lnTo>
                  <a:lnTo>
                    <a:pt x="1008528" y="754191"/>
                  </a:lnTo>
                  <a:lnTo>
                    <a:pt x="1022703" y="739334"/>
                  </a:lnTo>
                  <a:lnTo>
                    <a:pt x="1023937" y="737107"/>
                  </a:lnTo>
                  <a:lnTo>
                    <a:pt x="1832307" y="737107"/>
                  </a:lnTo>
                  <a:lnTo>
                    <a:pt x="1445641" y="341121"/>
                  </a:lnTo>
                  <a:lnTo>
                    <a:pt x="1453769" y="4825"/>
                  </a:lnTo>
                  <a:lnTo>
                    <a:pt x="1380585" y="3189"/>
                  </a:lnTo>
                  <a:lnTo>
                    <a:pt x="855484" y="3189"/>
                  </a:lnTo>
                  <a:lnTo>
                    <a:pt x="704047" y="2211"/>
                  </a:lnTo>
                  <a:lnTo>
                    <a:pt x="598004" y="0"/>
                  </a:lnTo>
                  <a:close/>
                </a:path>
                <a:path w="1888489" h="1554479">
                  <a:moveTo>
                    <a:pt x="737598" y="1143249"/>
                  </a:moveTo>
                  <a:lnTo>
                    <a:pt x="682669" y="1143329"/>
                  </a:lnTo>
                  <a:lnTo>
                    <a:pt x="639898" y="1145768"/>
                  </a:lnTo>
                  <a:lnTo>
                    <a:pt x="614146" y="1151508"/>
                  </a:lnTo>
                  <a:lnTo>
                    <a:pt x="1050554" y="1151508"/>
                  </a:lnTo>
                  <a:lnTo>
                    <a:pt x="1050422" y="1147746"/>
                  </a:lnTo>
                  <a:lnTo>
                    <a:pt x="926694" y="1147746"/>
                  </a:lnTo>
                  <a:lnTo>
                    <a:pt x="737598" y="1143249"/>
                  </a:lnTo>
                  <a:close/>
                </a:path>
                <a:path w="1888489" h="1554479">
                  <a:moveTo>
                    <a:pt x="1050137" y="1139570"/>
                  </a:moveTo>
                  <a:lnTo>
                    <a:pt x="1024389" y="1145273"/>
                  </a:lnTo>
                  <a:lnTo>
                    <a:pt x="981620" y="1147684"/>
                  </a:lnTo>
                  <a:lnTo>
                    <a:pt x="926694" y="1147746"/>
                  </a:lnTo>
                  <a:lnTo>
                    <a:pt x="1050422" y="1147746"/>
                  </a:lnTo>
                  <a:lnTo>
                    <a:pt x="1050137" y="1139570"/>
                  </a:lnTo>
                  <a:close/>
                </a:path>
                <a:path w="1888489" h="1554479">
                  <a:moveTo>
                    <a:pt x="1832307" y="737107"/>
                  </a:moveTo>
                  <a:lnTo>
                    <a:pt x="1023937" y="737107"/>
                  </a:lnTo>
                  <a:lnTo>
                    <a:pt x="1443228" y="1144269"/>
                  </a:lnTo>
                  <a:lnTo>
                    <a:pt x="1884845" y="1144269"/>
                  </a:lnTo>
                  <a:lnTo>
                    <a:pt x="1888235" y="794384"/>
                  </a:lnTo>
                  <a:lnTo>
                    <a:pt x="1832307" y="737107"/>
                  </a:lnTo>
                  <a:close/>
                </a:path>
                <a:path w="1888489" h="1554479">
                  <a:moveTo>
                    <a:pt x="1196321" y="1636"/>
                  </a:moveTo>
                  <a:lnTo>
                    <a:pt x="855484" y="3189"/>
                  </a:lnTo>
                  <a:lnTo>
                    <a:pt x="1380585" y="3189"/>
                  </a:lnTo>
                  <a:lnTo>
                    <a:pt x="1196321" y="1636"/>
                  </a:lnTo>
                  <a:close/>
                </a:path>
              </a:pathLst>
            </a:custGeom>
            <a:solidFill>
              <a:srgbClr val="00AF50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340733" y="4353509"/>
            <a:ext cx="4597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UGA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53385" y="4323079"/>
            <a:ext cx="787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C</a:t>
            </a:r>
            <a:r>
              <a:rPr sz="1600" b="1" spc="-15" dirty="0">
                <a:latin typeface="Calibri"/>
                <a:cs typeface="Calibri"/>
              </a:rPr>
              <a:t>h</a:t>
            </a:r>
            <a:r>
              <a:rPr sz="1600" b="1" spc="-5" dirty="0">
                <a:latin typeface="Calibri"/>
                <a:cs typeface="Calibri"/>
              </a:rPr>
              <a:t>iru</a:t>
            </a:r>
            <a:r>
              <a:rPr sz="1600" b="1" spc="-35" dirty="0">
                <a:latin typeface="Calibri"/>
                <a:cs typeface="Calibri"/>
              </a:rPr>
              <a:t>r</a:t>
            </a:r>
            <a:r>
              <a:rPr sz="1600" b="1" spc="-10" dirty="0">
                <a:latin typeface="Calibri"/>
                <a:cs typeface="Calibri"/>
              </a:rPr>
              <a:t>gie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683766" y="5499861"/>
            <a:ext cx="431800" cy="314960"/>
            <a:chOff x="1683766" y="5499861"/>
            <a:chExt cx="431800" cy="314960"/>
          </a:xfrm>
        </p:grpSpPr>
        <p:sp>
          <p:nvSpPr>
            <p:cNvPr id="13" name="object 13"/>
            <p:cNvSpPr/>
            <p:nvPr/>
          </p:nvSpPr>
          <p:spPr>
            <a:xfrm>
              <a:off x="1690116" y="5506211"/>
              <a:ext cx="419100" cy="302260"/>
            </a:xfrm>
            <a:custGeom>
              <a:avLst/>
              <a:gdLst/>
              <a:ahLst/>
              <a:cxnLst/>
              <a:rect l="l" t="t" r="r" b="b"/>
              <a:pathLst>
                <a:path w="419100" h="302260">
                  <a:moveTo>
                    <a:pt x="419100" y="0"/>
                  </a:moveTo>
                  <a:lnTo>
                    <a:pt x="0" y="0"/>
                  </a:lnTo>
                  <a:lnTo>
                    <a:pt x="0" y="301751"/>
                  </a:lnTo>
                  <a:lnTo>
                    <a:pt x="419100" y="301751"/>
                  </a:lnTo>
                  <a:lnTo>
                    <a:pt x="419100" y="0"/>
                  </a:lnTo>
                  <a:close/>
                </a:path>
              </a:pathLst>
            </a:custGeom>
            <a:solidFill>
              <a:srgbClr val="0C8D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690116" y="5506211"/>
              <a:ext cx="419100" cy="302260"/>
            </a:xfrm>
            <a:custGeom>
              <a:avLst/>
              <a:gdLst/>
              <a:ahLst/>
              <a:cxnLst/>
              <a:rect l="l" t="t" r="r" b="b"/>
              <a:pathLst>
                <a:path w="419100" h="302260">
                  <a:moveTo>
                    <a:pt x="0" y="301751"/>
                  </a:moveTo>
                  <a:lnTo>
                    <a:pt x="419100" y="301751"/>
                  </a:lnTo>
                  <a:lnTo>
                    <a:pt x="419100" y="0"/>
                  </a:lnTo>
                  <a:lnTo>
                    <a:pt x="0" y="0"/>
                  </a:lnTo>
                  <a:lnTo>
                    <a:pt x="0" y="301751"/>
                  </a:lnTo>
                  <a:close/>
                </a:path>
              </a:pathLst>
            </a:custGeom>
            <a:ln w="12700">
              <a:solidFill>
                <a:srgbClr val="00616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696466" y="5456935"/>
            <a:ext cx="406400" cy="374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ts val="137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SSR</a:t>
            </a:r>
            <a:endParaRPr sz="1200">
              <a:latin typeface="Calibri"/>
              <a:cs typeface="Calibri"/>
            </a:endParaRPr>
          </a:p>
          <a:p>
            <a:pPr marL="1905" algn="ctr">
              <a:lnSpc>
                <a:spcPts val="1370"/>
              </a:lnSpc>
            </a:pPr>
            <a:r>
              <a:rPr sz="1200" b="1" dirty="0">
                <a:latin typeface="Calibri"/>
                <a:cs typeface="Calibri"/>
              </a:rPr>
              <a:t>Neu</a:t>
            </a:r>
            <a:r>
              <a:rPr sz="1200" b="1" spc="-5" dirty="0">
                <a:latin typeface="Calibri"/>
                <a:cs typeface="Calibri"/>
              </a:rPr>
              <a:t>r</a:t>
            </a:r>
            <a:r>
              <a:rPr sz="1200" b="1" dirty="0">
                <a:latin typeface="Calibri"/>
                <a:cs typeface="Calibri"/>
              </a:rPr>
              <a:t>o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543094" y="4824911"/>
            <a:ext cx="788670" cy="448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730"/>
              </a:lnSpc>
              <a:spcBef>
                <a:spcPts val="95"/>
              </a:spcBef>
            </a:pPr>
            <a:r>
              <a:rPr lang="fr-FR" sz="1600" b="1" i="1" spc="-10" dirty="0">
                <a:latin typeface="Calibri"/>
                <a:cs typeface="Calibri"/>
              </a:rPr>
              <a:t>Zone Libre 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43343" y="4696459"/>
            <a:ext cx="11004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Réanimation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41349" y="4338954"/>
            <a:ext cx="4756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MPR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234940" y="4267200"/>
            <a:ext cx="1272540" cy="1258570"/>
            <a:chOff x="5234940" y="4267200"/>
            <a:chExt cx="1272540" cy="1258570"/>
          </a:xfrm>
        </p:grpSpPr>
        <p:sp>
          <p:nvSpPr>
            <p:cNvPr id="20" name="object 20"/>
            <p:cNvSpPr/>
            <p:nvPr/>
          </p:nvSpPr>
          <p:spPr>
            <a:xfrm>
              <a:off x="5253990" y="5406389"/>
              <a:ext cx="90805" cy="100330"/>
            </a:xfrm>
            <a:custGeom>
              <a:avLst/>
              <a:gdLst/>
              <a:ahLst/>
              <a:cxnLst/>
              <a:rect l="l" t="t" r="r" b="b"/>
              <a:pathLst>
                <a:path w="90804" h="100329">
                  <a:moveTo>
                    <a:pt x="0" y="99822"/>
                  </a:moveTo>
                  <a:lnTo>
                    <a:pt x="90805" y="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04560" y="4267200"/>
              <a:ext cx="502919" cy="586739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2995295" cy="6832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125"/>
              </a:lnSpc>
              <a:spcBef>
                <a:spcPts val="105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7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</a:t>
            </a:r>
          </a:p>
          <a:p>
            <a:pPr marL="12700">
              <a:lnSpc>
                <a:spcPts val="2045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Scénario</a:t>
            </a:r>
            <a:r>
              <a:rPr sz="2000" i="1" spc="-8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d’implantation</a:t>
            </a:r>
            <a:r>
              <a:rPr sz="2000" i="1" spc="-8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030214" y="4353509"/>
            <a:ext cx="4921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SS</a:t>
            </a:r>
            <a:r>
              <a:rPr sz="1800" b="1" spc="-10" dirty="0">
                <a:latin typeface="Calibri"/>
                <a:cs typeface="Calibri"/>
              </a:rPr>
              <a:t>R</a:t>
            </a:r>
            <a:r>
              <a:rPr sz="1800" b="1" dirty="0">
                <a:latin typeface="Calibri"/>
                <a:cs typeface="Calibri"/>
              </a:rPr>
              <a:t>P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55319" y="1040891"/>
            <a:ext cx="8178165" cy="774700"/>
          </a:xfrm>
          <a:custGeom>
            <a:avLst/>
            <a:gdLst/>
            <a:ahLst/>
            <a:cxnLst/>
            <a:rect l="l" t="t" r="r" b="b"/>
            <a:pathLst>
              <a:path w="8178165" h="774700">
                <a:moveTo>
                  <a:pt x="0" y="774192"/>
                </a:moveTo>
                <a:lnTo>
                  <a:pt x="2019300" y="774192"/>
                </a:lnTo>
                <a:lnTo>
                  <a:pt x="2019300" y="28956"/>
                </a:lnTo>
                <a:lnTo>
                  <a:pt x="0" y="28956"/>
                </a:lnTo>
                <a:lnTo>
                  <a:pt x="0" y="774192"/>
                </a:lnTo>
                <a:close/>
              </a:path>
              <a:path w="8178165" h="774700">
                <a:moveTo>
                  <a:pt x="3915155" y="615696"/>
                </a:moveTo>
                <a:lnTo>
                  <a:pt x="8177783" y="615696"/>
                </a:lnTo>
                <a:lnTo>
                  <a:pt x="8177783" y="0"/>
                </a:lnTo>
                <a:lnTo>
                  <a:pt x="3915155" y="0"/>
                </a:lnTo>
                <a:lnTo>
                  <a:pt x="3915155" y="615696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  <p:sp>
        <p:nvSpPr>
          <p:cNvPr id="27" name="object 16"/>
          <p:cNvSpPr txBox="1"/>
          <p:nvPr/>
        </p:nvSpPr>
        <p:spPr>
          <a:xfrm>
            <a:off x="6051323" y="5376019"/>
            <a:ext cx="788670" cy="448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730"/>
              </a:lnSpc>
              <a:spcBef>
                <a:spcPts val="95"/>
              </a:spcBef>
            </a:pPr>
            <a:r>
              <a:rPr lang="fr-FR" sz="1600" b="1" i="1" spc="-10" dirty="0">
                <a:latin typeface="Calibri"/>
                <a:cs typeface="Calibri"/>
              </a:rPr>
              <a:t>Zone Vide  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35858" y="2895345"/>
            <a:ext cx="2270760" cy="4679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spc="-5" dirty="0">
                <a:solidFill>
                  <a:srgbClr val="008694"/>
                </a:solidFill>
                <a:latin typeface="Calibri"/>
                <a:cs typeface="Calibri"/>
              </a:rPr>
              <a:t>SSR</a:t>
            </a:r>
            <a:r>
              <a:rPr sz="2900" b="1" spc="-5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z="2900" b="1" spc="-15" dirty="0">
                <a:solidFill>
                  <a:srgbClr val="008694"/>
                </a:solidFill>
                <a:latin typeface="Calibri"/>
                <a:cs typeface="Calibri"/>
              </a:rPr>
              <a:t>Polyvalent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57191" y="5556910"/>
            <a:ext cx="7677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B/C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795016" y="4456176"/>
            <a:ext cx="3740150" cy="1073150"/>
            <a:chOff x="2795016" y="4456176"/>
            <a:chExt cx="3740150" cy="10731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95016" y="4456176"/>
              <a:ext cx="3739879" cy="10728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795016" y="4841747"/>
              <a:ext cx="3706495" cy="646430"/>
            </a:xfrm>
            <a:custGeom>
              <a:avLst/>
              <a:gdLst/>
              <a:ahLst/>
              <a:cxnLst/>
              <a:rect l="l" t="t" r="r" b="b"/>
              <a:pathLst>
                <a:path w="3706495" h="646429">
                  <a:moveTo>
                    <a:pt x="2225040" y="301244"/>
                  </a:moveTo>
                  <a:lnTo>
                    <a:pt x="2208669" y="280619"/>
                  </a:lnTo>
                  <a:lnTo>
                    <a:pt x="2204212" y="287845"/>
                  </a:lnTo>
                  <a:lnTo>
                    <a:pt x="2200884" y="299173"/>
                  </a:lnTo>
                  <a:lnTo>
                    <a:pt x="2187956" y="290830"/>
                  </a:lnTo>
                  <a:lnTo>
                    <a:pt x="2042541" y="157861"/>
                  </a:lnTo>
                  <a:lnTo>
                    <a:pt x="2047367" y="1524"/>
                  </a:lnTo>
                  <a:lnTo>
                    <a:pt x="2039480" y="1574"/>
                  </a:lnTo>
                  <a:lnTo>
                    <a:pt x="2039480" y="466344"/>
                  </a:lnTo>
                  <a:lnTo>
                    <a:pt x="1713191" y="466344"/>
                  </a:lnTo>
                  <a:lnTo>
                    <a:pt x="1713382" y="458330"/>
                  </a:lnTo>
                  <a:lnTo>
                    <a:pt x="1713738" y="455295"/>
                  </a:lnTo>
                  <a:lnTo>
                    <a:pt x="1746631" y="423011"/>
                  </a:lnTo>
                  <a:lnTo>
                    <a:pt x="1779524" y="386194"/>
                  </a:lnTo>
                  <a:lnTo>
                    <a:pt x="1812404" y="347878"/>
                  </a:lnTo>
                  <a:lnTo>
                    <a:pt x="1845297" y="311061"/>
                  </a:lnTo>
                  <a:lnTo>
                    <a:pt x="1878203" y="278765"/>
                  </a:lnTo>
                  <a:lnTo>
                    <a:pt x="2039480" y="466344"/>
                  </a:lnTo>
                  <a:lnTo>
                    <a:pt x="2039480" y="1574"/>
                  </a:lnTo>
                  <a:lnTo>
                    <a:pt x="1691513" y="3810"/>
                  </a:lnTo>
                  <a:lnTo>
                    <a:pt x="1694688" y="162687"/>
                  </a:lnTo>
                  <a:lnTo>
                    <a:pt x="1525524" y="315087"/>
                  </a:lnTo>
                  <a:lnTo>
                    <a:pt x="1525524" y="323342"/>
                  </a:lnTo>
                  <a:lnTo>
                    <a:pt x="1359154" y="156845"/>
                  </a:lnTo>
                  <a:lnTo>
                    <a:pt x="1351661" y="4953"/>
                  </a:lnTo>
                  <a:lnTo>
                    <a:pt x="990981" y="0"/>
                  </a:lnTo>
                  <a:lnTo>
                    <a:pt x="994283" y="152273"/>
                  </a:lnTo>
                  <a:lnTo>
                    <a:pt x="958786" y="184302"/>
                  </a:lnTo>
                  <a:lnTo>
                    <a:pt x="923302" y="217703"/>
                  </a:lnTo>
                  <a:lnTo>
                    <a:pt x="887831" y="251574"/>
                  </a:lnTo>
                  <a:lnTo>
                    <a:pt x="852347" y="284975"/>
                  </a:lnTo>
                  <a:lnTo>
                    <a:pt x="817854" y="316103"/>
                  </a:lnTo>
                  <a:lnTo>
                    <a:pt x="653669" y="162433"/>
                  </a:lnTo>
                  <a:lnTo>
                    <a:pt x="646049" y="15494"/>
                  </a:lnTo>
                  <a:lnTo>
                    <a:pt x="640715" y="15430"/>
                  </a:lnTo>
                  <a:lnTo>
                    <a:pt x="640715" y="470027"/>
                  </a:lnTo>
                  <a:lnTo>
                    <a:pt x="640080" y="487426"/>
                  </a:lnTo>
                  <a:lnTo>
                    <a:pt x="640080" y="469430"/>
                  </a:lnTo>
                  <a:lnTo>
                    <a:pt x="640715" y="470027"/>
                  </a:lnTo>
                  <a:lnTo>
                    <a:pt x="640715" y="15430"/>
                  </a:lnTo>
                  <a:lnTo>
                    <a:pt x="272796" y="10668"/>
                  </a:lnTo>
                  <a:lnTo>
                    <a:pt x="276225" y="167259"/>
                  </a:lnTo>
                  <a:lnTo>
                    <a:pt x="92710" y="317373"/>
                  </a:lnTo>
                  <a:lnTo>
                    <a:pt x="79743" y="332651"/>
                  </a:lnTo>
                  <a:lnTo>
                    <a:pt x="80797" y="336740"/>
                  </a:lnTo>
                  <a:lnTo>
                    <a:pt x="87236" y="339128"/>
                  </a:lnTo>
                  <a:lnTo>
                    <a:pt x="90424" y="349250"/>
                  </a:lnTo>
                  <a:lnTo>
                    <a:pt x="0" y="346837"/>
                  </a:lnTo>
                  <a:lnTo>
                    <a:pt x="12954" y="640080"/>
                  </a:lnTo>
                  <a:lnTo>
                    <a:pt x="291719" y="629793"/>
                  </a:lnTo>
                  <a:lnTo>
                    <a:pt x="292100" y="626808"/>
                  </a:lnTo>
                  <a:lnTo>
                    <a:pt x="296532" y="458660"/>
                  </a:lnTo>
                  <a:lnTo>
                    <a:pt x="296926" y="455676"/>
                  </a:lnTo>
                  <a:lnTo>
                    <a:pt x="475361" y="312674"/>
                  </a:lnTo>
                  <a:lnTo>
                    <a:pt x="636854" y="466356"/>
                  </a:lnTo>
                  <a:lnTo>
                    <a:pt x="298704" y="466356"/>
                  </a:lnTo>
                  <a:lnTo>
                    <a:pt x="298704" y="635508"/>
                  </a:lnTo>
                  <a:lnTo>
                    <a:pt x="640080" y="635508"/>
                  </a:lnTo>
                  <a:lnTo>
                    <a:pt x="640080" y="633552"/>
                  </a:lnTo>
                  <a:lnTo>
                    <a:pt x="816864" y="635711"/>
                  </a:lnTo>
                  <a:lnTo>
                    <a:pt x="816864" y="637413"/>
                  </a:lnTo>
                  <a:lnTo>
                    <a:pt x="998220" y="639699"/>
                  </a:lnTo>
                  <a:lnTo>
                    <a:pt x="998220" y="641604"/>
                  </a:lnTo>
                  <a:lnTo>
                    <a:pt x="1339596" y="641604"/>
                  </a:lnTo>
                  <a:lnTo>
                    <a:pt x="1339596" y="472440"/>
                  </a:lnTo>
                  <a:lnTo>
                    <a:pt x="1013625" y="472440"/>
                  </a:lnTo>
                  <a:lnTo>
                    <a:pt x="1013853" y="463054"/>
                  </a:lnTo>
                  <a:lnTo>
                    <a:pt x="1014222" y="459994"/>
                  </a:lnTo>
                  <a:lnTo>
                    <a:pt x="1186688" y="312166"/>
                  </a:lnTo>
                  <a:lnTo>
                    <a:pt x="1346581" y="474726"/>
                  </a:lnTo>
                  <a:lnTo>
                    <a:pt x="1340739" y="643763"/>
                  </a:lnTo>
                  <a:lnTo>
                    <a:pt x="1531620" y="646176"/>
                  </a:lnTo>
                  <a:lnTo>
                    <a:pt x="1531607" y="629500"/>
                  </a:lnTo>
                  <a:lnTo>
                    <a:pt x="1709039" y="631825"/>
                  </a:lnTo>
                  <a:lnTo>
                    <a:pt x="1709305" y="629412"/>
                  </a:lnTo>
                  <a:lnTo>
                    <a:pt x="2168652" y="629412"/>
                  </a:lnTo>
                  <a:lnTo>
                    <a:pt x="2168652" y="503186"/>
                  </a:lnTo>
                  <a:lnTo>
                    <a:pt x="2198878" y="468122"/>
                  </a:lnTo>
                  <a:lnTo>
                    <a:pt x="2223770" y="478536"/>
                  </a:lnTo>
                  <a:lnTo>
                    <a:pt x="2225040" y="301244"/>
                  </a:lnTo>
                  <a:close/>
                </a:path>
                <a:path w="3706495" h="646429">
                  <a:moveTo>
                    <a:pt x="3706368" y="639064"/>
                  </a:moveTo>
                  <a:lnTo>
                    <a:pt x="3703955" y="339852"/>
                  </a:lnTo>
                  <a:lnTo>
                    <a:pt x="3644265" y="339852"/>
                  </a:lnTo>
                  <a:lnTo>
                    <a:pt x="3460623" y="156464"/>
                  </a:lnTo>
                  <a:lnTo>
                    <a:pt x="3458337" y="4826"/>
                  </a:lnTo>
                  <a:lnTo>
                    <a:pt x="3438360" y="4559"/>
                  </a:lnTo>
                  <a:lnTo>
                    <a:pt x="3438360" y="472440"/>
                  </a:lnTo>
                  <a:lnTo>
                    <a:pt x="3123755" y="472440"/>
                  </a:lnTo>
                  <a:lnTo>
                    <a:pt x="3123958" y="464375"/>
                  </a:lnTo>
                  <a:lnTo>
                    <a:pt x="3124327" y="461391"/>
                  </a:lnTo>
                  <a:lnTo>
                    <a:pt x="3288919" y="318389"/>
                  </a:lnTo>
                  <a:lnTo>
                    <a:pt x="3438360" y="472440"/>
                  </a:lnTo>
                  <a:lnTo>
                    <a:pt x="3438360" y="4559"/>
                  </a:lnTo>
                  <a:lnTo>
                    <a:pt x="3104388" y="0"/>
                  </a:lnTo>
                  <a:lnTo>
                    <a:pt x="3114802" y="151638"/>
                  </a:lnTo>
                  <a:lnTo>
                    <a:pt x="2931198" y="323176"/>
                  </a:lnTo>
                  <a:lnTo>
                    <a:pt x="2931160" y="317754"/>
                  </a:lnTo>
                  <a:lnTo>
                    <a:pt x="2922143" y="317881"/>
                  </a:lnTo>
                  <a:lnTo>
                    <a:pt x="2920847" y="315556"/>
                  </a:lnTo>
                  <a:lnTo>
                    <a:pt x="2914916" y="318617"/>
                  </a:lnTo>
                  <a:lnTo>
                    <a:pt x="2913634" y="316357"/>
                  </a:lnTo>
                  <a:lnTo>
                    <a:pt x="2773807" y="176784"/>
                  </a:lnTo>
                  <a:lnTo>
                    <a:pt x="2762554" y="187909"/>
                  </a:lnTo>
                  <a:lnTo>
                    <a:pt x="2762554" y="509739"/>
                  </a:lnTo>
                  <a:lnTo>
                    <a:pt x="2759964" y="542251"/>
                  </a:lnTo>
                  <a:lnTo>
                    <a:pt x="2759964" y="496074"/>
                  </a:lnTo>
                  <a:lnTo>
                    <a:pt x="2762554" y="509739"/>
                  </a:lnTo>
                  <a:lnTo>
                    <a:pt x="2762554" y="187909"/>
                  </a:lnTo>
                  <a:lnTo>
                    <a:pt x="2709545" y="240284"/>
                  </a:lnTo>
                  <a:lnTo>
                    <a:pt x="2680081" y="212852"/>
                  </a:lnTo>
                  <a:lnTo>
                    <a:pt x="2660142" y="233553"/>
                  </a:lnTo>
                  <a:lnTo>
                    <a:pt x="2661666" y="239052"/>
                  </a:lnTo>
                  <a:lnTo>
                    <a:pt x="2671508" y="248577"/>
                  </a:lnTo>
                  <a:lnTo>
                    <a:pt x="2681821" y="257670"/>
                  </a:lnTo>
                  <a:lnTo>
                    <a:pt x="2684780" y="261874"/>
                  </a:lnTo>
                  <a:lnTo>
                    <a:pt x="2670835" y="278574"/>
                  </a:lnTo>
                  <a:lnTo>
                    <a:pt x="2630855" y="318566"/>
                  </a:lnTo>
                  <a:lnTo>
                    <a:pt x="2621280" y="330962"/>
                  </a:lnTo>
                  <a:lnTo>
                    <a:pt x="2752064" y="466356"/>
                  </a:lnTo>
                  <a:lnTo>
                    <a:pt x="2404872" y="466356"/>
                  </a:lnTo>
                  <a:lnTo>
                    <a:pt x="2404872" y="635508"/>
                  </a:lnTo>
                  <a:lnTo>
                    <a:pt x="2759964" y="635508"/>
                  </a:lnTo>
                  <a:lnTo>
                    <a:pt x="2759964" y="615416"/>
                  </a:lnTo>
                  <a:lnTo>
                    <a:pt x="2764790" y="638556"/>
                  </a:lnTo>
                  <a:lnTo>
                    <a:pt x="2807004" y="634707"/>
                  </a:lnTo>
                  <a:lnTo>
                    <a:pt x="2849232" y="634161"/>
                  </a:lnTo>
                  <a:lnTo>
                    <a:pt x="2891472" y="634936"/>
                  </a:lnTo>
                  <a:lnTo>
                    <a:pt x="2931198" y="635000"/>
                  </a:lnTo>
                  <a:lnTo>
                    <a:pt x="2931160" y="640080"/>
                  </a:lnTo>
                  <a:lnTo>
                    <a:pt x="3115056" y="635368"/>
                  </a:lnTo>
                  <a:lnTo>
                    <a:pt x="3115056" y="641604"/>
                  </a:lnTo>
                  <a:lnTo>
                    <a:pt x="3454908" y="641604"/>
                  </a:lnTo>
                  <a:lnTo>
                    <a:pt x="3454908" y="639064"/>
                  </a:lnTo>
                  <a:lnTo>
                    <a:pt x="3706368" y="639064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63667" y="4841748"/>
              <a:ext cx="609600" cy="638810"/>
            </a:xfrm>
            <a:custGeom>
              <a:avLst/>
              <a:gdLst/>
              <a:ahLst/>
              <a:cxnLst/>
              <a:rect l="l" t="t" r="r" b="b"/>
              <a:pathLst>
                <a:path w="609600" h="638810">
                  <a:moveTo>
                    <a:pt x="229108" y="0"/>
                  </a:moveTo>
                  <a:lnTo>
                    <a:pt x="226949" y="162559"/>
                  </a:lnTo>
                  <a:lnTo>
                    <a:pt x="90170" y="306069"/>
                  </a:lnTo>
                  <a:lnTo>
                    <a:pt x="53848" y="306069"/>
                  </a:lnTo>
                  <a:lnTo>
                    <a:pt x="53848" y="468629"/>
                  </a:lnTo>
                  <a:lnTo>
                    <a:pt x="25527" y="469138"/>
                  </a:lnTo>
                  <a:lnTo>
                    <a:pt x="0" y="506094"/>
                  </a:lnTo>
                  <a:lnTo>
                    <a:pt x="0" y="638555"/>
                  </a:lnTo>
                  <a:lnTo>
                    <a:pt x="229616" y="636142"/>
                  </a:lnTo>
                  <a:lnTo>
                    <a:pt x="234315" y="470534"/>
                  </a:lnTo>
                  <a:lnTo>
                    <a:pt x="406400" y="297688"/>
                  </a:lnTo>
                  <a:lnTo>
                    <a:pt x="417068" y="295528"/>
                  </a:lnTo>
                  <a:lnTo>
                    <a:pt x="453390" y="339851"/>
                  </a:lnTo>
                  <a:lnTo>
                    <a:pt x="519684" y="268096"/>
                  </a:lnTo>
                  <a:lnTo>
                    <a:pt x="491871" y="244856"/>
                  </a:lnTo>
                  <a:lnTo>
                    <a:pt x="512699" y="222376"/>
                  </a:lnTo>
                  <a:lnTo>
                    <a:pt x="544576" y="252094"/>
                  </a:lnTo>
                  <a:lnTo>
                    <a:pt x="609600" y="183641"/>
                  </a:lnTo>
                  <a:lnTo>
                    <a:pt x="588010" y="168909"/>
                  </a:lnTo>
                  <a:lnTo>
                    <a:pt x="588010" y="2158"/>
                  </a:lnTo>
                  <a:lnTo>
                    <a:pt x="229108" y="0"/>
                  </a:lnTo>
                  <a:close/>
                </a:path>
              </a:pathLst>
            </a:custGeom>
            <a:solidFill>
              <a:srgbClr val="C00000">
                <a:alpha val="4392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907" y="748283"/>
            <a:ext cx="9086215" cy="5081270"/>
            <a:chOff x="25907" y="748283"/>
            <a:chExt cx="9086215" cy="50812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81855" y="3154287"/>
              <a:ext cx="4930245" cy="267501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07" y="748283"/>
              <a:ext cx="4962144" cy="269290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12319"/>
            <a:ext cx="3815079" cy="750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90"/>
              </a:lnSpc>
              <a:spcBef>
                <a:spcPts val="100"/>
              </a:spcBef>
            </a:pPr>
            <a:r>
              <a:rPr i="1" spc="-5" dirty="0">
                <a:solidFill>
                  <a:srgbClr val="008694"/>
                </a:solidFill>
                <a:latin typeface="Calibri"/>
                <a:cs typeface="Calibri"/>
              </a:rPr>
              <a:t>Capacitaire</a:t>
            </a:r>
            <a:r>
              <a:rPr i="1" spc="-6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i="1" spc="-45" dirty="0">
                <a:solidFill>
                  <a:srgbClr val="008694"/>
                </a:solidFill>
                <a:latin typeface="Calibri"/>
                <a:cs typeface="Calibri"/>
              </a:rPr>
              <a:t>V.18-2 </a:t>
            </a:r>
            <a:r>
              <a:rPr i="1" dirty="0">
                <a:solidFill>
                  <a:srgbClr val="008694"/>
                </a:solidFill>
                <a:latin typeface="Calibri"/>
                <a:cs typeface="Calibri"/>
              </a:rPr>
              <a:t>:</a:t>
            </a:r>
            <a:r>
              <a:rPr i="1" spc="-30" dirty="0">
                <a:solidFill>
                  <a:srgbClr val="008694"/>
                </a:solidFill>
                <a:latin typeface="Calibri"/>
                <a:cs typeface="Calibri"/>
              </a:rPr>
              <a:t> </a:t>
            </a:r>
            <a:r>
              <a:rPr spc="-5" dirty="0">
                <a:solidFill>
                  <a:srgbClr val="008694"/>
                </a:solidFill>
              </a:rPr>
              <a:t>SSRP</a:t>
            </a:r>
          </a:p>
          <a:p>
            <a:pPr marL="12700">
              <a:lnSpc>
                <a:spcPts val="2310"/>
              </a:lnSpc>
            </a:pP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Implantation</a:t>
            </a:r>
            <a:r>
              <a:rPr sz="2000" i="1" spc="-6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actuelle</a:t>
            </a:r>
            <a:r>
              <a:rPr sz="2000" i="1" spc="-4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0D0D0D"/>
                </a:solidFill>
                <a:latin typeface="Calibri"/>
                <a:cs typeface="Calibri"/>
              </a:rPr>
              <a:t>&amp;</a:t>
            </a:r>
            <a:r>
              <a:rPr sz="2000" i="1" spc="-1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0D0D0D"/>
                </a:solidFill>
                <a:latin typeface="Calibri"/>
                <a:cs typeface="Calibri"/>
              </a:rPr>
              <a:t>future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56958" y="5848908"/>
            <a:ext cx="556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47342" y="3498850"/>
            <a:ext cx="556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R+1</a:t>
            </a:r>
            <a:r>
              <a:rPr sz="1800" spc="-7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228397" y="6165913"/>
            <a:ext cx="1411605" cy="378460"/>
            <a:chOff x="6228397" y="6165913"/>
            <a:chExt cx="1411605" cy="378460"/>
          </a:xfrm>
        </p:grpSpPr>
        <p:sp>
          <p:nvSpPr>
            <p:cNvPr id="9" name="object 9"/>
            <p:cNvSpPr/>
            <p:nvPr/>
          </p:nvSpPr>
          <p:spPr>
            <a:xfrm>
              <a:off x="6233159" y="6170676"/>
              <a:ext cx="1402080" cy="368935"/>
            </a:xfrm>
            <a:custGeom>
              <a:avLst/>
              <a:gdLst/>
              <a:ahLst/>
              <a:cxnLst/>
              <a:rect l="l" t="t" r="r" b="b"/>
              <a:pathLst>
                <a:path w="1402079" h="368934">
                  <a:moveTo>
                    <a:pt x="1402080" y="0"/>
                  </a:moveTo>
                  <a:lnTo>
                    <a:pt x="0" y="0"/>
                  </a:lnTo>
                  <a:lnTo>
                    <a:pt x="0" y="368808"/>
                  </a:lnTo>
                  <a:lnTo>
                    <a:pt x="1402080" y="368808"/>
                  </a:lnTo>
                  <a:lnTo>
                    <a:pt x="14020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233159" y="6170676"/>
              <a:ext cx="1402080" cy="368935"/>
            </a:xfrm>
            <a:custGeom>
              <a:avLst/>
              <a:gdLst/>
              <a:ahLst/>
              <a:cxnLst/>
              <a:rect l="l" t="t" r="r" b="b"/>
              <a:pathLst>
                <a:path w="1402079" h="368934">
                  <a:moveTo>
                    <a:pt x="0" y="368808"/>
                  </a:moveTo>
                  <a:lnTo>
                    <a:pt x="1402080" y="368808"/>
                  </a:lnTo>
                  <a:lnTo>
                    <a:pt x="1402080" y="0"/>
                  </a:lnTo>
                  <a:lnTo>
                    <a:pt x="0" y="0"/>
                  </a:lnTo>
                  <a:lnTo>
                    <a:pt x="0" y="368808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435500" y="2538983"/>
            <a:ext cx="5413375" cy="3677285"/>
            <a:chOff x="2435500" y="2538983"/>
            <a:chExt cx="5413375" cy="3677285"/>
          </a:xfrm>
        </p:grpSpPr>
        <p:sp>
          <p:nvSpPr>
            <p:cNvPr id="12" name="object 12"/>
            <p:cNvSpPr/>
            <p:nvPr/>
          </p:nvSpPr>
          <p:spPr>
            <a:xfrm>
              <a:off x="3005327" y="2538983"/>
              <a:ext cx="891540" cy="838200"/>
            </a:xfrm>
            <a:custGeom>
              <a:avLst/>
              <a:gdLst/>
              <a:ahLst/>
              <a:cxnLst/>
              <a:rect l="l" t="t" r="r" b="b"/>
              <a:pathLst>
                <a:path w="891539" h="838200">
                  <a:moveTo>
                    <a:pt x="189611" y="0"/>
                  </a:moveTo>
                  <a:lnTo>
                    <a:pt x="182372" y="201549"/>
                  </a:lnTo>
                  <a:lnTo>
                    <a:pt x="0" y="389763"/>
                  </a:lnTo>
                  <a:lnTo>
                    <a:pt x="121539" y="501776"/>
                  </a:lnTo>
                  <a:lnTo>
                    <a:pt x="60325" y="567563"/>
                  </a:lnTo>
                  <a:lnTo>
                    <a:pt x="53086" y="623062"/>
                  </a:lnTo>
                  <a:lnTo>
                    <a:pt x="188722" y="621538"/>
                  </a:lnTo>
                  <a:lnTo>
                    <a:pt x="206248" y="588899"/>
                  </a:lnTo>
                  <a:lnTo>
                    <a:pt x="420370" y="375412"/>
                  </a:lnTo>
                  <a:lnTo>
                    <a:pt x="637667" y="610362"/>
                  </a:lnTo>
                  <a:lnTo>
                    <a:pt x="639532" y="662670"/>
                  </a:lnTo>
                  <a:lnTo>
                    <a:pt x="647739" y="784240"/>
                  </a:lnTo>
                  <a:lnTo>
                    <a:pt x="649605" y="836549"/>
                  </a:lnTo>
                  <a:lnTo>
                    <a:pt x="884427" y="838200"/>
                  </a:lnTo>
                  <a:lnTo>
                    <a:pt x="891539" y="414274"/>
                  </a:lnTo>
                  <a:lnTo>
                    <a:pt x="867791" y="414274"/>
                  </a:lnTo>
                  <a:lnTo>
                    <a:pt x="661543" y="200787"/>
                  </a:lnTo>
                  <a:lnTo>
                    <a:pt x="659296" y="152398"/>
                  </a:lnTo>
                  <a:lnTo>
                    <a:pt x="650327" y="55572"/>
                  </a:lnTo>
                  <a:lnTo>
                    <a:pt x="648081" y="7112"/>
                  </a:lnTo>
                  <a:lnTo>
                    <a:pt x="189611" y="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559177" y="5367019"/>
              <a:ext cx="2433320" cy="842644"/>
            </a:xfrm>
            <a:custGeom>
              <a:avLst/>
              <a:gdLst/>
              <a:ahLst/>
              <a:cxnLst/>
              <a:rect l="l" t="t" r="r" b="b"/>
              <a:pathLst>
                <a:path w="2433320" h="842645">
                  <a:moveTo>
                    <a:pt x="0" y="0"/>
                  </a:moveTo>
                  <a:lnTo>
                    <a:pt x="158115" y="253453"/>
                  </a:lnTo>
                  <a:lnTo>
                    <a:pt x="179857" y="286321"/>
                  </a:lnTo>
                  <a:lnTo>
                    <a:pt x="203269" y="317904"/>
                  </a:lnTo>
                  <a:lnTo>
                    <a:pt x="228314" y="348194"/>
                  </a:lnTo>
                  <a:lnTo>
                    <a:pt x="254961" y="377183"/>
                  </a:lnTo>
                  <a:lnTo>
                    <a:pt x="283174" y="404861"/>
                  </a:lnTo>
                  <a:lnTo>
                    <a:pt x="312920" y="431219"/>
                  </a:lnTo>
                  <a:lnTo>
                    <a:pt x="344164" y="456250"/>
                  </a:lnTo>
                  <a:lnTo>
                    <a:pt x="376874" y="479945"/>
                  </a:lnTo>
                  <a:lnTo>
                    <a:pt x="411014" y="502295"/>
                  </a:lnTo>
                  <a:lnTo>
                    <a:pt x="446551" y="523291"/>
                  </a:lnTo>
                  <a:lnTo>
                    <a:pt x="483451" y="542925"/>
                  </a:lnTo>
                  <a:lnTo>
                    <a:pt x="521680" y="561189"/>
                  </a:lnTo>
                  <a:lnTo>
                    <a:pt x="561204" y="578073"/>
                  </a:lnTo>
                  <a:lnTo>
                    <a:pt x="601989" y="593569"/>
                  </a:lnTo>
                  <a:lnTo>
                    <a:pt x="644002" y="607668"/>
                  </a:lnTo>
                  <a:lnTo>
                    <a:pt x="687207" y="620362"/>
                  </a:lnTo>
                  <a:lnTo>
                    <a:pt x="731572" y="631642"/>
                  </a:lnTo>
                  <a:lnTo>
                    <a:pt x="777062" y="641500"/>
                  </a:lnTo>
                  <a:lnTo>
                    <a:pt x="823644" y="649926"/>
                  </a:lnTo>
                  <a:lnTo>
                    <a:pt x="871283" y="656913"/>
                  </a:lnTo>
                  <a:lnTo>
                    <a:pt x="919945" y="662451"/>
                  </a:lnTo>
                  <a:lnTo>
                    <a:pt x="969597" y="666533"/>
                  </a:lnTo>
                  <a:lnTo>
                    <a:pt x="1020205" y="669148"/>
                  </a:lnTo>
                  <a:lnTo>
                    <a:pt x="1071734" y="670290"/>
                  </a:lnTo>
                  <a:lnTo>
                    <a:pt x="1124151" y="669949"/>
                  </a:lnTo>
                  <a:lnTo>
                    <a:pt x="1177422" y="668116"/>
                  </a:lnTo>
                  <a:lnTo>
                    <a:pt x="1231513" y="664783"/>
                  </a:lnTo>
                  <a:lnTo>
                    <a:pt x="1286389" y="659941"/>
                  </a:lnTo>
                  <a:lnTo>
                    <a:pt x="1342017" y="653582"/>
                  </a:lnTo>
                  <a:lnTo>
                    <a:pt x="1398363" y="645697"/>
                  </a:lnTo>
                  <a:lnTo>
                    <a:pt x="1455394" y="636277"/>
                  </a:lnTo>
                  <a:lnTo>
                    <a:pt x="1513074" y="625315"/>
                  </a:lnTo>
                  <a:lnTo>
                    <a:pt x="1571371" y="612800"/>
                  </a:lnTo>
                  <a:lnTo>
                    <a:pt x="1714627" y="842505"/>
                  </a:lnTo>
                  <a:lnTo>
                    <a:pt x="2433193" y="90804"/>
                  </a:lnTo>
                  <a:lnTo>
                    <a:pt x="1269873" y="129539"/>
                  </a:lnTo>
                  <a:lnTo>
                    <a:pt x="1413256" y="359308"/>
                  </a:lnTo>
                  <a:lnTo>
                    <a:pt x="1354948" y="371823"/>
                  </a:lnTo>
                  <a:lnTo>
                    <a:pt x="1297258" y="382785"/>
                  </a:lnTo>
                  <a:lnTo>
                    <a:pt x="1240220" y="392205"/>
                  </a:lnTo>
                  <a:lnTo>
                    <a:pt x="1183867" y="400090"/>
                  </a:lnTo>
                  <a:lnTo>
                    <a:pt x="1128232" y="406449"/>
                  </a:lnTo>
                  <a:lnTo>
                    <a:pt x="1073351" y="411291"/>
                  </a:lnTo>
                  <a:lnTo>
                    <a:pt x="1019257" y="414624"/>
                  </a:lnTo>
                  <a:lnTo>
                    <a:pt x="965983" y="416457"/>
                  </a:lnTo>
                  <a:lnTo>
                    <a:pt x="913564" y="416799"/>
                  </a:lnTo>
                  <a:lnTo>
                    <a:pt x="862034" y="415657"/>
                  </a:lnTo>
                  <a:lnTo>
                    <a:pt x="811426" y="413042"/>
                  </a:lnTo>
                  <a:lnTo>
                    <a:pt x="761774" y="408961"/>
                  </a:lnTo>
                  <a:lnTo>
                    <a:pt x="713113" y="403423"/>
                  </a:lnTo>
                  <a:lnTo>
                    <a:pt x="665475" y="396437"/>
                  </a:lnTo>
                  <a:lnTo>
                    <a:pt x="618896" y="388011"/>
                  </a:lnTo>
                  <a:lnTo>
                    <a:pt x="573408" y="378154"/>
                  </a:lnTo>
                  <a:lnTo>
                    <a:pt x="529046" y="366875"/>
                  </a:lnTo>
                  <a:lnTo>
                    <a:pt x="485844" y="354182"/>
                  </a:lnTo>
                  <a:lnTo>
                    <a:pt x="443835" y="340084"/>
                  </a:lnTo>
                  <a:lnTo>
                    <a:pt x="403053" y="324589"/>
                  </a:lnTo>
                  <a:lnTo>
                    <a:pt x="363533" y="307707"/>
                  </a:lnTo>
                  <a:lnTo>
                    <a:pt x="325308" y="289445"/>
                  </a:lnTo>
                  <a:lnTo>
                    <a:pt x="288411" y="269812"/>
                  </a:lnTo>
                  <a:lnTo>
                    <a:pt x="252878" y="248818"/>
                  </a:lnTo>
                  <a:lnTo>
                    <a:pt x="218742" y="226470"/>
                  </a:lnTo>
                  <a:lnTo>
                    <a:pt x="186036" y="202777"/>
                  </a:lnTo>
                  <a:lnTo>
                    <a:pt x="154794" y="177748"/>
                  </a:lnTo>
                  <a:lnTo>
                    <a:pt x="125052" y="151392"/>
                  </a:lnTo>
                  <a:lnTo>
                    <a:pt x="96841" y="123717"/>
                  </a:lnTo>
                  <a:lnTo>
                    <a:pt x="70197" y="94731"/>
                  </a:lnTo>
                  <a:lnTo>
                    <a:pt x="45152" y="64444"/>
                  </a:lnTo>
                  <a:lnTo>
                    <a:pt x="21742" y="328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41912" y="3268471"/>
              <a:ext cx="1343025" cy="2217420"/>
            </a:xfrm>
            <a:custGeom>
              <a:avLst/>
              <a:gdLst/>
              <a:ahLst/>
              <a:cxnLst/>
              <a:rect l="l" t="t" r="r" b="b"/>
              <a:pathLst>
                <a:path w="1343025" h="2217420">
                  <a:moveTo>
                    <a:pt x="1184826" y="0"/>
                  </a:moveTo>
                  <a:lnTo>
                    <a:pt x="1142826" y="26604"/>
                  </a:lnTo>
                  <a:lnTo>
                    <a:pt x="1101266" y="53825"/>
                  </a:lnTo>
                  <a:lnTo>
                    <a:pt x="1060156" y="81637"/>
                  </a:lnTo>
                  <a:lnTo>
                    <a:pt x="1019510" y="110016"/>
                  </a:lnTo>
                  <a:lnTo>
                    <a:pt x="979340" y="138937"/>
                  </a:lnTo>
                  <a:lnTo>
                    <a:pt x="931125" y="174930"/>
                  </a:lnTo>
                  <a:lnTo>
                    <a:pt x="884009" y="211444"/>
                  </a:lnTo>
                  <a:lnTo>
                    <a:pt x="838001" y="248453"/>
                  </a:lnTo>
                  <a:lnTo>
                    <a:pt x="793111" y="285932"/>
                  </a:lnTo>
                  <a:lnTo>
                    <a:pt x="749348" y="323854"/>
                  </a:lnTo>
                  <a:lnTo>
                    <a:pt x="706722" y="362194"/>
                  </a:lnTo>
                  <a:lnTo>
                    <a:pt x="665243" y="400927"/>
                  </a:lnTo>
                  <a:lnTo>
                    <a:pt x="624919" y="440026"/>
                  </a:lnTo>
                  <a:lnTo>
                    <a:pt x="585761" y="479466"/>
                  </a:lnTo>
                  <a:lnTo>
                    <a:pt x="547778" y="519221"/>
                  </a:lnTo>
                  <a:lnTo>
                    <a:pt x="510980" y="559265"/>
                  </a:lnTo>
                  <a:lnTo>
                    <a:pt x="475376" y="599573"/>
                  </a:lnTo>
                  <a:lnTo>
                    <a:pt x="440975" y="640119"/>
                  </a:lnTo>
                  <a:lnTo>
                    <a:pt x="407787" y="680877"/>
                  </a:lnTo>
                  <a:lnTo>
                    <a:pt x="375822" y="721821"/>
                  </a:lnTo>
                  <a:lnTo>
                    <a:pt x="345089" y="762926"/>
                  </a:lnTo>
                  <a:lnTo>
                    <a:pt x="315598" y="804167"/>
                  </a:lnTo>
                  <a:lnTo>
                    <a:pt x="287358" y="845516"/>
                  </a:lnTo>
                  <a:lnTo>
                    <a:pt x="260379" y="886949"/>
                  </a:lnTo>
                  <a:lnTo>
                    <a:pt x="234670" y="928440"/>
                  </a:lnTo>
                  <a:lnTo>
                    <a:pt x="210241" y="969963"/>
                  </a:lnTo>
                  <a:lnTo>
                    <a:pt x="187102" y="1011493"/>
                  </a:lnTo>
                  <a:lnTo>
                    <a:pt x="165261" y="1053003"/>
                  </a:lnTo>
                  <a:lnTo>
                    <a:pt x="144729" y="1094468"/>
                  </a:lnTo>
                  <a:lnTo>
                    <a:pt x="125514" y="1135862"/>
                  </a:lnTo>
                  <a:lnTo>
                    <a:pt x="107627" y="1177159"/>
                  </a:lnTo>
                  <a:lnTo>
                    <a:pt x="91078" y="1218335"/>
                  </a:lnTo>
                  <a:lnTo>
                    <a:pt x="75874" y="1259362"/>
                  </a:lnTo>
                  <a:lnTo>
                    <a:pt x="62027" y="1300216"/>
                  </a:lnTo>
                  <a:lnTo>
                    <a:pt x="49546" y="1340870"/>
                  </a:lnTo>
                  <a:lnTo>
                    <a:pt x="38439" y="1381299"/>
                  </a:lnTo>
                  <a:lnTo>
                    <a:pt x="28718" y="1421478"/>
                  </a:lnTo>
                  <a:lnTo>
                    <a:pt x="20390" y="1461379"/>
                  </a:lnTo>
                  <a:lnTo>
                    <a:pt x="13466" y="1500979"/>
                  </a:lnTo>
                  <a:lnTo>
                    <a:pt x="7956" y="1540250"/>
                  </a:lnTo>
                  <a:lnTo>
                    <a:pt x="3868" y="1579167"/>
                  </a:lnTo>
                  <a:lnTo>
                    <a:pt x="1213" y="1617705"/>
                  </a:lnTo>
                  <a:lnTo>
                    <a:pt x="0" y="1655838"/>
                  </a:lnTo>
                  <a:lnTo>
                    <a:pt x="237" y="1693540"/>
                  </a:lnTo>
                  <a:lnTo>
                    <a:pt x="5106" y="1767548"/>
                  </a:lnTo>
                  <a:lnTo>
                    <a:pt x="15894" y="1839523"/>
                  </a:lnTo>
                  <a:lnTo>
                    <a:pt x="32678" y="1909260"/>
                  </a:lnTo>
                  <a:lnTo>
                    <a:pt x="55535" y="1976553"/>
                  </a:lnTo>
                  <a:lnTo>
                    <a:pt x="84540" y="2041195"/>
                  </a:lnTo>
                  <a:lnTo>
                    <a:pt x="119771" y="2102982"/>
                  </a:lnTo>
                  <a:lnTo>
                    <a:pt x="161303" y="2161708"/>
                  </a:lnTo>
                  <a:lnTo>
                    <a:pt x="209212" y="2217166"/>
                  </a:lnTo>
                  <a:lnTo>
                    <a:pt x="197312" y="2182588"/>
                  </a:lnTo>
                  <a:lnTo>
                    <a:pt x="187017" y="2147438"/>
                  </a:lnTo>
                  <a:lnTo>
                    <a:pt x="171184" y="2075521"/>
                  </a:lnTo>
                  <a:lnTo>
                    <a:pt x="161595" y="2001618"/>
                  </a:lnTo>
                  <a:lnTo>
                    <a:pt x="158132" y="1925934"/>
                  </a:lnTo>
                  <a:lnTo>
                    <a:pt x="158662" y="1887487"/>
                  </a:lnTo>
                  <a:lnTo>
                    <a:pt x="160679" y="1848671"/>
                  </a:lnTo>
                  <a:lnTo>
                    <a:pt x="164169" y="1809511"/>
                  </a:lnTo>
                  <a:lnTo>
                    <a:pt x="169117" y="1770033"/>
                  </a:lnTo>
                  <a:lnTo>
                    <a:pt x="175509" y="1730262"/>
                  </a:lnTo>
                  <a:lnTo>
                    <a:pt x="183330" y="1690224"/>
                  </a:lnTo>
                  <a:lnTo>
                    <a:pt x="192565" y="1649944"/>
                  </a:lnTo>
                  <a:lnTo>
                    <a:pt x="203199" y="1609447"/>
                  </a:lnTo>
                  <a:lnTo>
                    <a:pt x="215218" y="1568760"/>
                  </a:lnTo>
                  <a:lnTo>
                    <a:pt x="228608" y="1527907"/>
                  </a:lnTo>
                  <a:lnTo>
                    <a:pt x="243352" y="1486914"/>
                  </a:lnTo>
                  <a:lnTo>
                    <a:pt x="259438" y="1445806"/>
                  </a:lnTo>
                  <a:lnTo>
                    <a:pt x="276849" y="1404609"/>
                  </a:lnTo>
                  <a:lnTo>
                    <a:pt x="295572" y="1363349"/>
                  </a:lnTo>
                  <a:lnTo>
                    <a:pt x="315591" y="1322050"/>
                  </a:lnTo>
                  <a:lnTo>
                    <a:pt x="336893" y="1280738"/>
                  </a:lnTo>
                  <a:lnTo>
                    <a:pt x="359461" y="1239439"/>
                  </a:lnTo>
                  <a:lnTo>
                    <a:pt x="383282" y="1198179"/>
                  </a:lnTo>
                  <a:lnTo>
                    <a:pt x="408342" y="1156981"/>
                  </a:lnTo>
                  <a:lnTo>
                    <a:pt x="434624" y="1115873"/>
                  </a:lnTo>
                  <a:lnTo>
                    <a:pt x="462115" y="1074879"/>
                  </a:lnTo>
                  <a:lnTo>
                    <a:pt x="490799" y="1034025"/>
                  </a:lnTo>
                  <a:lnTo>
                    <a:pt x="520663" y="993337"/>
                  </a:lnTo>
                  <a:lnTo>
                    <a:pt x="551692" y="952839"/>
                  </a:lnTo>
                  <a:lnTo>
                    <a:pt x="583870" y="912557"/>
                  </a:lnTo>
                  <a:lnTo>
                    <a:pt x="617183" y="872518"/>
                  </a:lnTo>
                  <a:lnTo>
                    <a:pt x="651616" y="832745"/>
                  </a:lnTo>
                  <a:lnTo>
                    <a:pt x="687156" y="793265"/>
                  </a:lnTo>
                  <a:lnTo>
                    <a:pt x="723786" y="754103"/>
                  </a:lnTo>
                  <a:lnTo>
                    <a:pt x="761492" y="715285"/>
                  </a:lnTo>
                  <a:lnTo>
                    <a:pt x="800261" y="676836"/>
                  </a:lnTo>
                  <a:lnTo>
                    <a:pt x="840076" y="638781"/>
                  </a:lnTo>
                  <a:lnTo>
                    <a:pt x="880923" y="601146"/>
                  </a:lnTo>
                  <a:lnTo>
                    <a:pt x="922788" y="563957"/>
                  </a:lnTo>
                  <a:lnTo>
                    <a:pt x="965656" y="527238"/>
                  </a:lnTo>
                  <a:lnTo>
                    <a:pt x="1009512" y="491015"/>
                  </a:lnTo>
                  <a:lnTo>
                    <a:pt x="1054342" y="455315"/>
                  </a:lnTo>
                  <a:lnTo>
                    <a:pt x="1100130" y="420161"/>
                  </a:lnTo>
                  <a:lnTo>
                    <a:pt x="1146863" y="385580"/>
                  </a:lnTo>
                  <a:lnTo>
                    <a:pt x="1194525" y="351597"/>
                  </a:lnTo>
                  <a:lnTo>
                    <a:pt x="1243102" y="318238"/>
                  </a:lnTo>
                  <a:lnTo>
                    <a:pt x="1292579" y="285527"/>
                  </a:lnTo>
                  <a:lnTo>
                    <a:pt x="1342941" y="253491"/>
                  </a:lnTo>
                  <a:lnTo>
                    <a:pt x="1184826" y="0"/>
                  </a:lnTo>
                  <a:close/>
                </a:path>
              </a:pathLst>
            </a:custGeom>
            <a:solidFill>
              <a:srgbClr val="CD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441850" y="3268471"/>
              <a:ext cx="2550795" cy="2941320"/>
            </a:xfrm>
            <a:custGeom>
              <a:avLst/>
              <a:gdLst/>
              <a:ahLst/>
              <a:cxnLst/>
              <a:rect l="l" t="t" r="r" b="b"/>
              <a:pathLst>
                <a:path w="2550795" h="2941320">
                  <a:moveTo>
                    <a:pt x="117326" y="2098547"/>
                  </a:moveTo>
                  <a:lnTo>
                    <a:pt x="139068" y="2131412"/>
                  </a:lnTo>
                  <a:lnTo>
                    <a:pt x="162478" y="2162992"/>
                  </a:lnTo>
                  <a:lnTo>
                    <a:pt x="187523" y="2193279"/>
                  </a:lnTo>
                  <a:lnTo>
                    <a:pt x="214167" y="2222265"/>
                  </a:lnTo>
                  <a:lnTo>
                    <a:pt x="242378" y="2249940"/>
                  </a:lnTo>
                  <a:lnTo>
                    <a:pt x="272121" y="2276296"/>
                  </a:lnTo>
                  <a:lnTo>
                    <a:pt x="303362" y="2301325"/>
                  </a:lnTo>
                  <a:lnTo>
                    <a:pt x="336068" y="2325018"/>
                  </a:lnTo>
                  <a:lnTo>
                    <a:pt x="370204" y="2347366"/>
                  </a:lnTo>
                  <a:lnTo>
                    <a:pt x="405738" y="2368360"/>
                  </a:lnTo>
                  <a:lnTo>
                    <a:pt x="442634" y="2387993"/>
                  </a:lnTo>
                  <a:lnTo>
                    <a:pt x="480859" y="2406255"/>
                  </a:lnTo>
                  <a:lnTo>
                    <a:pt x="520379" y="2423137"/>
                  </a:lnTo>
                  <a:lnTo>
                    <a:pt x="561161" y="2438632"/>
                  </a:lnTo>
                  <a:lnTo>
                    <a:pt x="603170" y="2452730"/>
                  </a:lnTo>
                  <a:lnTo>
                    <a:pt x="646372" y="2465423"/>
                  </a:lnTo>
                  <a:lnTo>
                    <a:pt x="690734" y="2476702"/>
                  </a:lnTo>
                  <a:lnTo>
                    <a:pt x="736222" y="2486559"/>
                  </a:lnTo>
                  <a:lnTo>
                    <a:pt x="782801" y="2494985"/>
                  </a:lnTo>
                  <a:lnTo>
                    <a:pt x="830439" y="2501971"/>
                  </a:lnTo>
                  <a:lnTo>
                    <a:pt x="879100" y="2507509"/>
                  </a:lnTo>
                  <a:lnTo>
                    <a:pt x="928752" y="2511590"/>
                  </a:lnTo>
                  <a:lnTo>
                    <a:pt x="979360" y="2514205"/>
                  </a:lnTo>
                  <a:lnTo>
                    <a:pt x="1030890" y="2515347"/>
                  </a:lnTo>
                  <a:lnTo>
                    <a:pt x="1083309" y="2515005"/>
                  </a:lnTo>
                  <a:lnTo>
                    <a:pt x="1136583" y="2513172"/>
                  </a:lnTo>
                  <a:lnTo>
                    <a:pt x="1190677" y="2509839"/>
                  </a:lnTo>
                  <a:lnTo>
                    <a:pt x="1245558" y="2504997"/>
                  </a:lnTo>
                  <a:lnTo>
                    <a:pt x="1301193" y="2498638"/>
                  </a:lnTo>
                  <a:lnTo>
                    <a:pt x="1357546" y="2490753"/>
                  </a:lnTo>
                  <a:lnTo>
                    <a:pt x="1414584" y="2481333"/>
                  </a:lnTo>
                  <a:lnTo>
                    <a:pt x="1472274" y="2470371"/>
                  </a:lnTo>
                  <a:lnTo>
                    <a:pt x="1530582" y="2457856"/>
                  </a:lnTo>
                  <a:lnTo>
                    <a:pt x="1387199" y="2228088"/>
                  </a:lnTo>
                  <a:lnTo>
                    <a:pt x="2550519" y="2189353"/>
                  </a:lnTo>
                  <a:lnTo>
                    <a:pt x="1831953" y="2941053"/>
                  </a:lnTo>
                  <a:lnTo>
                    <a:pt x="1688697" y="2711348"/>
                  </a:lnTo>
                  <a:lnTo>
                    <a:pt x="1630400" y="2723863"/>
                  </a:lnTo>
                  <a:lnTo>
                    <a:pt x="1572720" y="2734825"/>
                  </a:lnTo>
                  <a:lnTo>
                    <a:pt x="1515690" y="2744245"/>
                  </a:lnTo>
                  <a:lnTo>
                    <a:pt x="1459343" y="2752130"/>
                  </a:lnTo>
                  <a:lnTo>
                    <a:pt x="1403715" y="2758489"/>
                  </a:lnTo>
                  <a:lnTo>
                    <a:pt x="1348839" y="2763331"/>
                  </a:lnTo>
                  <a:lnTo>
                    <a:pt x="1294748" y="2766664"/>
                  </a:lnTo>
                  <a:lnTo>
                    <a:pt x="1241477" y="2768497"/>
                  </a:lnTo>
                  <a:lnTo>
                    <a:pt x="1189060" y="2768838"/>
                  </a:lnTo>
                  <a:lnTo>
                    <a:pt x="1137531" y="2767696"/>
                  </a:lnTo>
                  <a:lnTo>
                    <a:pt x="1086924" y="2765081"/>
                  </a:lnTo>
                  <a:lnTo>
                    <a:pt x="1037271" y="2760999"/>
                  </a:lnTo>
                  <a:lnTo>
                    <a:pt x="988609" y="2755461"/>
                  </a:lnTo>
                  <a:lnTo>
                    <a:pt x="940970" y="2748474"/>
                  </a:lnTo>
                  <a:lnTo>
                    <a:pt x="894388" y="2740048"/>
                  </a:lnTo>
                  <a:lnTo>
                    <a:pt x="848898" y="2730190"/>
                  </a:lnTo>
                  <a:lnTo>
                    <a:pt x="804533" y="2718910"/>
                  </a:lnTo>
                  <a:lnTo>
                    <a:pt x="761328" y="2706216"/>
                  </a:lnTo>
                  <a:lnTo>
                    <a:pt x="719315" y="2692117"/>
                  </a:lnTo>
                  <a:lnTo>
                    <a:pt x="678530" y="2676621"/>
                  </a:lnTo>
                  <a:lnTo>
                    <a:pt x="639006" y="2659737"/>
                  </a:lnTo>
                  <a:lnTo>
                    <a:pt x="600777" y="2641473"/>
                  </a:lnTo>
                  <a:lnTo>
                    <a:pt x="563877" y="2621839"/>
                  </a:lnTo>
                  <a:lnTo>
                    <a:pt x="528340" y="2600843"/>
                  </a:lnTo>
                  <a:lnTo>
                    <a:pt x="494200" y="2578493"/>
                  </a:lnTo>
                  <a:lnTo>
                    <a:pt x="461490" y="2554798"/>
                  </a:lnTo>
                  <a:lnTo>
                    <a:pt x="430246" y="2529767"/>
                  </a:lnTo>
                  <a:lnTo>
                    <a:pt x="400500" y="2503409"/>
                  </a:lnTo>
                  <a:lnTo>
                    <a:pt x="372287" y="2475731"/>
                  </a:lnTo>
                  <a:lnTo>
                    <a:pt x="345641" y="2446742"/>
                  </a:lnTo>
                  <a:lnTo>
                    <a:pt x="320595" y="2416452"/>
                  </a:lnTo>
                  <a:lnTo>
                    <a:pt x="297183" y="2384869"/>
                  </a:lnTo>
                  <a:lnTo>
                    <a:pt x="275441" y="2352001"/>
                  </a:lnTo>
                  <a:lnTo>
                    <a:pt x="117326" y="2098547"/>
                  </a:lnTo>
                  <a:lnTo>
                    <a:pt x="82425" y="2036137"/>
                  </a:lnTo>
                  <a:lnTo>
                    <a:pt x="53802" y="1971091"/>
                  </a:lnTo>
                  <a:lnTo>
                    <a:pt x="31357" y="1903608"/>
                  </a:lnTo>
                  <a:lnTo>
                    <a:pt x="14989" y="1833885"/>
                  </a:lnTo>
                  <a:lnTo>
                    <a:pt x="4598" y="1762117"/>
                  </a:lnTo>
                  <a:lnTo>
                    <a:pt x="84" y="1688502"/>
                  </a:lnTo>
                  <a:lnTo>
                    <a:pt x="0" y="1651063"/>
                  </a:lnTo>
                  <a:lnTo>
                    <a:pt x="1347" y="1613237"/>
                  </a:lnTo>
                  <a:lnTo>
                    <a:pt x="4113" y="1575047"/>
                  </a:lnTo>
                  <a:lnTo>
                    <a:pt x="8286" y="1536518"/>
                  </a:lnTo>
                  <a:lnTo>
                    <a:pt x="13853" y="1497675"/>
                  </a:lnTo>
                  <a:lnTo>
                    <a:pt x="20802" y="1458543"/>
                  </a:lnTo>
                  <a:lnTo>
                    <a:pt x="29120" y="1419145"/>
                  </a:lnTo>
                  <a:lnTo>
                    <a:pt x="38794" y="1379507"/>
                  </a:lnTo>
                  <a:lnTo>
                    <a:pt x="49813" y="1339654"/>
                  </a:lnTo>
                  <a:lnTo>
                    <a:pt x="62163" y="1299609"/>
                  </a:lnTo>
                  <a:lnTo>
                    <a:pt x="75831" y="1259397"/>
                  </a:lnTo>
                  <a:lnTo>
                    <a:pt x="90807" y="1219044"/>
                  </a:lnTo>
                  <a:lnTo>
                    <a:pt x="107076" y="1178573"/>
                  </a:lnTo>
                  <a:lnTo>
                    <a:pt x="124626" y="1138010"/>
                  </a:lnTo>
                  <a:lnTo>
                    <a:pt x="143446" y="1097378"/>
                  </a:lnTo>
                  <a:lnTo>
                    <a:pt x="163522" y="1056703"/>
                  </a:lnTo>
                  <a:lnTo>
                    <a:pt x="184841" y="1016009"/>
                  </a:lnTo>
                  <a:lnTo>
                    <a:pt x="207393" y="975320"/>
                  </a:lnTo>
                  <a:lnTo>
                    <a:pt x="231162" y="934662"/>
                  </a:lnTo>
                  <a:lnTo>
                    <a:pt x="256138" y="894059"/>
                  </a:lnTo>
                  <a:lnTo>
                    <a:pt x="282308" y="853535"/>
                  </a:lnTo>
                  <a:lnTo>
                    <a:pt x="309659" y="813115"/>
                  </a:lnTo>
                  <a:lnTo>
                    <a:pt x="338179" y="772824"/>
                  </a:lnTo>
                  <a:lnTo>
                    <a:pt x="367855" y="732686"/>
                  </a:lnTo>
                  <a:lnTo>
                    <a:pt x="398675" y="692726"/>
                  </a:lnTo>
                  <a:lnTo>
                    <a:pt x="430625" y="652968"/>
                  </a:lnTo>
                  <a:lnTo>
                    <a:pt x="463695" y="613438"/>
                  </a:lnTo>
                  <a:lnTo>
                    <a:pt x="497870" y="574159"/>
                  </a:lnTo>
                  <a:lnTo>
                    <a:pt x="533139" y="535156"/>
                  </a:lnTo>
                  <a:lnTo>
                    <a:pt x="569489" y="496454"/>
                  </a:lnTo>
                  <a:lnTo>
                    <a:pt x="606908" y="458078"/>
                  </a:lnTo>
                  <a:lnTo>
                    <a:pt x="645382" y="420052"/>
                  </a:lnTo>
                  <a:lnTo>
                    <a:pt x="684900" y="382401"/>
                  </a:lnTo>
                  <a:lnTo>
                    <a:pt x="725449" y="345148"/>
                  </a:lnTo>
                  <a:lnTo>
                    <a:pt x="767017" y="308320"/>
                  </a:lnTo>
                  <a:lnTo>
                    <a:pt x="809590" y="271940"/>
                  </a:lnTo>
                  <a:lnTo>
                    <a:pt x="853157" y="236033"/>
                  </a:lnTo>
                  <a:lnTo>
                    <a:pt x="897705" y="200624"/>
                  </a:lnTo>
                  <a:lnTo>
                    <a:pt x="943221" y="165738"/>
                  </a:lnTo>
                  <a:lnTo>
                    <a:pt x="989693" y="131398"/>
                  </a:lnTo>
                  <a:lnTo>
                    <a:pt x="1037108" y="97630"/>
                  </a:lnTo>
                  <a:lnTo>
                    <a:pt x="1085454" y="64457"/>
                  </a:lnTo>
                  <a:lnTo>
                    <a:pt x="1134718" y="31906"/>
                  </a:lnTo>
                  <a:lnTo>
                    <a:pt x="1184888" y="0"/>
                  </a:lnTo>
                  <a:lnTo>
                    <a:pt x="1343003" y="253491"/>
                  </a:lnTo>
                  <a:lnTo>
                    <a:pt x="1292640" y="285527"/>
                  </a:lnTo>
                  <a:lnTo>
                    <a:pt x="1243164" y="318238"/>
                  </a:lnTo>
                  <a:lnTo>
                    <a:pt x="1194587" y="351597"/>
                  </a:lnTo>
                  <a:lnTo>
                    <a:pt x="1146925" y="385580"/>
                  </a:lnTo>
                  <a:lnTo>
                    <a:pt x="1100192" y="420161"/>
                  </a:lnTo>
                  <a:lnTo>
                    <a:pt x="1054404" y="455315"/>
                  </a:lnTo>
                  <a:lnTo>
                    <a:pt x="1009574" y="491015"/>
                  </a:lnTo>
                  <a:lnTo>
                    <a:pt x="965718" y="527238"/>
                  </a:lnTo>
                  <a:lnTo>
                    <a:pt x="922850" y="563957"/>
                  </a:lnTo>
                  <a:lnTo>
                    <a:pt x="880985" y="601146"/>
                  </a:lnTo>
                  <a:lnTo>
                    <a:pt x="840138" y="638781"/>
                  </a:lnTo>
                  <a:lnTo>
                    <a:pt x="800322" y="676836"/>
                  </a:lnTo>
                  <a:lnTo>
                    <a:pt x="761554" y="715285"/>
                  </a:lnTo>
                  <a:lnTo>
                    <a:pt x="723848" y="754103"/>
                  </a:lnTo>
                  <a:lnTo>
                    <a:pt x="687217" y="793265"/>
                  </a:lnTo>
                  <a:lnTo>
                    <a:pt x="651678" y="832745"/>
                  </a:lnTo>
                  <a:lnTo>
                    <a:pt x="617245" y="872518"/>
                  </a:lnTo>
                  <a:lnTo>
                    <a:pt x="583931" y="912557"/>
                  </a:lnTo>
                  <a:lnTo>
                    <a:pt x="551753" y="952839"/>
                  </a:lnTo>
                  <a:lnTo>
                    <a:pt x="520725" y="993337"/>
                  </a:lnTo>
                  <a:lnTo>
                    <a:pt x="490861" y="1034025"/>
                  </a:lnTo>
                  <a:lnTo>
                    <a:pt x="462177" y="1074879"/>
                  </a:lnTo>
                  <a:lnTo>
                    <a:pt x="434686" y="1115873"/>
                  </a:lnTo>
                  <a:lnTo>
                    <a:pt x="408403" y="1156981"/>
                  </a:lnTo>
                  <a:lnTo>
                    <a:pt x="383344" y="1198179"/>
                  </a:lnTo>
                  <a:lnTo>
                    <a:pt x="359523" y="1239439"/>
                  </a:lnTo>
                  <a:lnTo>
                    <a:pt x="336954" y="1280738"/>
                  </a:lnTo>
                  <a:lnTo>
                    <a:pt x="315653" y="1322050"/>
                  </a:lnTo>
                  <a:lnTo>
                    <a:pt x="295634" y="1363349"/>
                  </a:lnTo>
                  <a:lnTo>
                    <a:pt x="276911" y="1404609"/>
                  </a:lnTo>
                  <a:lnTo>
                    <a:pt x="259499" y="1445806"/>
                  </a:lnTo>
                  <a:lnTo>
                    <a:pt x="243414" y="1486914"/>
                  </a:lnTo>
                  <a:lnTo>
                    <a:pt x="228669" y="1527907"/>
                  </a:lnTo>
                  <a:lnTo>
                    <a:pt x="215280" y="1568760"/>
                  </a:lnTo>
                  <a:lnTo>
                    <a:pt x="203261" y="1609447"/>
                  </a:lnTo>
                  <a:lnTo>
                    <a:pt x="192627" y="1649944"/>
                  </a:lnTo>
                  <a:lnTo>
                    <a:pt x="183392" y="1690224"/>
                  </a:lnTo>
                  <a:lnTo>
                    <a:pt x="175571" y="1730262"/>
                  </a:lnTo>
                  <a:lnTo>
                    <a:pt x="169179" y="1770033"/>
                  </a:lnTo>
                  <a:lnTo>
                    <a:pt x="164231" y="1809511"/>
                  </a:lnTo>
                  <a:lnTo>
                    <a:pt x="160741" y="1848671"/>
                  </a:lnTo>
                  <a:lnTo>
                    <a:pt x="158724" y="1887487"/>
                  </a:lnTo>
                  <a:lnTo>
                    <a:pt x="158194" y="1925934"/>
                  </a:lnTo>
                  <a:lnTo>
                    <a:pt x="159167" y="1963986"/>
                  </a:lnTo>
                  <a:lnTo>
                    <a:pt x="165678" y="2038805"/>
                  </a:lnTo>
                  <a:lnTo>
                    <a:pt x="178374" y="2111740"/>
                  </a:lnTo>
                  <a:lnTo>
                    <a:pt x="197374" y="2182588"/>
                  </a:lnTo>
                  <a:lnTo>
                    <a:pt x="209274" y="2217166"/>
                  </a:lnTo>
                </a:path>
              </a:pathLst>
            </a:custGeom>
            <a:ln w="127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036308" y="4924044"/>
              <a:ext cx="812800" cy="838200"/>
            </a:xfrm>
            <a:custGeom>
              <a:avLst/>
              <a:gdLst/>
              <a:ahLst/>
              <a:cxnLst/>
              <a:rect l="l" t="t" r="r" b="b"/>
              <a:pathLst>
                <a:path w="812800" h="838200">
                  <a:moveTo>
                    <a:pt x="785622" y="0"/>
                  </a:moveTo>
                  <a:lnTo>
                    <a:pt x="312927" y="0"/>
                  </a:lnTo>
                  <a:lnTo>
                    <a:pt x="312927" y="213867"/>
                  </a:lnTo>
                  <a:lnTo>
                    <a:pt x="134620" y="396239"/>
                  </a:lnTo>
                  <a:lnTo>
                    <a:pt x="80772" y="396239"/>
                  </a:lnTo>
                  <a:lnTo>
                    <a:pt x="80772" y="454532"/>
                  </a:lnTo>
                  <a:lnTo>
                    <a:pt x="92583" y="454532"/>
                  </a:lnTo>
                  <a:lnTo>
                    <a:pt x="159766" y="531494"/>
                  </a:lnTo>
                  <a:lnTo>
                    <a:pt x="117728" y="578738"/>
                  </a:lnTo>
                  <a:lnTo>
                    <a:pt x="117728" y="629030"/>
                  </a:lnTo>
                  <a:lnTo>
                    <a:pt x="38735" y="627506"/>
                  </a:lnTo>
                  <a:lnTo>
                    <a:pt x="0" y="669924"/>
                  </a:lnTo>
                  <a:lnTo>
                    <a:pt x="0" y="838199"/>
                  </a:lnTo>
                  <a:lnTo>
                    <a:pt x="307848" y="838199"/>
                  </a:lnTo>
                  <a:lnTo>
                    <a:pt x="307848" y="611758"/>
                  </a:lnTo>
                  <a:lnTo>
                    <a:pt x="534924" y="385317"/>
                  </a:lnTo>
                  <a:lnTo>
                    <a:pt x="560197" y="385317"/>
                  </a:lnTo>
                  <a:lnTo>
                    <a:pt x="608965" y="437133"/>
                  </a:lnTo>
                  <a:lnTo>
                    <a:pt x="689737" y="353821"/>
                  </a:lnTo>
                  <a:lnTo>
                    <a:pt x="654431" y="316102"/>
                  </a:lnTo>
                  <a:lnTo>
                    <a:pt x="683006" y="286257"/>
                  </a:lnTo>
                  <a:lnTo>
                    <a:pt x="720344" y="327913"/>
                  </a:lnTo>
                  <a:lnTo>
                    <a:pt x="812292" y="238759"/>
                  </a:lnTo>
                  <a:lnTo>
                    <a:pt x="785622" y="221868"/>
                  </a:lnTo>
                  <a:lnTo>
                    <a:pt x="785622" y="0"/>
                  </a:lnTo>
                  <a:close/>
                </a:path>
              </a:pathLst>
            </a:custGeom>
            <a:solidFill>
              <a:srgbClr val="FF5050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984503" y="3796284"/>
            <a:ext cx="1285240" cy="37084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101600">
              <a:lnSpc>
                <a:spcPct val="100000"/>
              </a:lnSpc>
              <a:spcBef>
                <a:spcPts val="250"/>
              </a:spcBef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23</a:t>
            </a:r>
            <a:r>
              <a:rPr sz="1800" b="1" i="1" spc="-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800" b="1" i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0D0D0D"/>
                </a:solidFill>
                <a:latin typeface="Calibri"/>
                <a:cs typeface="Calibri"/>
              </a:rPr>
              <a:t>SSRP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407277" y="6247434"/>
            <a:ext cx="110744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19</a:t>
            </a:r>
            <a:r>
              <a:rPr sz="1800" b="1" i="1" spc="-3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0D0D0D"/>
                </a:solidFill>
                <a:latin typeface="Calibri"/>
                <a:cs typeface="Calibri"/>
              </a:rPr>
              <a:t>lits</a:t>
            </a:r>
            <a:r>
              <a:rPr sz="1800" b="1" i="1" spc="-4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0D0D0D"/>
                </a:solidFill>
                <a:latin typeface="Calibri"/>
                <a:cs typeface="Calibri"/>
              </a:rPr>
              <a:t>SSRP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50"/>
              </a:lnSpc>
            </a:pPr>
            <a:r>
              <a:rPr spc="-5" dirty="0"/>
              <a:t>Mars</a:t>
            </a:r>
            <a:r>
              <a:rPr spc="-15" dirty="0"/>
              <a:t> </a:t>
            </a:r>
            <a:r>
              <a:rPr spc="-5" dirty="0"/>
              <a:t>2</a:t>
            </a:r>
            <a:r>
              <a:rPr spc="-10" dirty="0"/>
              <a:t>0</a:t>
            </a:r>
            <a:r>
              <a:rPr spc="-5" dirty="0"/>
              <a:t>24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60CCF420038A4B885814FC4A74773C" ma:contentTypeVersion="6" ma:contentTypeDescription="Crée un document." ma:contentTypeScope="" ma:versionID="f4ec492a80e558f706aad6a3f9ac1dcf">
  <xsd:schema xmlns:xsd="http://www.w3.org/2001/XMLSchema" xmlns:xs="http://www.w3.org/2001/XMLSchema" xmlns:p="http://schemas.microsoft.com/office/2006/metadata/properties" xmlns:ns2="92ebc701-7e78-4209-b077-09084e30822d" xmlns:ns3="996b77da-6e13-4f48-b7be-2e360af2d86a" targetNamespace="http://schemas.microsoft.com/office/2006/metadata/properties" ma:root="true" ma:fieldsID="10f11c8ca6ea2af2d4c6ac80d09e009d" ns2:_="" ns3:_="">
    <xsd:import namespace="92ebc701-7e78-4209-b077-09084e30822d"/>
    <xsd:import namespace="996b77da-6e13-4f48-b7be-2e360af2d8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bc701-7e78-4209-b077-09084e3082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6b77da-6e13-4f48-b7be-2e360af2d8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A97E10-DDCC-4F9B-9651-7448044400C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AF54CD4-5E8E-46B5-BC47-8DE21E0E10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4ADACD-70CE-48CD-B8CB-D13412BAE2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bc701-7e78-4209-b077-09084e30822d"/>
    <ds:schemaRef ds:uri="996b77da-6e13-4f48-b7be-2e360af2d8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1366</TotalTime>
  <Words>1551</Words>
  <Application>Microsoft Office PowerPoint</Application>
  <PresentationFormat>Affichage à l'écran (4:3)</PresentationFormat>
  <Paragraphs>676</Paragraphs>
  <Slides>37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38" baseType="lpstr">
      <vt:lpstr>Office Theme</vt:lpstr>
      <vt:lpstr>CENTRE HOSPITALIER DE GONESSE</vt:lpstr>
      <vt:lpstr>Sommaire</vt:lpstr>
      <vt:lpstr>Contexte et objectifs</vt:lpstr>
      <vt:lpstr>Méthodologie et procédure d’échanges</vt:lpstr>
      <vt:lpstr>Capacitaire V.18-2</vt:lpstr>
      <vt:lpstr>Capacitaire V.18-2 Scénario cible</vt:lpstr>
      <vt:lpstr>Capacitaire V.18-2 Scénario d’implantation R+1</vt:lpstr>
      <vt:lpstr>Présentation PowerPoint</vt:lpstr>
      <vt:lpstr>Capacitaire V.18-2 : SSRP Implantation actuelle &amp; future</vt:lpstr>
      <vt:lpstr>Capacitaire V.18-2 : SSRP Potentiel implantation - ZOOM</vt:lpstr>
      <vt:lpstr>Présentation PowerPoint</vt:lpstr>
      <vt:lpstr>Capacitaire V.18-2 : SSRP Capacitaire</vt:lpstr>
      <vt:lpstr>Présentation PowerPoint</vt:lpstr>
      <vt:lpstr>Capacitaire UGA Implantation actuelle &amp; future</vt:lpstr>
      <vt:lpstr>Capacitaire V.18-2 : UGA Potentiel implantation - ZOOM</vt:lpstr>
      <vt:lpstr>Capacitaire UGA</vt:lpstr>
      <vt:lpstr>Capacitaire V.18-2 : UGA</vt:lpstr>
      <vt:lpstr>Présentation PowerPoint</vt:lpstr>
      <vt:lpstr>Chirurgie Implantation actuelle &amp; futur</vt:lpstr>
      <vt:lpstr>Capacitaire Chirurgie Potentiel implantation - ZOOM</vt:lpstr>
      <vt:lpstr>Capacitaire Chirurgie Potentiel implantation – ZOOM &amp; détail</vt:lpstr>
      <vt:lpstr>Capacitaire Chirurgie Capacitaire</vt:lpstr>
      <vt:lpstr>SSR de Neurologie</vt:lpstr>
      <vt:lpstr>Capacitaire V.18-2 : SSR de Neurologie Potentiel implantation - ZOOM</vt:lpstr>
      <vt:lpstr>Capacitaire V.18-2 : SSR de Neurologie Potentiel implantation – ZOOM &amp; détail</vt:lpstr>
      <vt:lpstr>Capacitaire V.18-2 : SSR de neurologie Capacitaire</vt:lpstr>
      <vt:lpstr>EFN - Polysomnographie</vt:lpstr>
      <vt:lpstr>Capacitaire V.18-2 : EFN - Polysomnographie Implantation actuelle &amp; futur</vt:lpstr>
      <vt:lpstr>Capacitaire V.18-2 : EFN - Polysomnographie Implantation - ZOOM</vt:lpstr>
      <vt:lpstr>Capacitaire V.18-2 : EFN - Polysomnographie Implantation – ZOOM &amp; détail</vt:lpstr>
      <vt:lpstr>Capacitaire V.18-2 : EFN - Polysomnographie Capacitaire</vt:lpstr>
      <vt:lpstr>Phasage</vt:lpstr>
      <vt:lpstr>Capacitaire V.18-2 : Phasage Etape I</vt:lpstr>
      <vt:lpstr>Capacitaire V.18-2 : Phasage Etape II</vt:lpstr>
      <vt:lpstr>Capacitaire V.18-2 : Phasage Etape III</vt:lpstr>
      <vt:lpstr>Capacitaire V.18-2 : Calendrier Opérationnel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CENTRE HOSPITALIER DE GONESSE Adaptation du capacitaire dans le bâtiment de Médecine Chirurgie et Obstétrique</dc:title>
  <dc:creator>Caroline BESSE-MORELLI</dc:creator>
  <cp:lastModifiedBy>SPITERI Stephanie</cp:lastModifiedBy>
  <cp:revision>11</cp:revision>
  <dcterms:created xsi:type="dcterms:W3CDTF">2024-07-23T14:53:10Z</dcterms:created>
  <dcterms:modified xsi:type="dcterms:W3CDTF">2024-07-24T14:20:35Z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2024-03-25T00:00:00Z</vt:filetime>
  </property>
  <property fmtid="{D5CDD505-2E9C-101B-9397-08002B2CF9AE}" pid="3" name="Creator">
    <vt:lpwstr>Microsoft® PowerPoint® pour Microsoft 365</vt:lpwstr>
  </property>
  <property fmtid="{D5CDD505-2E9C-101B-9397-08002B2CF9AE}" pid="4" name="LastSaved">
    <vt:filetime>2024-07-23T00:00:00Z</vt:filetime>
  </property>
  <property fmtid="{D5CDD505-2E9C-101B-9397-08002B2CF9AE}" pid="5" name="ContentTypeId">
    <vt:lpwstr>0x010100E760CCF420038A4B885814FC4A74773C</vt:lpwstr>
  </property>
</Properties>
</file>