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5"/>
  </p:sldMasterIdLst>
  <p:notesMasterIdLst>
    <p:notesMasterId r:id="rId19"/>
  </p:notesMasterIdLst>
  <p:sldIdLst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</p:sldIdLst>
  <p:sldSz cx="10439400" cy="7596188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B5ADB81B-E498-4256-94A6-CD3B42C7A8F0}">
          <p14:sldIdLst/>
        </p14:section>
        <p14:section name="Section sans titre" id="{6391A423-6724-47A0-BC06-103974C46FE5}">
          <p14:sldIdLst/>
        </p14:section>
        <p14:section name="Section sans titre" id="{07782076-6D35-4897-80EE-FA79526A4043}">
          <p14:sldIdLst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92">
          <p15:clr>
            <a:srgbClr val="A4A3A4"/>
          </p15:clr>
        </p15:guide>
        <p15:guide id="2" pos="3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7BA59-D1B5-472F-97BA-582F5A6C7562}" v="24" dt="2025-02-04T14:19:53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5955" autoAdjust="0"/>
  </p:normalViewPr>
  <p:slideViewPr>
    <p:cSldViewPr snapToGrid="0">
      <p:cViewPr varScale="1">
        <p:scale>
          <a:sx n="60" d="100"/>
          <a:sy n="60" d="100"/>
        </p:scale>
        <p:origin x="500" y="52"/>
      </p:cViewPr>
      <p:guideLst>
        <p:guide orient="horz" pos="2392"/>
        <p:guide pos="3288"/>
      </p:guideLst>
    </p:cSldViewPr>
  </p:slideViewPr>
  <p:outlineViewPr>
    <p:cViewPr>
      <p:scale>
        <a:sx n="33" d="100"/>
        <a:sy n="33" d="100"/>
      </p:scale>
      <p:origin x="0" y="29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275E7-8AEE-456F-B287-DE0EE02705B9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241425"/>
            <a:ext cx="46005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66A43-578B-474C-BEC9-767747090F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35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1pPr>
    <a:lvl2pPr marL="530036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2pPr>
    <a:lvl3pPr marL="106007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3pPr>
    <a:lvl4pPr marL="159011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4pPr>
    <a:lvl5pPr marL="2120147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5pPr>
    <a:lvl6pPr marL="265018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6pPr>
    <a:lvl7pPr marL="3180220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7pPr>
    <a:lvl8pPr marL="3710258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8pPr>
    <a:lvl9pPr marL="4240294" algn="l" defTabSz="1060074" rtl="0" eaLnBrk="1" latinLnBrk="0" hangingPunct="1">
      <a:defRPr sz="139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1243173"/>
            <a:ext cx="8873490" cy="2644599"/>
          </a:xfrm>
        </p:spPr>
        <p:txBody>
          <a:bodyPr anchor="b"/>
          <a:lstStyle>
            <a:lvl1pPr algn="ctr">
              <a:defRPr sz="664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3989757"/>
            <a:ext cx="7829550" cy="1833987"/>
          </a:xfrm>
        </p:spPr>
        <p:txBody>
          <a:bodyPr/>
          <a:lstStyle>
            <a:lvl1pPr marL="0" indent="0" algn="ctr">
              <a:buNone/>
              <a:defRPr sz="2658"/>
            </a:lvl1pPr>
            <a:lvl2pPr marL="506395" indent="0" algn="ctr">
              <a:buNone/>
              <a:defRPr sz="2215"/>
            </a:lvl2pPr>
            <a:lvl3pPr marL="1012789" indent="0" algn="ctr">
              <a:buNone/>
              <a:defRPr sz="1994"/>
            </a:lvl3pPr>
            <a:lvl4pPr marL="1519184" indent="0" algn="ctr">
              <a:buNone/>
              <a:defRPr sz="1772"/>
            </a:lvl4pPr>
            <a:lvl5pPr marL="2025579" indent="0" algn="ctr">
              <a:buNone/>
              <a:defRPr sz="1772"/>
            </a:lvl5pPr>
            <a:lvl6pPr marL="2531974" indent="0" algn="ctr">
              <a:buNone/>
              <a:defRPr sz="1772"/>
            </a:lvl6pPr>
            <a:lvl7pPr marL="3038368" indent="0" algn="ctr">
              <a:buNone/>
              <a:defRPr sz="1772"/>
            </a:lvl7pPr>
            <a:lvl8pPr marL="3544763" indent="0" algn="ctr">
              <a:buNone/>
              <a:defRPr sz="1772"/>
            </a:lvl8pPr>
            <a:lvl9pPr marL="4051158" indent="0" algn="ctr">
              <a:buNone/>
              <a:defRPr sz="1772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25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958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404427"/>
            <a:ext cx="2250996" cy="643741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404427"/>
            <a:ext cx="6622494" cy="643741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42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10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1893774"/>
            <a:ext cx="9003983" cy="3159803"/>
          </a:xfrm>
        </p:spPr>
        <p:txBody>
          <a:bodyPr anchor="b"/>
          <a:lstStyle>
            <a:lvl1pPr>
              <a:defRPr sz="664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5083469"/>
            <a:ext cx="9003983" cy="1661666"/>
          </a:xfrm>
        </p:spPr>
        <p:txBody>
          <a:bodyPr/>
          <a:lstStyle>
            <a:lvl1pPr marL="0" indent="0">
              <a:buNone/>
              <a:defRPr sz="2658">
                <a:solidFill>
                  <a:schemeClr val="tx1"/>
                </a:solidFill>
              </a:defRPr>
            </a:lvl1pPr>
            <a:lvl2pPr marL="506395" indent="0">
              <a:buNone/>
              <a:defRPr sz="2215">
                <a:solidFill>
                  <a:schemeClr val="tx1">
                    <a:tint val="75000"/>
                  </a:schemeClr>
                </a:solidFill>
              </a:defRPr>
            </a:lvl2pPr>
            <a:lvl3pPr marL="1012789" indent="0">
              <a:buNone/>
              <a:defRPr sz="1994">
                <a:solidFill>
                  <a:schemeClr val="tx1">
                    <a:tint val="75000"/>
                  </a:schemeClr>
                </a:solidFill>
              </a:defRPr>
            </a:lvl3pPr>
            <a:lvl4pPr marL="1519184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4pPr>
            <a:lvl5pPr marL="2025579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5pPr>
            <a:lvl6pPr marL="2531974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6pPr>
            <a:lvl7pPr marL="303836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7pPr>
            <a:lvl8pPr marL="3544763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8pPr>
            <a:lvl9pPr marL="405115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74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2022133"/>
            <a:ext cx="4436745" cy="4819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2022133"/>
            <a:ext cx="4436745" cy="4819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91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404428"/>
            <a:ext cx="9003983" cy="146824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1862122"/>
            <a:ext cx="4416355" cy="912597"/>
          </a:xfrm>
        </p:spPr>
        <p:txBody>
          <a:bodyPr anchor="b"/>
          <a:lstStyle>
            <a:lvl1pPr marL="0" indent="0">
              <a:buNone/>
              <a:defRPr sz="2658" b="1"/>
            </a:lvl1pPr>
            <a:lvl2pPr marL="506395" indent="0">
              <a:buNone/>
              <a:defRPr sz="2215" b="1"/>
            </a:lvl2pPr>
            <a:lvl3pPr marL="1012789" indent="0">
              <a:buNone/>
              <a:defRPr sz="1994" b="1"/>
            </a:lvl3pPr>
            <a:lvl4pPr marL="1519184" indent="0">
              <a:buNone/>
              <a:defRPr sz="1772" b="1"/>
            </a:lvl4pPr>
            <a:lvl5pPr marL="2025579" indent="0">
              <a:buNone/>
              <a:defRPr sz="1772" b="1"/>
            </a:lvl5pPr>
            <a:lvl6pPr marL="2531974" indent="0">
              <a:buNone/>
              <a:defRPr sz="1772" b="1"/>
            </a:lvl6pPr>
            <a:lvl7pPr marL="3038368" indent="0">
              <a:buNone/>
              <a:defRPr sz="1772" b="1"/>
            </a:lvl7pPr>
            <a:lvl8pPr marL="3544763" indent="0">
              <a:buNone/>
              <a:defRPr sz="1772" b="1"/>
            </a:lvl8pPr>
            <a:lvl9pPr marL="4051158" indent="0">
              <a:buNone/>
              <a:defRPr sz="17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2774719"/>
            <a:ext cx="4416355" cy="408119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1862122"/>
            <a:ext cx="4438105" cy="912597"/>
          </a:xfrm>
        </p:spPr>
        <p:txBody>
          <a:bodyPr anchor="b"/>
          <a:lstStyle>
            <a:lvl1pPr marL="0" indent="0">
              <a:buNone/>
              <a:defRPr sz="2658" b="1"/>
            </a:lvl1pPr>
            <a:lvl2pPr marL="506395" indent="0">
              <a:buNone/>
              <a:defRPr sz="2215" b="1"/>
            </a:lvl2pPr>
            <a:lvl3pPr marL="1012789" indent="0">
              <a:buNone/>
              <a:defRPr sz="1994" b="1"/>
            </a:lvl3pPr>
            <a:lvl4pPr marL="1519184" indent="0">
              <a:buNone/>
              <a:defRPr sz="1772" b="1"/>
            </a:lvl4pPr>
            <a:lvl5pPr marL="2025579" indent="0">
              <a:buNone/>
              <a:defRPr sz="1772" b="1"/>
            </a:lvl5pPr>
            <a:lvl6pPr marL="2531974" indent="0">
              <a:buNone/>
              <a:defRPr sz="1772" b="1"/>
            </a:lvl6pPr>
            <a:lvl7pPr marL="3038368" indent="0">
              <a:buNone/>
              <a:defRPr sz="1772" b="1"/>
            </a:lvl7pPr>
            <a:lvl8pPr marL="3544763" indent="0">
              <a:buNone/>
              <a:defRPr sz="1772" b="1"/>
            </a:lvl8pPr>
            <a:lvl9pPr marL="4051158" indent="0">
              <a:buNone/>
              <a:defRPr sz="1772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2774719"/>
            <a:ext cx="4438105" cy="408119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57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14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73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6412"/>
            <a:ext cx="3366978" cy="1772444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1093712"/>
            <a:ext cx="5284946" cy="5398217"/>
          </a:xfrm>
        </p:spPr>
        <p:txBody>
          <a:bodyPr/>
          <a:lstStyle>
            <a:lvl1pPr>
              <a:defRPr sz="3544"/>
            </a:lvl1pPr>
            <a:lvl2pPr>
              <a:defRPr sz="3101"/>
            </a:lvl2pPr>
            <a:lvl3pPr>
              <a:defRPr sz="2658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78857"/>
            <a:ext cx="3366978" cy="4221863"/>
          </a:xfrm>
        </p:spPr>
        <p:txBody>
          <a:bodyPr/>
          <a:lstStyle>
            <a:lvl1pPr marL="0" indent="0">
              <a:buNone/>
              <a:defRPr sz="1772"/>
            </a:lvl1pPr>
            <a:lvl2pPr marL="506395" indent="0">
              <a:buNone/>
              <a:defRPr sz="1551"/>
            </a:lvl2pPr>
            <a:lvl3pPr marL="1012789" indent="0">
              <a:buNone/>
              <a:defRPr sz="1329"/>
            </a:lvl3pPr>
            <a:lvl4pPr marL="1519184" indent="0">
              <a:buNone/>
              <a:defRPr sz="1108"/>
            </a:lvl4pPr>
            <a:lvl5pPr marL="2025579" indent="0">
              <a:buNone/>
              <a:defRPr sz="1108"/>
            </a:lvl5pPr>
            <a:lvl6pPr marL="2531974" indent="0">
              <a:buNone/>
              <a:defRPr sz="1108"/>
            </a:lvl6pPr>
            <a:lvl7pPr marL="3038368" indent="0">
              <a:buNone/>
              <a:defRPr sz="1108"/>
            </a:lvl7pPr>
            <a:lvl8pPr marL="3544763" indent="0">
              <a:buNone/>
              <a:defRPr sz="1108"/>
            </a:lvl8pPr>
            <a:lvl9pPr marL="4051158" indent="0">
              <a:buNone/>
              <a:defRPr sz="110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47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506412"/>
            <a:ext cx="3366978" cy="1772444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1093712"/>
            <a:ext cx="5284946" cy="5398217"/>
          </a:xfrm>
        </p:spPr>
        <p:txBody>
          <a:bodyPr anchor="t"/>
          <a:lstStyle>
            <a:lvl1pPr marL="0" indent="0">
              <a:buNone/>
              <a:defRPr sz="3544"/>
            </a:lvl1pPr>
            <a:lvl2pPr marL="506395" indent="0">
              <a:buNone/>
              <a:defRPr sz="3101"/>
            </a:lvl2pPr>
            <a:lvl3pPr marL="1012789" indent="0">
              <a:buNone/>
              <a:defRPr sz="2658"/>
            </a:lvl3pPr>
            <a:lvl4pPr marL="1519184" indent="0">
              <a:buNone/>
              <a:defRPr sz="2215"/>
            </a:lvl4pPr>
            <a:lvl5pPr marL="2025579" indent="0">
              <a:buNone/>
              <a:defRPr sz="2215"/>
            </a:lvl5pPr>
            <a:lvl6pPr marL="2531974" indent="0">
              <a:buNone/>
              <a:defRPr sz="2215"/>
            </a:lvl6pPr>
            <a:lvl7pPr marL="3038368" indent="0">
              <a:buNone/>
              <a:defRPr sz="2215"/>
            </a:lvl7pPr>
            <a:lvl8pPr marL="3544763" indent="0">
              <a:buNone/>
              <a:defRPr sz="2215"/>
            </a:lvl8pPr>
            <a:lvl9pPr marL="4051158" indent="0">
              <a:buNone/>
              <a:defRPr sz="221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2278857"/>
            <a:ext cx="3366978" cy="4221863"/>
          </a:xfrm>
        </p:spPr>
        <p:txBody>
          <a:bodyPr/>
          <a:lstStyle>
            <a:lvl1pPr marL="0" indent="0">
              <a:buNone/>
              <a:defRPr sz="1772"/>
            </a:lvl1pPr>
            <a:lvl2pPr marL="506395" indent="0">
              <a:buNone/>
              <a:defRPr sz="1551"/>
            </a:lvl2pPr>
            <a:lvl3pPr marL="1012789" indent="0">
              <a:buNone/>
              <a:defRPr sz="1329"/>
            </a:lvl3pPr>
            <a:lvl4pPr marL="1519184" indent="0">
              <a:buNone/>
              <a:defRPr sz="1108"/>
            </a:lvl4pPr>
            <a:lvl5pPr marL="2025579" indent="0">
              <a:buNone/>
              <a:defRPr sz="1108"/>
            </a:lvl5pPr>
            <a:lvl6pPr marL="2531974" indent="0">
              <a:buNone/>
              <a:defRPr sz="1108"/>
            </a:lvl6pPr>
            <a:lvl7pPr marL="3038368" indent="0">
              <a:buNone/>
              <a:defRPr sz="1108"/>
            </a:lvl7pPr>
            <a:lvl8pPr marL="3544763" indent="0">
              <a:buNone/>
              <a:defRPr sz="1108"/>
            </a:lvl8pPr>
            <a:lvl9pPr marL="4051158" indent="0">
              <a:buNone/>
              <a:defRPr sz="1108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75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404428"/>
            <a:ext cx="9003983" cy="1468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2022133"/>
            <a:ext cx="9003983" cy="4819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7040542"/>
            <a:ext cx="2348865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35C7-2DC2-4142-B57B-ED2F37D3E6F7}" type="datetimeFigureOut">
              <a:rPr lang="fr-FR" smtClean="0"/>
              <a:t>10/02/2025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7040542"/>
            <a:ext cx="3523298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7040542"/>
            <a:ext cx="2348865" cy="404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7A38-08E2-4DF1-B409-ABE9BCAE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588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12789" rtl="0" eaLnBrk="1" latinLnBrk="0" hangingPunct="1">
        <a:lnSpc>
          <a:spcPct val="90000"/>
        </a:lnSpc>
        <a:spcBef>
          <a:spcPct val="0"/>
        </a:spcBef>
        <a:buNone/>
        <a:defRPr sz="48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3197" indent="-253197" algn="l" defTabSz="1012789" rtl="0" eaLnBrk="1" latinLnBrk="0" hangingPunct="1">
        <a:lnSpc>
          <a:spcPct val="90000"/>
        </a:lnSpc>
        <a:spcBef>
          <a:spcPts val="1108"/>
        </a:spcBef>
        <a:buFont typeface="Arial" panose="020B0604020202020204" pitchFamily="34" charset="0"/>
        <a:buChar char="•"/>
        <a:defRPr sz="3101" kern="1200">
          <a:solidFill>
            <a:schemeClr val="tx1"/>
          </a:solidFill>
          <a:latin typeface="+mn-lt"/>
          <a:ea typeface="+mn-ea"/>
          <a:cs typeface="+mn-cs"/>
        </a:defRPr>
      </a:lvl1pPr>
      <a:lvl2pPr marL="759592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2pPr>
      <a:lvl3pPr marL="1265987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772382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4pPr>
      <a:lvl5pPr marL="2278776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5pPr>
      <a:lvl6pPr marL="2785171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3291566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797960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4304355" indent="-253197" algn="l" defTabSz="1012789" rtl="0" eaLnBrk="1" latinLnBrk="0" hangingPunct="1">
        <a:lnSpc>
          <a:spcPct val="90000"/>
        </a:lnSpc>
        <a:spcBef>
          <a:spcPts val="554"/>
        </a:spcBef>
        <a:buFont typeface="Arial" panose="020B0604020202020204" pitchFamily="34" charset="0"/>
        <a:buChar char="•"/>
        <a:defRPr sz="19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1pPr>
      <a:lvl2pPr marL="506395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2pPr>
      <a:lvl3pPr marL="1012789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3pPr>
      <a:lvl4pPr marL="1519184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4pPr>
      <a:lvl5pPr marL="2025579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5pPr>
      <a:lvl6pPr marL="2531974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6pPr>
      <a:lvl7pPr marL="3038368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7pPr>
      <a:lvl8pPr marL="3544763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8pPr>
      <a:lvl9pPr marL="4051158" algn="l" defTabSz="1012789" rtl="0" eaLnBrk="1" latinLnBrk="0" hangingPunct="1">
        <a:defRPr sz="19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1659FB18-A8D9-2E1F-FF6C-48242C5FA6BD}"/>
              </a:ext>
            </a:extLst>
          </p:cNvPr>
          <p:cNvSpPr txBox="1">
            <a:spLocks/>
          </p:cNvSpPr>
          <p:nvPr/>
        </p:nvSpPr>
        <p:spPr>
          <a:xfrm>
            <a:off x="1893627" y="3120390"/>
            <a:ext cx="7799014" cy="278837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77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2000" b="1" dirty="0">
                <a:latin typeface="Avenir Book" panose="02000503020000020003" pitchFamily="2" charset="0"/>
              </a:rPr>
              <a:t>NOM DU MANDATAIRE </a:t>
            </a:r>
            <a:r>
              <a:rPr lang="fr-FR" sz="2000" dirty="0">
                <a:latin typeface="Avenir Book" panose="02000503020000020003" pitchFamily="2" charset="0"/>
              </a:rPr>
              <a:t>(cotraitant n°1)</a:t>
            </a:r>
            <a:endParaRPr lang="fr-FR" sz="1600" dirty="0">
              <a:latin typeface="Avenir Book" panose="02000503020000020003" pitchFamily="2" charset="0"/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N°2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N°3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N°4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N°5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N°6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N°7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fr-FR" sz="1400" dirty="0">
                <a:latin typeface="Avenir Book" panose="02000503020000020003" pitchFamily="2" charset="0"/>
              </a:rPr>
              <a:t>COTRAITANT N°8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endParaRPr lang="fr-FR" sz="1400" dirty="0">
              <a:latin typeface="Avenir Book" panose="02000503020000020003" pitchFamily="2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1BB9390-CFC8-0912-D398-F93C33C31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94" y="239815"/>
            <a:ext cx="777483" cy="104119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0A720E2-049C-29C0-1BB5-7C43BA10C4C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658" y="147483"/>
            <a:ext cx="1136997" cy="1067110"/>
          </a:xfrm>
          <a:prstGeom prst="rect">
            <a:avLst/>
          </a:prstGeom>
          <a:effectLst/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06C8921-DCB0-2810-A07B-AD44D72F6248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8B7AA58-E210-F685-1FCD-EC22CDEE0FBA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1110E45-5AAE-0610-F8C2-23FA17B5667E}"/>
              </a:ext>
            </a:extLst>
          </p:cNvPr>
          <p:cNvSpPr txBox="1"/>
          <p:nvPr/>
        </p:nvSpPr>
        <p:spPr>
          <a:xfrm>
            <a:off x="1465006" y="1214593"/>
            <a:ext cx="75093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/>
              <a:t>MARCHE GLOBAL SECTORIEL DE CONCEPTION CONSTRUCTION POUR L’OPERATION DE CONSTRUCTION DU NOUVEAU BATIMENT DE SOINS DU CHU GRENOBLE ALPES</a:t>
            </a:r>
          </a:p>
          <a:p>
            <a:pPr algn="ctr"/>
            <a:r>
              <a:rPr lang="fr-FR" sz="1600" b="1" dirty="0"/>
              <a:t>Article 5.2 du règlement de la consultation</a:t>
            </a:r>
          </a:p>
          <a:p>
            <a:r>
              <a:rPr lang="fr-FR" sz="1600" dirty="0"/>
              <a:t>- 4 références pour le mandataire du groupement ;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4 références pour chaque cotraitant architectes et BE du groupement. </a:t>
            </a:r>
          </a:p>
          <a:p>
            <a:pPr marL="285750" indent="-285750">
              <a:buFontTx/>
              <a:buChar char="-"/>
            </a:pPr>
            <a:r>
              <a:rPr lang="fr-FR" sz="1600" i="1" dirty="0">
                <a:highlight>
                  <a:srgbClr val="FFFF00"/>
                </a:highlight>
              </a:rPr>
              <a:t>Ajouter le nombre de slide nécessaire à cette exigence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algn="ctr"/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711614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6B97E-8199-1E54-44C3-8E65E3031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EBC8055C-1538-4D90-57DA-D196D323892F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AE5D923-D9D6-2004-65B0-3C535698F347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B9189-2C61-809A-560E-23D3C3B04B0C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N°5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F69EF8CD-815B-8BD9-2ADC-94C8220ED0E0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48E3571D-BD47-785C-E41A-FEEFF6C29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566FCF7-CC25-A068-3BA7-CFACC51A9FBE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C90D2E4-20DD-458F-0222-E97AECDADEA3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505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13EF0-7E35-8ECF-E96C-C2E73F6E0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0C871083-513A-E7A1-B5A9-6ED27B82F54A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08D6569-7406-D109-D01D-B817E3C70E02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B24CF-B025-4F7B-1F63-1EAFF21FA7E9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N°5</a:t>
            </a: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358ABD17-B302-9055-F993-133C66082DAB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1246444A-C9B2-6FF4-FE2C-5BAA71B896B7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181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0F804-273F-B6BD-BCAB-AC037BCB5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89B0E244-EEC8-DD8F-F5A5-9486C6EF2E9F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B52F2B1-6100-3F9B-881A-ED00740A5991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D2E58-63AB-4453-260C-70B6208FE3FF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N°6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7F166FD9-BA4A-A38D-F98B-F3031B314A41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A895CCDD-C6A0-D7A1-C278-A3D5065B7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6EAF05E-64BE-B7F1-0898-903837D46F5C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7F7A38-7713-9A7A-8469-52B08833C7C9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008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8C9E0-AC41-AA56-ED7D-9ACD9958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C93D354-3906-7083-E8F3-233358A21E5A}"/>
              </a:ext>
            </a:extLst>
          </p:cNvPr>
          <p:cNvSpPr txBox="1">
            <a:spLocks/>
          </p:cNvSpPr>
          <p:nvPr/>
        </p:nvSpPr>
        <p:spPr>
          <a:xfrm>
            <a:off x="527732" y="1340104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E91D089-46F4-B03E-932B-17EE8570A243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4FCFE-6467-0E2F-0F2A-BCFC1AD1C110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N°6</a:t>
            </a: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FF20A386-430C-4457-EC4E-7392ED836DB4}"/>
              </a:ext>
            </a:extLst>
          </p:cNvPr>
          <p:cNvSpPr txBox="1">
            <a:spLocks/>
          </p:cNvSpPr>
          <p:nvPr/>
        </p:nvSpPr>
        <p:spPr>
          <a:xfrm>
            <a:off x="80568" y="26105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EB121CC-FECB-4E1E-B70D-6858CB14822B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7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2F5F6-E9DF-5873-7447-DEEB656AE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2B026BAD-80BC-EB07-FAAC-9DDEA49AA7FE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897589B-81CB-C6C4-2429-38CDCF1115D1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480C5-F0D0-62FF-C77B-F49AF58725E4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N°1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A1B3AF52-1D33-D6AE-526E-EEF1F3854715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D6D85F8F-1FC4-3D11-9C12-C869B2FA3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MANDATAIRE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090BFE8-17B1-E758-AC67-64531B483E82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45ED679-EAFF-F8A2-9051-0E0C3428248A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73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24825-C055-85F5-392F-0A53E55BE2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79BB9742-94C1-32F3-DB68-47D81356A7EE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E4E4DC-8968-F334-F1DD-7125AC60EAA0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4667D-7537-4A05-76F8-7975B8C0ECF8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N°1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A62E1D37-A9AA-F528-E538-D334140DDB97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05DFDAD-6E67-10B8-92EC-D8F62533EB67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097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F1381-8450-790A-D800-8E6D6747E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AA3A0A0E-97C0-C033-1238-AB28BB060E1E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28232B6-BFB5-5B52-86B0-8101013E92AD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F2546-266A-3237-2E95-4EA2DBE3A21C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N°2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F346E989-C164-09D7-D593-8F556EF96D71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1DE02B00-A83C-DF35-34B9-A223418E5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MANDATAIRE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C6CE0676-296A-78DA-9701-99CDFC6A22FF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6D8C92-6040-2A41-5988-579D01D9FB7C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93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D56C1-86A9-F322-DF8B-1DF95D06B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45512C41-EE66-D599-B762-6563C6413177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1A4D4E6-5DA0-547F-5049-5685A90CFB73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409E4-FD16-74E0-3F7C-883F93E9194F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N°2</a:t>
            </a: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A46AAEC6-BCE4-975C-CB42-5565AF4DD00C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CD9646A-F6CB-600C-5962-4DA03933972E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269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42352-2C24-9190-E4B8-76E5A88B46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406CBA58-7C7A-11AB-972F-D930D1FBE461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405C535-D11A-FB4A-B683-A980021D4F5A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05F58-BB45-8E01-156D-EE773BD0C61D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N°3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2955B10C-E67B-3C07-CB62-ED33191DF7D3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1347290A-197A-872E-B801-49D165ECF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MANDATAIRE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AB201E1B-9DA7-6514-7EE3-AA6E8449E738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DC122D1-3EFD-F1A7-22B0-5204AFAE5B2C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76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BD25A-B7E6-3BD9-E176-B88956196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826A1E69-D75C-1963-4F49-2E3346B91BCC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5A5D90E-74A9-90B6-4FB2-70497DA86289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E6782-D50B-3CDF-9514-C1EFF9F2A7CA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N°3</a:t>
            </a: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4FF8B1D1-DF42-80D3-DBA3-DD623DB4E052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C32DFEA-85E8-29D9-8459-6A034FA0B255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389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EE2A7-6943-CF17-4224-0C98CBED1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CCF2C16-95EC-C454-A738-F7C992FC7CB0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64BAAF9-60F2-611C-FD11-0DD3B5537E4A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1EA66-0EF7-FE33-513F-86329E317A01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N°4</a:t>
            </a:r>
            <a:endParaRPr lang="fr-FR" sz="1050" b="1" dirty="0">
              <a:solidFill>
                <a:schemeClr val="tx1"/>
              </a:solidFill>
              <a:latin typeface="Avenir Black" panose="02000503020000020003" pitchFamily="2" charset="0"/>
            </a:endParaRP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F776AB35-824F-20CB-4C9C-DEEC31AA071D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5DB07943-FAE4-587C-C1C6-A5E75877D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4125" y="96557"/>
            <a:ext cx="3365275" cy="2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911" tIns="34456" rIns="68911" bIns="34456" numCol="1" anchor="t" anchorCtr="0" compatLnSpc="1">
            <a:prstTxWarp prst="textNoShape">
              <a:avLst/>
            </a:prstTxWarp>
          </a:bodyPr>
          <a:lstStyle/>
          <a:p>
            <a:pPr marL="0" lvl="1" algn="r" defTabSz="914400">
              <a:lnSpc>
                <a:spcPct val="90000"/>
              </a:lnSpc>
              <a:defRPr/>
            </a:pPr>
            <a:r>
              <a:rPr lang="fr-FR" altLang="fr-FR" sz="2000" b="1" dirty="0">
                <a:latin typeface="Avenir Black" panose="02000503020000020003" pitchFamily="2" charset="0"/>
                <a:cs typeface="Arial" panose="020B0604020202020204" pitchFamily="34" charset="0"/>
              </a:rPr>
              <a:t>NOM MANDATAIRE</a:t>
            </a:r>
            <a:endParaRPr lang="fr-FR" sz="2000" b="1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  <a:p>
            <a:pPr algn="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0070C6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69B34BF3-4E39-7653-2228-951D3BEC3FBE}"/>
              </a:ext>
            </a:extLst>
          </p:cNvPr>
          <p:cNvSpPr txBox="1">
            <a:spLocks/>
          </p:cNvSpPr>
          <p:nvPr/>
        </p:nvSpPr>
        <p:spPr>
          <a:xfrm>
            <a:off x="-1" y="687852"/>
            <a:ext cx="8543110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228FD87-B305-6BDD-05A6-093AB818AAB2}"/>
              </a:ext>
            </a:extLst>
          </p:cNvPr>
          <p:cNvSpPr txBox="1"/>
          <p:nvPr/>
        </p:nvSpPr>
        <p:spPr>
          <a:xfrm>
            <a:off x="8681884" y="525060"/>
            <a:ext cx="1676948" cy="69865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Lieu d’exécution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lvl="0">
              <a:spcAft>
                <a:spcPts val="0"/>
              </a:spcAft>
              <a:defRPr/>
            </a:pPr>
            <a:r>
              <a:rPr lang="fr-FR" sz="1100" b="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Maître d’ouvrage (nom et type)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Surface SDP ou SDO m</a:t>
            </a:r>
            <a:r>
              <a:rPr kumimoji="0" lang="fr-FR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2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 (préciser)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Montant de l’enveloppe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 € Hors taxes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E30043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Date de début et de fin de travaux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XX/XX/XXXX – XX/XX/XXXX 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Présentation des missions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Typologie de bâtiment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Labels et Performance énergétique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prstClr val="black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Présentation générale de l’opération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(À compléter)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sz="1100" dirty="0">
              <a:solidFill>
                <a:prstClr val="black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71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211F85-BB6F-F8B3-B8F2-AF76B1BA3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254AB9B-7D3C-DD63-8E53-2C23845885FA}"/>
              </a:ext>
            </a:extLst>
          </p:cNvPr>
          <p:cNvSpPr txBox="1">
            <a:spLocks/>
          </p:cNvSpPr>
          <p:nvPr/>
        </p:nvSpPr>
        <p:spPr>
          <a:xfrm>
            <a:off x="527732" y="1500892"/>
            <a:ext cx="9383936" cy="20654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101278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108"/>
              </a:spcBef>
            </a:pPr>
            <a:endParaRPr lang="fr-FR" sz="2400" b="1" dirty="0">
              <a:solidFill>
                <a:srgbClr val="C00000"/>
              </a:solidFill>
              <a:highlight>
                <a:srgbClr val="FFFF00"/>
              </a:highlight>
              <a:latin typeface="Avenir Book" panose="02000503020000020003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EA47CCA-40E5-1025-564B-C4FEA0603247}"/>
              </a:ext>
            </a:extLst>
          </p:cNvPr>
          <p:cNvSpPr txBox="1"/>
          <p:nvPr/>
        </p:nvSpPr>
        <p:spPr>
          <a:xfrm>
            <a:off x="1465006" y="855406"/>
            <a:ext cx="7216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F7AC0-A403-D3EF-0125-85C007BF7798}"/>
              </a:ext>
            </a:extLst>
          </p:cNvPr>
          <p:cNvSpPr txBox="1">
            <a:spLocks/>
          </p:cNvSpPr>
          <p:nvPr/>
        </p:nvSpPr>
        <p:spPr>
          <a:xfrm>
            <a:off x="80569" y="96557"/>
            <a:ext cx="6135036" cy="278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None/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06395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5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278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32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1918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25579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31974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836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44763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51158" indent="0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None/>
              <a:defRPr sz="110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50" b="1" dirty="0">
                <a:solidFill>
                  <a:schemeClr val="tx1"/>
                </a:solidFill>
                <a:latin typeface="Avenir Black" panose="02000503020000020003" pitchFamily="2" charset="0"/>
              </a:rPr>
              <a:t>Conception réalisation bâtiment NBS – Cadre de présentation des références             </a:t>
            </a:r>
            <a:r>
              <a:rPr lang="fr-FR" sz="1600" b="1" dirty="0">
                <a:solidFill>
                  <a:schemeClr val="tx1"/>
                </a:solidFill>
                <a:latin typeface="Avenir Black" panose="02000503020000020003" pitchFamily="2" charset="0"/>
              </a:rPr>
              <a:t>REFERENCE N°4</a:t>
            </a:r>
          </a:p>
        </p:txBody>
      </p:sp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D1FF5A1C-A430-7193-FF31-5001BCD4044E}"/>
              </a:ext>
            </a:extLst>
          </p:cNvPr>
          <p:cNvSpPr txBox="1">
            <a:spLocks/>
          </p:cNvSpPr>
          <p:nvPr/>
        </p:nvSpPr>
        <p:spPr>
          <a:xfrm>
            <a:off x="80568" y="341065"/>
            <a:ext cx="6753369" cy="367990"/>
          </a:xfrm>
          <a:prstGeom prst="rect">
            <a:avLst/>
          </a:prstGeom>
          <a:ln w="3175" cmpd="sng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b="1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900" indent="-180000" algn="l" defTabSz="914400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96000" indent="-180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30043"/>
              </a:buClr>
              <a:buSzPct val="90000"/>
              <a:buFont typeface="Police système Courant"/>
              <a:buChar char="&gt;"/>
              <a:defRPr sz="1700" kern="1200">
                <a:solidFill>
                  <a:srgbClr val="E3004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kumimoji="0" lang="fr-FR" sz="200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 Black" panose="02000503020000020003" pitchFamily="2" charset="0"/>
                <a:ea typeface="Century Gothic" charset="0"/>
                <a:cs typeface="Century Gothic" charset="0"/>
              </a:rPr>
              <a:t>Titre de </a:t>
            </a:r>
            <a:r>
              <a:rPr lang="fr-FR" dirty="0">
                <a:solidFill>
                  <a:schemeClr val="tx1"/>
                </a:solidFill>
                <a:latin typeface="Avenir Black" panose="02000503020000020003" pitchFamily="2" charset="0"/>
                <a:ea typeface="Century Gothic" charset="0"/>
                <a:cs typeface="Century Gothic" charset="0"/>
              </a:rPr>
              <a:t>la référence</a:t>
            </a:r>
            <a:endParaRPr lang="fr-FR" sz="2000" dirty="0">
              <a:solidFill>
                <a:srgbClr val="C00000"/>
              </a:solidFill>
              <a:latin typeface="Avenir Black" panose="02000503020000020003" pitchFamily="2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4644812E-1606-4F4D-48A7-FDD1BF267A6C}"/>
              </a:ext>
            </a:extLst>
          </p:cNvPr>
          <p:cNvSpPr txBox="1">
            <a:spLocks/>
          </p:cNvSpPr>
          <p:nvPr/>
        </p:nvSpPr>
        <p:spPr>
          <a:xfrm>
            <a:off x="-2" y="687852"/>
            <a:ext cx="10358833" cy="6811779"/>
          </a:xfrm>
          <a:prstGeom prst="rect">
            <a:avLst/>
          </a:prstGeom>
          <a:ln w="3175" cap="sq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53197" indent="-253197" algn="l" defTabSz="1012789" rtl="0" eaLnBrk="1" latinLnBrk="0" hangingPunct="1">
              <a:lnSpc>
                <a:spcPct val="90000"/>
              </a:lnSpc>
              <a:spcBef>
                <a:spcPts val="1108"/>
              </a:spcBef>
              <a:buFont typeface="Arial" panose="020B0604020202020204" pitchFamily="34" charset="0"/>
              <a:buChar char="•"/>
              <a:defRPr sz="31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959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6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987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22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2382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877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5171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1566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7960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4355" indent="-253197" algn="l" defTabSz="1012789" rtl="0" eaLnBrk="1" latinLnBrk="0" hangingPunct="1">
              <a:lnSpc>
                <a:spcPct val="90000"/>
              </a:lnSpc>
              <a:spcBef>
                <a:spcPts val="554"/>
              </a:spcBef>
              <a:buFont typeface="Arial" panose="020B0604020202020204" pitchFamily="34" charset="0"/>
              <a:buChar char="•"/>
              <a:defRPr sz="199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defTabSz="914400">
              <a:buFont typeface="Arial" panose="020B0604020202020204" pitchFamily="34" charset="0"/>
              <a:buNone/>
              <a:defRPr/>
            </a:pPr>
            <a:endParaRPr lang="fr-FR" sz="1100" dirty="0">
              <a:solidFill>
                <a:srgbClr val="C00000"/>
              </a:solidFill>
              <a:latin typeface="Avenir Book" panose="02000503020000020003" pitchFamily="2" charset="0"/>
              <a:ea typeface="Century Gothic" charset="0"/>
              <a:cs typeface="Century Gothic" charset="0"/>
            </a:endParaRP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(Ajouter un/des visuel(s) de la référence : </a:t>
            </a:r>
          </a:p>
          <a:p>
            <a:pPr marL="0" lvl="1" indent="0" algn="ctr" defTabSz="914400">
              <a:buFont typeface="Arial" panose="020B0604020202020204" pitchFamily="34" charset="0"/>
              <a:buNone/>
              <a:defRPr/>
            </a:pP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p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</a:rPr>
              <a:t>hotographie de l’opération en cours ou réalisée ou à défaut image de l’opération</a:t>
            </a:r>
            <a:r>
              <a:rPr lang="fr-FR" sz="1100" dirty="0">
                <a:solidFill>
                  <a:srgbClr val="C00000"/>
                </a:solidFill>
                <a:latin typeface="Avenir Book" panose="02000503020000020003" pitchFamily="2" charset="0"/>
                <a:ea typeface="Century Gothic" charset="0"/>
                <a:cs typeface="Century Gothic" charset="0"/>
              </a:rPr>
              <a:t>)</a:t>
            </a:r>
          </a:p>
          <a:p>
            <a:pPr algn="ctr" defTabSz="689092" eaLnBrk="0" fontAlgn="base" hangingPunct="0">
              <a:spcBef>
                <a:spcPct val="0"/>
              </a:spcBef>
              <a:spcAft>
                <a:spcPts val="603"/>
              </a:spcAft>
            </a:pPr>
            <a:endParaRPr lang="fr-FR" altLang="fr-FR" sz="1600" dirty="0">
              <a:solidFill>
                <a:srgbClr val="C00000"/>
              </a:solidFill>
              <a:latin typeface="Avenir Book" panose="02000503020000020003" pitchFamily="2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036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02B93E28E7E04CA2621F8462C92EFC" ma:contentTypeVersion="19" ma:contentTypeDescription="Crée un document." ma:contentTypeScope="" ma:versionID="d21be54b733d33e6ead1c71c8c82e749">
  <xsd:schema xmlns:xsd="http://www.w3.org/2001/XMLSchema" xmlns:xs="http://www.w3.org/2001/XMLSchema" xmlns:p="http://schemas.microsoft.com/office/2006/metadata/properties" xmlns:ns2="a577b8ef-516a-4d6b-8791-64e9fb56a92a" xmlns:ns3="89fae57d-9129-4805-9cb6-ca752caa0353" targetNamespace="http://schemas.microsoft.com/office/2006/metadata/properties" ma:root="true" ma:fieldsID="5d3527db4308ced4d2464d4e143df929" ns2:_="" ns3:_="">
    <xsd:import namespace="a577b8ef-516a-4d6b-8791-64e9fb56a92a"/>
    <xsd:import namespace="89fae57d-9129-4805-9cb6-ca752caa035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2:SharedWithUsers" minOccurs="0"/>
                <xsd:element ref="ns2:SharedWithDetails" minOccurs="0"/>
                <xsd:element ref="ns3:_Flow_SignoffStatu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fae57d-9129-4805-9cb6-ca752caa03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Flow_SignoffStatus" ma:index="24" nillable="true" ma:displayName="État de validation" ma:internalName="_x00c9_tat_x0020_de_x0020_validation">
      <xsd:simpleType>
        <xsd:restriction base="dms:Text"/>
      </xsd:simpleType>
    </xsd:element>
    <xsd:element name="lcf76f155ced4ddcb4097134ff3c332f" ma:index="26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4HY2R344JWPK-247949232-790664</_dlc_DocId>
    <_dlc_DocIdUrl xmlns="a577b8ef-516a-4d6b-8791-64e9fb56a92a">
      <Url>https://embase1.sharepoint.com/sites/MISSIONSEMBASE/_layouts/15/DocIdRedir.aspx?ID=4HY2R344JWPK-247949232-790664</Url>
      <Description>4HY2R344JWPK-247949232-790664</Description>
    </_dlc_DocIdUrl>
    <TaxCatchAll xmlns="a577b8ef-516a-4d6b-8791-64e9fb56a92a" xsi:nil="true"/>
    <_Flow_SignoffStatus xmlns="89fae57d-9129-4805-9cb6-ca752caa0353" xsi:nil="true"/>
    <lcf76f155ced4ddcb4097134ff3c332f xmlns="89fae57d-9129-4805-9cb6-ca752caa0353">
      <Terms xmlns="http://schemas.microsoft.com/office/infopath/2007/PartnerControls"/>
    </lcf76f155ced4ddcb4097134ff3c332f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7C6891-FCD8-446E-BCB5-3A57C49B170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2E0006D-89E1-4AFE-9D3A-7A6E98385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77b8ef-516a-4d6b-8791-64e9fb56a92a"/>
    <ds:schemaRef ds:uri="89fae57d-9129-4805-9cb6-ca752caa03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6B46AE-7E12-47A1-A5D0-3AA337B3DAAD}">
  <ds:schemaRefs>
    <ds:schemaRef ds:uri="http://www.w3.org/XML/1998/namespace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a577b8ef-516a-4d6b-8791-64e9fb56a92a"/>
    <ds:schemaRef ds:uri="http://schemas.microsoft.com/office/2006/documentManagement/types"/>
    <ds:schemaRef ds:uri="http://schemas.microsoft.com/office/infopath/2007/PartnerControls"/>
    <ds:schemaRef ds:uri="89fae57d-9129-4805-9cb6-ca752caa0353"/>
  </ds:schemaRefs>
</ds:datastoreItem>
</file>

<file path=customXml/itemProps4.xml><?xml version="1.0" encoding="utf-8"?>
<ds:datastoreItem xmlns:ds="http://schemas.openxmlformats.org/officeDocument/2006/customXml" ds:itemID="{03F32C17-3C28-40CD-B4EA-D46048496D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</TotalTime>
  <Words>1177</Words>
  <Application>Microsoft Office PowerPoint</Application>
  <PresentationFormat>Personnalisé</PresentationFormat>
  <Paragraphs>409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Avenir Black</vt:lpstr>
      <vt:lpstr>Avenir Book</vt:lpstr>
      <vt:lpstr>Calibri</vt:lpstr>
      <vt:lpstr>Calibri Light</vt:lpstr>
      <vt:lpstr>Century Gothic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ICADE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TISBA Vanessa</dc:creator>
  <cp:lastModifiedBy>Bes, Catherine</cp:lastModifiedBy>
  <cp:revision>55</cp:revision>
  <cp:lastPrinted>2022-01-27T13:40:17Z</cp:lastPrinted>
  <dcterms:created xsi:type="dcterms:W3CDTF">2021-12-05T17:52:31Z</dcterms:created>
  <dcterms:modified xsi:type="dcterms:W3CDTF">2025-02-10T10:45:44Z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0x010100CE02B93E28E7E04CA2621F8462C92EFC</vt:lpwstr>
  </property>
  <property fmtid="{D5CDD505-2E9C-101B-9397-08002B2CF9AE}" pid="3" name="MediaServiceImageTags">
    <vt:lpwstr/>
  </property>
  <property fmtid="{D5CDD505-2E9C-101B-9397-08002B2CF9AE}" pid="4" name="_dlc_DocIdItemGuid">
    <vt:lpwstr>e4e36a5e-ac93-4039-a22b-db3055a32724</vt:lpwstr>
  </property>
</Properties>
</file>