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ags/tag6.xml" ContentType="application/vnd.openxmlformats-officedocument.presentationml.tags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ags/tag7.xml" ContentType="application/vnd.openxmlformats-officedocument.presentationml.tags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6.xml" ContentType="application/vnd.openxmlformats-officedocument.theme+xml"/>
  <Override PartName="/ppt/tags/tag8.xml" ContentType="application/vnd.openxmlformats-officedocument.presentationml.tags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7.xml" ContentType="application/vnd.openxmlformats-officedocument.theme+xml"/>
  <Override PartName="/ppt/tags/tag9.xml" ContentType="application/vnd.openxmlformats-officedocument.presentationml.tags+xml"/>
  <Override PartName="/ppt/slideLayouts/slideLayout51.xml" ContentType="application/vnd.openxmlformats-officedocument.presentationml.slideLayout+xml"/>
  <Override PartName="/ppt/theme/theme8.xml" ContentType="application/vnd.openxmlformats-officedocument.theme+xml"/>
  <Override PartName="/ppt/tags/tag10.xml" ContentType="application/vnd.openxmlformats-officedocument.presentationml.tags+xml"/>
  <Override PartName="/ppt/slideLayouts/slideLayout52.xml" ContentType="application/vnd.openxmlformats-officedocument.presentationml.slideLayout+xml"/>
  <Override PartName="/ppt/theme/theme9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10.xml" ContentType="application/vnd.openxmlformats-officedocument.theme+xml"/>
  <Override PartName="/ppt/tags/tag13.xml" ContentType="application/vnd.openxmlformats-officedocument.presentationml.tags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1.xml" ContentType="application/vnd.openxmlformats-officedocument.theme+xml"/>
  <Override PartName="/ppt/tags/tag14.xml" ContentType="application/vnd.openxmlformats-officedocument.presentationml.tags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2.xml" ContentType="application/vnd.openxmlformats-officedocument.theme+xml"/>
  <Override PartName="/ppt/tags/tag15.xml" ContentType="application/vnd.openxmlformats-officedocument.presentationml.tags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13.xml" ContentType="application/vnd.openxmlformats-officedocument.theme+xml"/>
  <Override PartName="/ppt/tags/tag16.xml" ContentType="application/vnd.openxmlformats-officedocument.presentationml.tags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4.xml" ContentType="application/vnd.openxmlformats-officedocument.theme+xml"/>
  <Override PartName="/ppt/tags/tag17.xml" ContentType="application/vnd.openxmlformats-officedocument.presentationml.tags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5.xml" ContentType="application/vnd.openxmlformats-officedocument.them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theme/theme16.xml" ContentType="application/vnd.openxmlformats-officedocument.them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17.xml" ContentType="application/vnd.openxmlformats-officedocument.theme+xml"/>
  <Override PartName="/ppt/theme/theme18.xml" ContentType="application/vnd.openxmlformats-officedocument.theme+xml"/>
  <Override PartName="/ppt/tags/tag22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8" r:id="rId4"/>
    <p:sldMasterId id="2147484366" r:id="rId5"/>
    <p:sldMasterId id="2147484369" r:id="rId6"/>
    <p:sldMasterId id="2147484378" r:id="rId7"/>
    <p:sldMasterId id="2147484485" r:id="rId8"/>
    <p:sldMasterId id="2147484636" r:id="rId9"/>
    <p:sldMasterId id="2147484668" r:id="rId10"/>
    <p:sldMasterId id="2147484707" r:id="rId11"/>
    <p:sldMasterId id="2147484755" r:id="rId12"/>
    <p:sldMasterId id="2147484784" r:id="rId13"/>
    <p:sldMasterId id="2147484805" r:id="rId14"/>
    <p:sldMasterId id="2147484839" r:id="rId15"/>
    <p:sldMasterId id="2147484873" r:id="rId16"/>
    <p:sldMasterId id="2147484907" r:id="rId17"/>
    <p:sldMasterId id="2147484913" r:id="rId18"/>
    <p:sldMasterId id="2147484935" r:id="rId19"/>
  </p:sldMasterIdLst>
  <p:notesMasterIdLst>
    <p:notesMasterId r:id="rId21"/>
  </p:notesMasterIdLst>
  <p:handoutMasterIdLst>
    <p:handoutMasterId r:id="rId22"/>
  </p:handoutMasterIdLst>
  <p:sldIdLst>
    <p:sldId id="2142532684" r:id="rId20"/>
  </p:sldIdLst>
  <p:sldSz cx="12192000" cy="6858000"/>
  <p:notesSz cx="6858000" cy="9144000"/>
  <p:custDataLst>
    <p:tags r:id="rId23"/>
  </p:custData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30D6029-DDD5-DA18-D431-A666A9AE4DBB}" name="Alexandre Darie" initials="AD" userId="S::Alexandru.Darie@fr.ey.com::b19265c9-9546-4b6c-b457-bc9c9c4ed89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lexandre Darie" initials="AD" lastIdx="22" clrIdx="6">
    <p:extLst>
      <p:ext uri="{19B8F6BF-5375-455C-9EA6-DF929625EA0E}">
        <p15:presenceInfo xmlns:p15="http://schemas.microsoft.com/office/powerpoint/2012/main" userId="S::Alexandru.Darie@fr.ey.com::b19265c9-9546-4b6c-b457-bc9c9c4ed897" providerId="AD"/>
      </p:ext>
    </p:extLst>
  </p:cmAuthor>
  <p:cmAuthor id="1" name="Arnaud Lize" initials="AL" lastIdx="2" clrIdx="0">
    <p:extLst>
      <p:ext uri="{19B8F6BF-5375-455C-9EA6-DF929625EA0E}">
        <p15:presenceInfo xmlns:p15="http://schemas.microsoft.com/office/powerpoint/2012/main" userId="S::Arnaud.Lize@fr.ey.com::13692bd6-db26-4f33-9f91-2f9db0d6e30e" providerId="AD"/>
      </p:ext>
    </p:extLst>
  </p:cmAuthor>
  <p:cmAuthor id="2" name="Karima Haraoubia" initials="KH" lastIdx="104" clrIdx="1">
    <p:extLst>
      <p:ext uri="{19B8F6BF-5375-455C-9EA6-DF929625EA0E}">
        <p15:presenceInfo xmlns:p15="http://schemas.microsoft.com/office/powerpoint/2012/main" userId="S-1-5-21-2052205201-80174691-1714775081-364406" providerId="AD"/>
      </p:ext>
    </p:extLst>
  </p:cmAuthor>
  <p:cmAuthor id="3" name="Bruno Mokbel" initials="BM" lastIdx="27" clrIdx="2">
    <p:extLst>
      <p:ext uri="{19B8F6BF-5375-455C-9EA6-DF929625EA0E}">
        <p15:presenceInfo xmlns:p15="http://schemas.microsoft.com/office/powerpoint/2012/main" userId="S::Bruno.Mokbel@fr.ey.com::4dca1f64-15d3-44ab-97e6-6b87c4123f06" providerId="AD"/>
      </p:ext>
    </p:extLst>
  </p:cmAuthor>
  <p:cmAuthor id="4" name="Jaures Dallet" initials="JD" lastIdx="12" clrIdx="3">
    <p:extLst>
      <p:ext uri="{19B8F6BF-5375-455C-9EA6-DF929625EA0E}">
        <p15:presenceInfo xmlns:p15="http://schemas.microsoft.com/office/powerpoint/2012/main" userId="S::Jaures.Dallet@fr.ey.com::b4415580-eec0-4729-8401-04d8877cbe97" providerId="AD"/>
      </p:ext>
    </p:extLst>
  </p:cmAuthor>
  <p:cmAuthor id="5" name="Anis Allani" initials="AA" lastIdx="2" clrIdx="4">
    <p:extLst>
      <p:ext uri="{19B8F6BF-5375-455C-9EA6-DF929625EA0E}">
        <p15:presenceInfo xmlns:p15="http://schemas.microsoft.com/office/powerpoint/2012/main" userId="S::Anis.Allani@fr.ey.com::82a94b15-0519-4d37-ba7a-7369dfc1a73a" providerId="AD"/>
      </p:ext>
    </p:extLst>
  </p:cmAuthor>
  <p:cmAuthor id="6" name="Caroline Trilles" initials="CT" lastIdx="19" clrIdx="5">
    <p:extLst>
      <p:ext uri="{19B8F6BF-5375-455C-9EA6-DF929625EA0E}">
        <p15:presenceInfo xmlns:p15="http://schemas.microsoft.com/office/powerpoint/2012/main" userId="Caroline Trille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EED0"/>
    <a:srgbClr val="FFC2BD"/>
    <a:srgbClr val="FFF599"/>
    <a:srgbClr val="FFD500"/>
    <a:srgbClr val="FFFACC"/>
    <a:srgbClr val="FFED99"/>
    <a:srgbClr val="FFF6D9"/>
    <a:srgbClr val="FFD200"/>
    <a:srgbClr val="FFFDEB"/>
    <a:srgbClr val="C09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748" autoAdjust="0"/>
  </p:normalViewPr>
  <p:slideViewPr>
    <p:cSldViewPr snapToGrid="0">
      <p:cViewPr varScale="1">
        <p:scale>
          <a:sx n="105" d="100"/>
          <a:sy n="105" d="100"/>
        </p:scale>
        <p:origin x="74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1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Relationship Id="rId30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xandre Darie" userId="b19265c9-9546-4b6c-b457-bc9c9c4ed897" providerId="ADAL" clId="{3F6D06B3-7D3A-5A44-8204-E63F1E932C86}"/>
    <pc:docChg chg="undo custSel delSld modSld">
      <pc:chgData name="Alexandre Darie" userId="b19265c9-9546-4b6c-b457-bc9c9c4ed897" providerId="ADAL" clId="{3F6D06B3-7D3A-5A44-8204-E63F1E932C86}" dt="2023-07-13T17:22:18.067" v="269" actId="20577"/>
      <pc:docMkLst>
        <pc:docMk/>
      </pc:docMkLst>
      <pc:sldChg chg="del">
        <pc:chgData name="Alexandre Darie" userId="b19265c9-9546-4b6c-b457-bc9c9c4ed897" providerId="ADAL" clId="{3F6D06B3-7D3A-5A44-8204-E63F1E932C86}" dt="2023-07-13T17:18:42.676" v="8" actId="2696"/>
        <pc:sldMkLst>
          <pc:docMk/>
          <pc:sldMk cId="1750432532" sldId="4101"/>
        </pc:sldMkLst>
      </pc:sldChg>
      <pc:sldChg chg="del">
        <pc:chgData name="Alexandre Darie" userId="b19265c9-9546-4b6c-b457-bc9c9c4ed897" providerId="ADAL" clId="{3F6D06B3-7D3A-5A44-8204-E63F1E932C86}" dt="2023-07-13T17:18:37.836" v="0" actId="2696"/>
        <pc:sldMkLst>
          <pc:docMk/>
          <pc:sldMk cId="3517179755" sldId="4121"/>
        </pc:sldMkLst>
      </pc:sldChg>
      <pc:sldChg chg="del">
        <pc:chgData name="Alexandre Darie" userId="b19265c9-9546-4b6c-b457-bc9c9c4ed897" providerId="ADAL" clId="{3F6D06B3-7D3A-5A44-8204-E63F1E932C86}" dt="2023-07-13T17:18:47.215" v="13" actId="2696"/>
        <pc:sldMkLst>
          <pc:docMk/>
          <pc:sldMk cId="1092121239" sldId="2142532569"/>
        </pc:sldMkLst>
      </pc:sldChg>
      <pc:sldChg chg="del">
        <pc:chgData name="Alexandre Darie" userId="b19265c9-9546-4b6c-b457-bc9c9c4ed897" providerId="ADAL" clId="{3F6D06B3-7D3A-5A44-8204-E63F1E932C86}" dt="2023-07-13T17:18:38.686" v="2" actId="2696"/>
        <pc:sldMkLst>
          <pc:docMk/>
          <pc:sldMk cId="1835170055" sldId="2142532605"/>
        </pc:sldMkLst>
      </pc:sldChg>
      <pc:sldChg chg="del">
        <pc:chgData name="Alexandre Darie" userId="b19265c9-9546-4b6c-b457-bc9c9c4ed897" providerId="ADAL" clId="{3F6D06B3-7D3A-5A44-8204-E63F1E932C86}" dt="2023-07-13T17:18:38.315" v="1" actId="2696"/>
        <pc:sldMkLst>
          <pc:docMk/>
          <pc:sldMk cId="1588589136" sldId="2142532652"/>
        </pc:sldMkLst>
      </pc:sldChg>
      <pc:sldChg chg="del">
        <pc:chgData name="Alexandre Darie" userId="b19265c9-9546-4b6c-b457-bc9c9c4ed897" providerId="ADAL" clId="{3F6D06B3-7D3A-5A44-8204-E63F1E932C86}" dt="2023-07-13T17:18:39.121" v="3" actId="2696"/>
        <pc:sldMkLst>
          <pc:docMk/>
          <pc:sldMk cId="3238265657" sldId="2142532665"/>
        </pc:sldMkLst>
      </pc:sldChg>
      <pc:sldChg chg="del">
        <pc:chgData name="Alexandre Darie" userId="b19265c9-9546-4b6c-b457-bc9c9c4ed897" providerId="ADAL" clId="{3F6D06B3-7D3A-5A44-8204-E63F1E932C86}" dt="2023-07-13T17:18:48.061" v="15" actId="2696"/>
        <pc:sldMkLst>
          <pc:docMk/>
          <pc:sldMk cId="3354453209" sldId="2142532679"/>
        </pc:sldMkLst>
      </pc:sldChg>
      <pc:sldChg chg="del">
        <pc:chgData name="Alexandre Darie" userId="b19265c9-9546-4b6c-b457-bc9c9c4ed897" providerId="ADAL" clId="{3F6D06B3-7D3A-5A44-8204-E63F1E932C86}" dt="2023-07-13T17:18:46.387" v="11" actId="2696"/>
        <pc:sldMkLst>
          <pc:docMk/>
          <pc:sldMk cId="4196068195" sldId="2142532680"/>
        </pc:sldMkLst>
      </pc:sldChg>
      <pc:sldChg chg="del">
        <pc:chgData name="Alexandre Darie" userId="b19265c9-9546-4b6c-b457-bc9c9c4ed897" providerId="ADAL" clId="{3F6D06B3-7D3A-5A44-8204-E63F1E932C86}" dt="2023-07-13T17:18:45.927" v="10" actId="2696"/>
        <pc:sldMkLst>
          <pc:docMk/>
          <pc:sldMk cId="1758583062" sldId="2142532681"/>
        </pc:sldMkLst>
      </pc:sldChg>
      <pc:sldChg chg="del">
        <pc:chgData name="Alexandre Darie" userId="b19265c9-9546-4b6c-b457-bc9c9c4ed897" providerId="ADAL" clId="{3F6D06B3-7D3A-5A44-8204-E63F1E932C86}" dt="2023-07-13T17:18:45.504" v="9" actId="2696"/>
        <pc:sldMkLst>
          <pc:docMk/>
          <pc:sldMk cId="2050298552" sldId="2142532682"/>
        </pc:sldMkLst>
      </pc:sldChg>
      <pc:sldChg chg="del">
        <pc:chgData name="Alexandre Darie" userId="b19265c9-9546-4b6c-b457-bc9c9c4ed897" providerId="ADAL" clId="{3F6D06B3-7D3A-5A44-8204-E63F1E932C86}" dt="2023-07-13T17:18:41.076" v="7" actId="2696"/>
        <pc:sldMkLst>
          <pc:docMk/>
          <pc:sldMk cId="3228543980" sldId="2142532683"/>
        </pc:sldMkLst>
      </pc:sldChg>
      <pc:sldChg chg="delSp modSp mod">
        <pc:chgData name="Alexandre Darie" userId="b19265c9-9546-4b6c-b457-bc9c9c4ed897" providerId="ADAL" clId="{3F6D06B3-7D3A-5A44-8204-E63F1E932C86}" dt="2023-07-13T17:22:18.067" v="269" actId="20577"/>
        <pc:sldMkLst>
          <pc:docMk/>
          <pc:sldMk cId="955285378" sldId="2142532684"/>
        </pc:sldMkLst>
        <pc:spChg chg="mod">
          <ac:chgData name="Alexandre Darie" userId="b19265c9-9546-4b6c-b457-bc9c9c4ed897" providerId="ADAL" clId="{3F6D06B3-7D3A-5A44-8204-E63F1E932C86}" dt="2023-07-13T17:21:10.990" v="245" actId="404"/>
          <ac:spMkLst>
            <pc:docMk/>
            <pc:sldMk cId="955285378" sldId="2142532684"/>
            <ac:spMk id="4" creationId="{DC92EF00-8B5C-4248-B25F-72B28128032A}"/>
          </ac:spMkLst>
        </pc:spChg>
        <pc:spChg chg="mod">
          <ac:chgData name="Alexandre Darie" userId="b19265c9-9546-4b6c-b457-bc9c9c4ed897" providerId="ADAL" clId="{3F6D06B3-7D3A-5A44-8204-E63F1E932C86}" dt="2023-07-13T17:22:18.067" v="269" actId="20577"/>
          <ac:spMkLst>
            <pc:docMk/>
            <pc:sldMk cId="955285378" sldId="2142532684"/>
            <ac:spMk id="5" creationId="{DC61911C-13ED-40F9-8F6B-3C91DAD76E42}"/>
          </ac:spMkLst>
        </pc:spChg>
        <pc:spChg chg="mod">
          <ac:chgData name="Alexandre Darie" userId="b19265c9-9546-4b6c-b457-bc9c9c4ed897" providerId="ADAL" clId="{3F6D06B3-7D3A-5A44-8204-E63F1E932C86}" dt="2023-07-13T17:21:30.580" v="260" actId="313"/>
          <ac:spMkLst>
            <pc:docMk/>
            <pc:sldMk cId="955285378" sldId="2142532684"/>
            <ac:spMk id="6" creationId="{F28CEF38-EF8E-4B3B-9323-4A3C8C4A219D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91" creationId="{D41920CA-1399-4856-B6C0-814A2D2C8D7F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92" creationId="{A946CC58-58AB-4D82-8277-6D5AA5875073}"/>
          </ac:spMkLst>
        </pc:spChg>
        <pc:spChg chg="del">
          <ac:chgData name="Alexandre Darie" userId="b19265c9-9546-4b6c-b457-bc9c9c4ed897" providerId="ADAL" clId="{3F6D06B3-7D3A-5A44-8204-E63F1E932C86}" dt="2023-07-13T17:19:11.259" v="40" actId="478"/>
          <ac:spMkLst>
            <pc:docMk/>
            <pc:sldMk cId="955285378" sldId="2142532684"/>
            <ac:spMk id="97" creationId="{656FD39A-2B70-40E1-A84C-E75C211986FA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14" creationId="{AA615ACA-0983-4A06-84DA-17577F86CC20}"/>
          </ac:spMkLst>
        </pc:spChg>
        <pc:spChg chg="mod">
          <ac:chgData name="Alexandre Darie" userId="b19265c9-9546-4b6c-b457-bc9c9c4ed897" providerId="ADAL" clId="{3F6D06B3-7D3A-5A44-8204-E63F1E932C86}" dt="2023-07-13T17:21:10.990" v="245" actId="404"/>
          <ac:spMkLst>
            <pc:docMk/>
            <pc:sldMk cId="955285378" sldId="2142532684"/>
            <ac:spMk id="125" creationId="{501189F0-0F08-49D9-B513-9643867591D0}"/>
          </ac:spMkLst>
        </pc:spChg>
        <pc:spChg chg="mod">
          <ac:chgData name="Alexandre Darie" userId="b19265c9-9546-4b6c-b457-bc9c9c4ed897" providerId="ADAL" clId="{3F6D06B3-7D3A-5A44-8204-E63F1E932C86}" dt="2023-07-13T17:21:10.990" v="245" actId="404"/>
          <ac:spMkLst>
            <pc:docMk/>
            <pc:sldMk cId="955285378" sldId="2142532684"/>
            <ac:spMk id="137" creationId="{8E4CD222-1BB4-4DFB-B5BD-3F168F1B1811}"/>
          </ac:spMkLst>
        </pc:spChg>
        <pc:spChg chg="mod">
          <ac:chgData name="Alexandre Darie" userId="b19265c9-9546-4b6c-b457-bc9c9c4ed897" providerId="ADAL" clId="{3F6D06B3-7D3A-5A44-8204-E63F1E932C86}" dt="2023-07-13T17:19:28.098" v="56" actId="5793"/>
          <ac:spMkLst>
            <pc:docMk/>
            <pc:sldMk cId="955285378" sldId="2142532684"/>
            <ac:spMk id="138" creationId="{45A9F886-95C4-4CDA-AC02-C48F71C00F75}"/>
          </ac:spMkLst>
        </pc:spChg>
        <pc:spChg chg="mod">
          <ac:chgData name="Alexandre Darie" userId="b19265c9-9546-4b6c-b457-bc9c9c4ed897" providerId="ADAL" clId="{3F6D06B3-7D3A-5A44-8204-E63F1E932C86}" dt="2023-07-13T17:19:36.850" v="72" actId="313"/>
          <ac:spMkLst>
            <pc:docMk/>
            <pc:sldMk cId="955285378" sldId="2142532684"/>
            <ac:spMk id="139" creationId="{8A626180-CE92-4BBD-995C-355AC2D5B58E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40" creationId="{F67E7EB3-971A-415E-A0BD-546EB0FA39D1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43" creationId="{188D2120-3852-4684-9DBE-90B9A5D9A930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47" creationId="{A22A0395-1B1F-42B0-A44A-44EFA95BB2B4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51" creationId="{073EA13D-B836-4B3F-BBBF-73E52C4C3DBA}"/>
          </ac:spMkLst>
        </pc:spChg>
        <pc:spChg chg="mod">
          <ac:chgData name="Alexandre Darie" userId="b19265c9-9546-4b6c-b457-bc9c9c4ed897" providerId="ADAL" clId="{3F6D06B3-7D3A-5A44-8204-E63F1E932C86}" dt="2023-07-13T17:20:00.570" v="122" actId="20577"/>
          <ac:spMkLst>
            <pc:docMk/>
            <pc:sldMk cId="955285378" sldId="2142532684"/>
            <ac:spMk id="152" creationId="{AFD2657D-6A42-49E5-8B3D-38B14AE4FF9F}"/>
          </ac:spMkLst>
        </pc:spChg>
        <pc:spChg chg="mod">
          <ac:chgData name="Alexandre Darie" userId="b19265c9-9546-4b6c-b457-bc9c9c4ed897" providerId="ADAL" clId="{3F6D06B3-7D3A-5A44-8204-E63F1E932C86}" dt="2023-07-13T17:20:10.450" v="134" actId="313"/>
          <ac:spMkLst>
            <pc:docMk/>
            <pc:sldMk cId="955285378" sldId="2142532684"/>
            <ac:spMk id="153" creationId="{38530E95-C998-44CA-80F4-E960DAF1511E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55" creationId="{40C8AB63-AC4F-4C6F-A2D5-1F3E213E9EDA}"/>
          </ac:spMkLst>
        </pc:spChg>
        <pc:spChg chg="mod">
          <ac:chgData name="Alexandre Darie" userId="b19265c9-9546-4b6c-b457-bc9c9c4ed897" providerId="ADAL" clId="{3F6D06B3-7D3A-5A44-8204-E63F1E932C86}" dt="2023-07-13T17:20:23.380" v="163" actId="20577"/>
          <ac:spMkLst>
            <pc:docMk/>
            <pc:sldMk cId="955285378" sldId="2142532684"/>
            <ac:spMk id="164" creationId="{0FF7EFAF-2060-4464-938B-B6FC6462DA8C}"/>
          </ac:spMkLst>
        </pc:spChg>
        <pc:spChg chg="mod">
          <ac:chgData name="Alexandre Darie" userId="b19265c9-9546-4b6c-b457-bc9c9c4ed897" providerId="ADAL" clId="{3F6D06B3-7D3A-5A44-8204-E63F1E932C86}" dt="2023-07-13T17:20:33.566" v="192" actId="20577"/>
          <ac:spMkLst>
            <pc:docMk/>
            <pc:sldMk cId="955285378" sldId="2142532684"/>
            <ac:spMk id="165" creationId="{A17EF996-FD1C-46B8-AA11-39BC03B09204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66" creationId="{4F009994-59ED-40A9-96B7-9E5FD1515BE4}"/>
          </ac:spMkLst>
        </pc:spChg>
        <pc:spChg chg="mod">
          <ac:chgData name="Alexandre Darie" userId="b19265c9-9546-4b6c-b457-bc9c9c4ed897" providerId="ADAL" clId="{3F6D06B3-7D3A-5A44-8204-E63F1E932C86}" dt="2023-07-13T17:20:40.026" v="209" actId="20577"/>
          <ac:spMkLst>
            <pc:docMk/>
            <pc:sldMk cId="955285378" sldId="2142532684"/>
            <ac:spMk id="167" creationId="{8C4C9741-68CB-49C6-8104-B01732562AD0}"/>
          </ac:spMkLst>
        </pc:spChg>
        <pc:spChg chg="mod">
          <ac:chgData name="Alexandre Darie" userId="b19265c9-9546-4b6c-b457-bc9c9c4ed897" providerId="ADAL" clId="{3F6D06B3-7D3A-5A44-8204-E63F1E932C86}" dt="2023-07-13T17:20:47.272" v="223" actId="20577"/>
          <ac:spMkLst>
            <pc:docMk/>
            <pc:sldMk cId="955285378" sldId="2142532684"/>
            <ac:spMk id="171" creationId="{37DE53DC-C7BC-4867-9B19-21A45ECA5D9B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73" creationId="{A79084D5-687A-4811-83E7-657FA5A0302F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75" creationId="{FDB4905E-BDB6-403C-8C74-337BDDF7B34E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78" creationId="{B948B002-FE4E-40E0-9A34-E41E77D22FDA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80" creationId="{A10F96FB-6396-4481-9ADB-367B79A0E66C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84" creationId="{9F3537D2-B9F0-43C6-A5AE-E29B72FFD5C6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90" creationId="{9639BEBF-D984-4A0D-8196-4B57ED4AC4A1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96" creationId="{3D2112ED-C603-4321-9D6A-3B8D45A82FB3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198" creationId="{7E822A24-FF03-471D-956A-194E30039D93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215" creationId="{7DDFE5CD-5163-4DE5-B4E5-4D224DCB7DDB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216" creationId="{7A8AEA4F-1168-423C-9797-6397BBA24121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257" creationId="{1F4B971B-EA7E-4D6C-BF1A-0494B46C4641}"/>
          </ac:spMkLst>
        </pc:spChg>
        <pc:spChg chg="mod">
          <ac:chgData name="Alexandre Darie" userId="b19265c9-9546-4b6c-b457-bc9c9c4ed897" providerId="ADAL" clId="{3F6D06B3-7D3A-5A44-8204-E63F1E932C86}" dt="2023-07-13T17:19:45.725" v="89" actId="20577"/>
          <ac:spMkLst>
            <pc:docMk/>
            <pc:sldMk cId="955285378" sldId="2142532684"/>
            <ac:spMk id="265" creationId="{837BFED0-6FFD-448C-85B8-C5938F2C07A4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267" creationId="{8976A3D5-2C11-43FB-9506-00C9E458EBEA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278" creationId="{286D5A56-A3CF-4E9B-9A91-D74230E79D85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279" creationId="{678EE3A5-173C-4823-B751-A299808B1D1D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281" creationId="{1E65BF2F-7CA2-4DA0-B7D4-5191797876B4}"/>
          </ac:spMkLst>
        </pc:spChg>
        <pc:spChg chg="mod">
          <ac:chgData name="Alexandre Darie" userId="b19265c9-9546-4b6c-b457-bc9c9c4ed897" providerId="ADAL" clId="{3F6D06B3-7D3A-5A44-8204-E63F1E932C86}" dt="2023-07-13T17:19:17.416" v="41" actId="1076"/>
          <ac:spMkLst>
            <pc:docMk/>
            <pc:sldMk cId="955285378" sldId="2142532684"/>
            <ac:spMk id="283" creationId="{FD7B525E-73AC-4098-A094-AD23280540F8}"/>
          </ac:spMkLst>
        </pc:spChg>
        <pc:grpChg chg="mod">
          <ac:chgData name="Alexandre Darie" userId="b19265c9-9546-4b6c-b457-bc9c9c4ed897" providerId="ADAL" clId="{3F6D06B3-7D3A-5A44-8204-E63F1E932C86}" dt="2023-07-13T17:19:17.416" v="41" actId="1076"/>
          <ac:grpSpMkLst>
            <pc:docMk/>
            <pc:sldMk cId="955285378" sldId="2142532684"/>
            <ac:grpSpMk id="13" creationId="{B63E5326-6FE1-49B1-8DC5-0508B61CE19A}"/>
          </ac:grpSpMkLst>
        </pc:grpChg>
        <pc:grpChg chg="mod">
          <ac:chgData name="Alexandre Darie" userId="b19265c9-9546-4b6c-b457-bc9c9c4ed897" providerId="ADAL" clId="{3F6D06B3-7D3A-5A44-8204-E63F1E932C86}" dt="2023-07-13T17:19:17.416" v="41" actId="1076"/>
          <ac:grpSpMkLst>
            <pc:docMk/>
            <pc:sldMk cId="955285378" sldId="2142532684"/>
            <ac:grpSpMk id="108" creationId="{D5ADEDE4-FF08-4D8A-817B-A741AE44BE04}"/>
          </ac:grpSpMkLst>
        </pc:grpChg>
        <pc:grpChg chg="mod">
          <ac:chgData name="Alexandre Darie" userId="b19265c9-9546-4b6c-b457-bc9c9c4ed897" providerId="ADAL" clId="{3F6D06B3-7D3A-5A44-8204-E63F1E932C86}" dt="2023-07-13T17:19:17.416" v="41" actId="1076"/>
          <ac:grpSpMkLst>
            <pc:docMk/>
            <pc:sldMk cId="955285378" sldId="2142532684"/>
            <ac:grpSpMk id="148" creationId="{9FEEAF72-ED9C-4C18-A9B1-19304AFB656C}"/>
          </ac:grpSpMkLst>
        </pc:grpChg>
        <pc:grpChg chg="mod">
          <ac:chgData name="Alexandre Darie" userId="b19265c9-9546-4b6c-b457-bc9c9c4ed897" providerId="ADAL" clId="{3F6D06B3-7D3A-5A44-8204-E63F1E932C86}" dt="2023-07-13T17:19:17.416" v="41" actId="1076"/>
          <ac:grpSpMkLst>
            <pc:docMk/>
            <pc:sldMk cId="955285378" sldId="2142532684"/>
            <ac:grpSpMk id="156" creationId="{58F810B6-6F61-42D7-B2EF-16BD86445F1B}"/>
          </ac:grpSpMkLst>
        </pc:grpChg>
        <pc:grpChg chg="mod">
          <ac:chgData name="Alexandre Darie" userId="b19265c9-9546-4b6c-b457-bc9c9c4ed897" providerId="ADAL" clId="{3F6D06B3-7D3A-5A44-8204-E63F1E932C86}" dt="2023-07-13T17:19:17.416" v="41" actId="1076"/>
          <ac:grpSpMkLst>
            <pc:docMk/>
            <pc:sldMk cId="955285378" sldId="2142532684"/>
            <ac:grpSpMk id="199" creationId="{FAD2FBDD-AC2D-4C46-8674-9D770D490DFF}"/>
          </ac:grpSpMkLst>
        </pc:grpChg>
        <pc:grpChg chg="mod">
          <ac:chgData name="Alexandre Darie" userId="b19265c9-9546-4b6c-b457-bc9c9c4ed897" providerId="ADAL" clId="{3F6D06B3-7D3A-5A44-8204-E63F1E932C86}" dt="2023-07-13T17:19:17.416" v="41" actId="1076"/>
          <ac:grpSpMkLst>
            <pc:docMk/>
            <pc:sldMk cId="955285378" sldId="2142532684"/>
            <ac:grpSpMk id="217" creationId="{AAC3AF8D-07E9-4BB6-A953-7C5F5308AC16}"/>
          </ac:grpSpMkLst>
        </pc:grp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16" creationId="{549D5169-8D60-4F35-BF9F-643F2750E32B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0" creationId="{35E956EC-BAE1-44C7-9F38-34256BC4213D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2" creationId="{7C15F5A6-1C45-4F6E-9BB7-805ACCD9FF60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4" creationId="{A4B35A69-AEEE-42D9-88B4-2CAB8018302A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6" creationId="{5B6370FD-48A6-4792-9FD5-D94A055928C5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8" creationId="{22F53B93-669C-45CA-8E9F-C141E21666B2}"/>
          </ac:cxnSpMkLst>
        </pc:cxnChg>
        <pc:cxnChg chg="mod">
          <ac:chgData name="Alexandre Darie" userId="b19265c9-9546-4b6c-b457-bc9c9c4ed897" providerId="ADAL" clId="{3F6D06B3-7D3A-5A44-8204-E63F1E932C86}" dt="2023-07-13T17:20:21.616" v="153" actId="20577"/>
          <ac:cxnSpMkLst>
            <pc:docMk/>
            <pc:sldMk cId="955285378" sldId="2142532684"/>
            <ac:cxnSpMk id="30" creationId="{7EA7E3CC-068F-4FCB-A05D-75C2F2985E49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46" creationId="{E36B7DC8-1562-4166-A85E-0A4F251C12BF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58" creationId="{9BACA656-FA35-445A-9847-96DB2BB1AFA6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61" creationId="{2456B0D2-A84B-4498-B8A5-951329AC396A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94" creationId="{89453CF9-A457-4474-B5E8-C0B6689BEA72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111" creationId="{98C27B78-3A5F-44C6-9B29-86271788CA80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21" creationId="{16F45A4A-53CB-41AE-9F85-FEF01D96849D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27" creationId="{333FF99A-933C-43BF-9E32-54D49ADB3E01}"/>
          </ac:cxnSpMkLst>
        </pc:cxnChg>
        <pc:cxnChg chg="mod">
          <ac:chgData name="Alexandre Darie" userId="b19265c9-9546-4b6c-b457-bc9c9c4ed897" providerId="ADAL" clId="{3F6D06B3-7D3A-5A44-8204-E63F1E932C86}" dt="2023-07-13T17:20:21.616" v="153" actId="20577"/>
          <ac:cxnSpMkLst>
            <pc:docMk/>
            <pc:sldMk cId="955285378" sldId="2142532684"/>
            <ac:cxnSpMk id="229" creationId="{AC79D239-64D1-4501-917B-8328B802E761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40" creationId="{63B38007-B79B-4FFE-A210-26687743A512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42" creationId="{A4E68312-4101-4E9D-ADCF-5653C954CE8E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44" creationId="{BB7F6555-B6C2-4469-A2D3-E3988A5FB40D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46" creationId="{F018CF2C-82D3-49C0-818E-DB72D378843F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52" creationId="{ADDB7D46-94A5-45A5-8D87-2FDF2FA4E350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54" creationId="{F4D75E04-C5BF-4AFF-9AF0-24D719EACCAF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68" creationId="{CCC48004-E6CB-4A97-BFFD-66878D211F73}"/>
          </ac:cxnSpMkLst>
        </pc:cxnChg>
        <pc:cxnChg chg="mod">
          <ac:chgData name="Alexandre Darie" userId="b19265c9-9546-4b6c-b457-bc9c9c4ed897" providerId="ADAL" clId="{3F6D06B3-7D3A-5A44-8204-E63F1E932C86}" dt="2023-07-13T17:19:17.416" v="41" actId="1076"/>
          <ac:cxnSpMkLst>
            <pc:docMk/>
            <pc:sldMk cId="955285378" sldId="2142532684"/>
            <ac:cxnSpMk id="275" creationId="{D3C95F9F-2F63-4126-8A31-1000A41F4FF6}"/>
          </ac:cxnSpMkLst>
        </pc:cxnChg>
      </pc:sldChg>
      <pc:sldChg chg="del">
        <pc:chgData name="Alexandre Darie" userId="b19265c9-9546-4b6c-b457-bc9c9c4ed897" providerId="ADAL" clId="{3F6D06B3-7D3A-5A44-8204-E63F1E932C86}" dt="2023-07-13T17:18:39.450" v="4" actId="2696"/>
        <pc:sldMkLst>
          <pc:docMk/>
          <pc:sldMk cId="2212219780" sldId="2142532686"/>
        </pc:sldMkLst>
      </pc:sldChg>
      <pc:sldChg chg="del">
        <pc:chgData name="Alexandre Darie" userId="b19265c9-9546-4b6c-b457-bc9c9c4ed897" providerId="ADAL" clId="{3F6D06B3-7D3A-5A44-8204-E63F1E932C86}" dt="2023-07-13T17:18:46.803" v="12" actId="2696"/>
        <pc:sldMkLst>
          <pc:docMk/>
          <pc:sldMk cId="1971325852" sldId="2142532687"/>
        </pc:sldMkLst>
      </pc:sldChg>
      <pc:sldChg chg="del">
        <pc:chgData name="Alexandre Darie" userId="b19265c9-9546-4b6c-b457-bc9c9c4ed897" providerId="ADAL" clId="{3F6D06B3-7D3A-5A44-8204-E63F1E932C86}" dt="2023-07-13T17:18:47.560" v="14" actId="2696"/>
        <pc:sldMkLst>
          <pc:docMk/>
          <pc:sldMk cId="2129618760" sldId="2142532689"/>
        </pc:sldMkLst>
      </pc:sldChg>
      <pc:sldChg chg="del">
        <pc:chgData name="Alexandre Darie" userId="b19265c9-9546-4b6c-b457-bc9c9c4ed897" providerId="ADAL" clId="{3F6D06B3-7D3A-5A44-8204-E63F1E932C86}" dt="2023-07-13T17:18:40.294" v="6" actId="2696"/>
        <pc:sldMkLst>
          <pc:docMk/>
          <pc:sldMk cId="2078554095" sldId="2142532691"/>
        </pc:sldMkLst>
      </pc:sldChg>
      <pc:sldChg chg="del">
        <pc:chgData name="Alexandre Darie" userId="b19265c9-9546-4b6c-b457-bc9c9c4ed897" providerId="ADAL" clId="{3F6D06B3-7D3A-5A44-8204-E63F1E932C86}" dt="2023-07-13T17:18:52.992" v="17" actId="2696"/>
        <pc:sldMkLst>
          <pc:docMk/>
          <pc:sldMk cId="3062228450" sldId="2142532692"/>
        </pc:sldMkLst>
      </pc:sldChg>
      <pc:sldChg chg="del">
        <pc:chgData name="Alexandre Darie" userId="b19265c9-9546-4b6c-b457-bc9c9c4ed897" providerId="ADAL" clId="{3F6D06B3-7D3A-5A44-8204-E63F1E932C86}" dt="2023-07-13T17:18:39.893" v="5" actId="2696"/>
        <pc:sldMkLst>
          <pc:docMk/>
          <pc:sldMk cId="2306436925" sldId="2142532693"/>
        </pc:sldMkLst>
      </pc:sldChg>
      <pc:sldMasterChg chg="delSldLayout">
        <pc:chgData name="Alexandre Darie" userId="b19265c9-9546-4b6c-b457-bc9c9c4ed897" providerId="ADAL" clId="{3F6D06B3-7D3A-5A44-8204-E63F1E932C86}" dt="2023-07-13T17:18:48.062" v="16" actId="2696"/>
        <pc:sldMasterMkLst>
          <pc:docMk/>
          <pc:sldMasterMk cId="2292789550" sldId="2147483988"/>
        </pc:sldMasterMkLst>
        <pc:sldLayoutChg chg="del">
          <pc:chgData name="Alexandre Darie" userId="b19265c9-9546-4b6c-b457-bc9c9c4ed897" providerId="ADAL" clId="{3F6D06B3-7D3A-5A44-8204-E63F1E932C86}" dt="2023-07-13T17:18:48.062" v="16" actId="2696"/>
          <pc:sldLayoutMkLst>
            <pc:docMk/>
            <pc:sldMasterMk cId="2292789550" sldId="2147483988"/>
            <pc:sldLayoutMk cId="3720009586" sldId="2147484934"/>
          </pc:sldLayoutMkLst>
        </pc:sldLayoutChg>
      </pc:sldMasterChg>
    </pc:docChg>
  </pc:docChgLst>
  <pc:docChgLst>
    <pc:chgData name="Marion Pintat" userId="59712844-9f44-440a-93e5-3acb9155fee2" providerId="ADAL" clId="{C3412890-AC1D-47FB-8232-29EEB8C7934C}"/>
    <pc:docChg chg="undo redo custSel modSld sldOrd replTag">
      <pc:chgData name="Marion Pintat" userId="59712844-9f44-440a-93e5-3acb9155fee2" providerId="ADAL" clId="{C3412890-AC1D-47FB-8232-29EEB8C7934C}" dt="2023-03-20T14:15:53.650" v="2550" actId="114"/>
      <pc:docMkLst>
        <pc:docMk/>
      </pc:docMkLst>
      <pc:sldChg chg="modSp mod">
        <pc:chgData name="Marion Pintat" userId="59712844-9f44-440a-93e5-3acb9155fee2" providerId="ADAL" clId="{C3412890-AC1D-47FB-8232-29EEB8C7934C}" dt="2023-03-20T13:45:01.860" v="29" actId="1037"/>
        <pc:sldMkLst>
          <pc:docMk/>
          <pc:sldMk cId="1835170055" sldId="2142532605"/>
        </pc:sldMkLst>
        <pc:spChg chg="mod">
          <ac:chgData name="Marion Pintat" userId="59712844-9f44-440a-93e5-3acb9155fee2" providerId="ADAL" clId="{C3412890-AC1D-47FB-8232-29EEB8C7934C}" dt="2023-03-20T13:44:22.346" v="1"/>
          <ac:spMkLst>
            <pc:docMk/>
            <pc:sldMk cId="1835170055" sldId="2142532605"/>
            <ac:spMk id="9" creationId="{44B97C49-C4B2-4797-B7D4-F9837C0342C8}"/>
          </ac:spMkLst>
        </pc:spChg>
        <pc:spChg chg="mod">
          <ac:chgData name="Marion Pintat" userId="59712844-9f44-440a-93e5-3acb9155fee2" providerId="ADAL" clId="{C3412890-AC1D-47FB-8232-29EEB8C7934C}" dt="2023-03-20T13:44:38.766" v="9" actId="1037"/>
          <ac:spMkLst>
            <pc:docMk/>
            <pc:sldMk cId="1835170055" sldId="2142532605"/>
            <ac:spMk id="88" creationId="{92459969-2BF6-4D1D-8A03-EAED0C6D9B0A}"/>
          </ac:spMkLst>
        </pc:spChg>
        <pc:spChg chg="mod">
          <ac:chgData name="Marion Pintat" userId="59712844-9f44-440a-93e5-3acb9155fee2" providerId="ADAL" clId="{C3412890-AC1D-47FB-8232-29EEB8C7934C}" dt="2023-03-20T13:45:01.860" v="29" actId="1037"/>
          <ac:spMkLst>
            <pc:docMk/>
            <pc:sldMk cId="1835170055" sldId="2142532605"/>
            <ac:spMk id="91" creationId="{18263E21-9ADF-4282-A7C6-A8D4B4CA7B9C}"/>
          </ac:spMkLst>
        </pc:spChg>
        <pc:graphicFrameChg chg="modGraphic">
          <ac:chgData name="Marion Pintat" userId="59712844-9f44-440a-93e5-3acb9155fee2" providerId="ADAL" clId="{C3412890-AC1D-47FB-8232-29EEB8C7934C}" dt="2023-03-20T13:44:49.684" v="18" actId="20577"/>
          <ac:graphicFrameMkLst>
            <pc:docMk/>
            <pc:sldMk cId="1835170055" sldId="2142532605"/>
            <ac:graphicFrameMk id="29" creationId="{6D549822-9353-4691-AC1F-4988B55F8ED8}"/>
          </ac:graphicFrameMkLst>
        </pc:graphicFrameChg>
      </pc:sldChg>
      <pc:sldChg chg="addSp modSp mod">
        <pc:chgData name="Marion Pintat" userId="59712844-9f44-440a-93e5-3acb9155fee2" providerId="ADAL" clId="{C3412890-AC1D-47FB-8232-29EEB8C7934C}" dt="2023-03-20T13:47:31.295" v="207" actId="14100"/>
        <pc:sldMkLst>
          <pc:docMk/>
          <pc:sldMk cId="3238265657" sldId="2142532665"/>
        </pc:sldMkLst>
        <pc:spChg chg="add mod">
          <ac:chgData name="Marion Pintat" userId="59712844-9f44-440a-93e5-3acb9155fee2" providerId="ADAL" clId="{C3412890-AC1D-47FB-8232-29EEB8C7934C}" dt="2023-03-20T13:47:06.529" v="168" actId="20577"/>
          <ac:spMkLst>
            <pc:docMk/>
            <pc:sldMk cId="3238265657" sldId="2142532665"/>
            <ac:spMk id="2" creationId="{38F56D45-1C74-4CFB-B7C1-DF1E16C0E551}"/>
          </ac:spMkLst>
        </pc:spChg>
        <pc:spChg chg="mod">
          <ac:chgData name="Marion Pintat" userId="59712844-9f44-440a-93e5-3acb9155fee2" providerId="ADAL" clId="{C3412890-AC1D-47FB-8232-29EEB8C7934C}" dt="2023-03-20T13:47:22.885" v="202" actId="1035"/>
          <ac:spMkLst>
            <pc:docMk/>
            <pc:sldMk cId="3238265657" sldId="2142532665"/>
            <ac:spMk id="16" creationId="{78757DC4-6EB8-44A0-82D6-485100664693}"/>
          </ac:spMkLst>
        </pc:spChg>
        <pc:graphicFrameChg chg="mod modGraphic">
          <ac:chgData name="Marion Pintat" userId="59712844-9f44-440a-93e5-3acb9155fee2" providerId="ADAL" clId="{C3412890-AC1D-47FB-8232-29EEB8C7934C}" dt="2023-03-20T13:47:31.295" v="207" actId="14100"/>
          <ac:graphicFrameMkLst>
            <pc:docMk/>
            <pc:sldMk cId="3238265657" sldId="2142532665"/>
            <ac:graphicFrameMk id="8" creationId="{113B6EEB-059B-451D-BFE1-07614041C765}"/>
          </ac:graphicFrameMkLst>
        </pc:graphicFrameChg>
      </pc:sldChg>
      <pc:sldChg chg="modSp mod">
        <pc:chgData name="Marion Pintat" userId="59712844-9f44-440a-93e5-3acb9155fee2" providerId="ADAL" clId="{C3412890-AC1D-47FB-8232-29EEB8C7934C}" dt="2023-03-20T13:49:00.075" v="253" actId="20577"/>
        <pc:sldMkLst>
          <pc:docMk/>
          <pc:sldMk cId="2212219780" sldId="2142532686"/>
        </pc:sldMkLst>
        <pc:spChg chg="mod">
          <ac:chgData name="Marion Pintat" userId="59712844-9f44-440a-93e5-3acb9155fee2" providerId="ADAL" clId="{C3412890-AC1D-47FB-8232-29EEB8C7934C}" dt="2023-03-20T13:49:00.075" v="253" actId="20577"/>
          <ac:spMkLst>
            <pc:docMk/>
            <pc:sldMk cId="2212219780" sldId="2142532686"/>
            <ac:spMk id="16" creationId="{78757DC4-6EB8-44A0-82D6-485100664693}"/>
          </ac:spMkLst>
        </pc:spChg>
      </pc:sldChg>
      <pc:sldChg chg="addSp delSp modSp mod">
        <pc:chgData name="Marion Pintat" userId="59712844-9f44-440a-93e5-3acb9155fee2" providerId="ADAL" clId="{C3412890-AC1D-47FB-8232-29EEB8C7934C}" dt="2023-03-20T14:13:09.365" v="2392" actId="1035"/>
        <pc:sldMkLst>
          <pc:docMk/>
          <pc:sldMk cId="2078554095" sldId="2142532691"/>
        </pc:sldMkLst>
        <pc:spChg chg="add del mod modVis">
          <ac:chgData name="Marion Pintat" userId="59712844-9f44-440a-93e5-3acb9155fee2" providerId="ADAL" clId="{C3412890-AC1D-47FB-8232-29EEB8C7934C}" dt="2023-03-20T13:55:45.681" v="1192"/>
          <ac:spMkLst>
            <pc:docMk/>
            <pc:sldMk cId="2078554095" sldId="2142532691"/>
            <ac:spMk id="2" creationId="{C5834E42-BEE4-4955-9D77-CD702D782E58}"/>
          </ac:spMkLst>
        </pc:spChg>
        <pc:spChg chg="mod">
          <ac:chgData name="Marion Pintat" userId="59712844-9f44-440a-93e5-3acb9155fee2" providerId="ADAL" clId="{C3412890-AC1D-47FB-8232-29EEB8C7934C}" dt="2023-03-20T13:55:45.609" v="1152" actId="948"/>
          <ac:spMkLst>
            <pc:docMk/>
            <pc:sldMk cId="2078554095" sldId="2142532691"/>
            <ac:spMk id="5" creationId="{DC61911C-13ED-40F9-8F6B-3C91DAD76E42}"/>
          </ac:spMkLst>
        </pc:spChg>
        <pc:spChg chg="mod">
          <ac:chgData name="Marion Pintat" userId="59712844-9f44-440a-93e5-3acb9155fee2" providerId="ADAL" clId="{C3412890-AC1D-47FB-8232-29EEB8C7934C}" dt="2023-03-20T13:56:24.959" v="1263" actId="14100"/>
          <ac:spMkLst>
            <pc:docMk/>
            <pc:sldMk cId="2078554095" sldId="2142532691"/>
            <ac:spMk id="13" creationId="{AD793C43-D9B5-4A86-9B6A-615DA523181C}"/>
          </ac:spMkLst>
        </pc:spChg>
        <pc:spChg chg="mod">
          <ac:chgData name="Marion Pintat" userId="59712844-9f44-440a-93e5-3acb9155fee2" providerId="ADAL" clId="{C3412890-AC1D-47FB-8232-29EEB8C7934C}" dt="2023-03-20T14:13:09.365" v="2392" actId="1035"/>
          <ac:spMkLst>
            <pc:docMk/>
            <pc:sldMk cId="2078554095" sldId="2142532691"/>
            <ac:spMk id="14" creationId="{FCD2518B-291E-4886-84CC-672B614C2673}"/>
          </ac:spMkLst>
        </pc:spChg>
        <pc:graphicFrameChg chg="mod">
          <ac:chgData name="Marion Pintat" userId="59712844-9f44-440a-93e5-3acb9155fee2" providerId="ADAL" clId="{C3412890-AC1D-47FB-8232-29EEB8C7934C}" dt="2023-03-20T13:55:45.689" v="1194"/>
          <ac:graphicFrameMkLst>
            <pc:docMk/>
            <pc:sldMk cId="2078554095" sldId="2142532691"/>
            <ac:graphicFrameMk id="3" creationId="{03BBE42A-7B96-4F0E-BBB0-DDB46ED43441}"/>
          </ac:graphicFrameMkLst>
        </pc:graphicFrameChg>
      </pc:sldChg>
      <pc:sldChg chg="modSp mod">
        <pc:chgData name="Marion Pintat" userId="59712844-9f44-440a-93e5-3acb9155fee2" providerId="ADAL" clId="{C3412890-AC1D-47FB-8232-29EEB8C7934C}" dt="2023-03-20T14:14:57.991" v="2393" actId="6549"/>
        <pc:sldMkLst>
          <pc:docMk/>
          <pc:sldMk cId="3062228450" sldId="2142532692"/>
        </pc:sldMkLst>
        <pc:spChg chg="mod">
          <ac:chgData name="Marion Pintat" userId="59712844-9f44-440a-93e5-3acb9155fee2" providerId="ADAL" clId="{C3412890-AC1D-47FB-8232-29EEB8C7934C}" dt="2023-03-20T14:14:57.991" v="2393" actId="6549"/>
          <ac:spMkLst>
            <pc:docMk/>
            <pc:sldMk cId="3062228450" sldId="2142532692"/>
            <ac:spMk id="28" creationId="{548ABAFF-58FE-2946-C9A9-8668D49D0113}"/>
          </ac:spMkLst>
        </pc:spChg>
      </pc:sldChg>
      <pc:sldChg chg="addSp delSp modSp mod ord">
        <pc:chgData name="Marion Pintat" userId="59712844-9f44-440a-93e5-3acb9155fee2" providerId="ADAL" clId="{C3412890-AC1D-47FB-8232-29EEB8C7934C}" dt="2023-03-20T14:15:53.650" v="2550" actId="114"/>
        <pc:sldMkLst>
          <pc:docMk/>
          <pc:sldMk cId="2306436925" sldId="2142532693"/>
        </pc:sldMkLst>
        <pc:spChg chg="add del mod modVis">
          <ac:chgData name="Marion Pintat" userId="59712844-9f44-440a-93e5-3acb9155fee2" providerId="ADAL" clId="{C3412890-AC1D-47FB-8232-29EEB8C7934C}" dt="2023-03-20T13:55:41.159" v="1103"/>
          <ac:spMkLst>
            <pc:docMk/>
            <pc:sldMk cId="2306436925" sldId="2142532693"/>
            <ac:spMk id="2" creationId="{8479892C-09F9-4962-8421-DABB54633591}"/>
          </ac:spMkLst>
        </pc:spChg>
        <pc:spChg chg="mod">
          <ac:chgData name="Marion Pintat" userId="59712844-9f44-440a-93e5-3acb9155fee2" providerId="ADAL" clId="{C3412890-AC1D-47FB-8232-29EEB8C7934C}" dt="2023-03-20T13:55:42.781" v="1107" actId="948"/>
          <ac:spMkLst>
            <pc:docMk/>
            <pc:sldMk cId="2306436925" sldId="2142532693"/>
            <ac:spMk id="5" creationId="{DC61911C-13ED-40F9-8F6B-3C91DAD76E42}"/>
          </ac:spMkLst>
        </pc:spChg>
        <pc:spChg chg="add del mod modVis">
          <ac:chgData name="Marion Pintat" userId="59712844-9f44-440a-93e5-3acb9155fee2" providerId="ADAL" clId="{C3412890-AC1D-47FB-8232-29EEB8C7934C}" dt="2023-03-20T13:55:42.893" v="1147"/>
          <ac:spMkLst>
            <pc:docMk/>
            <pc:sldMk cId="2306436925" sldId="2142532693"/>
            <ac:spMk id="6" creationId="{CE86660E-68AD-4214-AD08-ABF09BA86241}"/>
          </ac:spMkLst>
        </pc:spChg>
        <pc:spChg chg="mod">
          <ac:chgData name="Marion Pintat" userId="59712844-9f44-440a-93e5-3acb9155fee2" providerId="ADAL" clId="{C3412890-AC1D-47FB-8232-29EEB8C7934C}" dt="2023-03-20T13:55:38.541" v="1061" actId="1036"/>
          <ac:spMkLst>
            <pc:docMk/>
            <pc:sldMk cId="2306436925" sldId="2142532693"/>
            <ac:spMk id="12" creationId="{A588F10E-A6C2-4070-8B27-3043AE7CFE6F}"/>
          </ac:spMkLst>
        </pc:spChg>
        <pc:spChg chg="mod">
          <ac:chgData name="Marion Pintat" userId="59712844-9f44-440a-93e5-3acb9155fee2" providerId="ADAL" clId="{C3412890-AC1D-47FB-8232-29EEB8C7934C}" dt="2023-03-20T13:50:56.374" v="486" actId="113"/>
          <ac:spMkLst>
            <pc:docMk/>
            <pc:sldMk cId="2306436925" sldId="2142532693"/>
            <ac:spMk id="14" creationId="{FCD2518B-291E-4886-84CC-672B614C2673}"/>
          </ac:spMkLst>
        </pc:spChg>
        <pc:spChg chg="mod">
          <ac:chgData name="Marion Pintat" userId="59712844-9f44-440a-93e5-3acb9155fee2" providerId="ADAL" clId="{C3412890-AC1D-47FB-8232-29EEB8C7934C}" dt="2023-03-20T14:15:53.650" v="2550" actId="114"/>
          <ac:spMkLst>
            <pc:docMk/>
            <pc:sldMk cId="2306436925" sldId="2142532693"/>
            <ac:spMk id="15" creationId="{F5682D47-0A63-4583-B670-A1812A3DB8F5}"/>
          </ac:spMkLst>
        </pc:spChg>
        <pc:spChg chg="del mod">
          <ac:chgData name="Marion Pintat" userId="59712844-9f44-440a-93e5-3acb9155fee2" providerId="ADAL" clId="{C3412890-AC1D-47FB-8232-29EEB8C7934C}" dt="2023-03-20T13:55:34.232" v="1056" actId="478"/>
          <ac:spMkLst>
            <pc:docMk/>
            <pc:sldMk cId="2306436925" sldId="2142532693"/>
            <ac:spMk id="16" creationId="{925F7B56-2DC2-4CC2-9C4B-DC5EB1B2228B}"/>
          </ac:spMkLst>
        </pc:spChg>
        <pc:spChg chg="del mod">
          <ac:chgData name="Marion Pintat" userId="59712844-9f44-440a-93e5-3acb9155fee2" providerId="ADAL" clId="{C3412890-AC1D-47FB-8232-29EEB8C7934C}" dt="2023-03-20T13:55:34.232" v="1056" actId="478"/>
          <ac:spMkLst>
            <pc:docMk/>
            <pc:sldMk cId="2306436925" sldId="2142532693"/>
            <ac:spMk id="17" creationId="{1156D8E2-0E72-44DB-A52A-61EB6F5CC04B}"/>
          </ac:spMkLst>
        </pc:spChg>
        <pc:graphicFrameChg chg="mod">
          <ac:chgData name="Marion Pintat" userId="59712844-9f44-440a-93e5-3acb9155fee2" providerId="ADAL" clId="{C3412890-AC1D-47FB-8232-29EEB8C7934C}" dt="2023-03-20T13:55:42.895" v="1149"/>
          <ac:graphicFrameMkLst>
            <pc:docMk/>
            <pc:sldMk cId="2306436925" sldId="2142532693"/>
            <ac:graphicFrameMk id="3" creationId="{03BBE42A-7B96-4F0E-BBB0-DDB46ED43441}"/>
          </ac:graphicFrameMkLst>
        </pc:graphicFrameChg>
      </pc:sldChg>
    </pc:docChg>
  </pc:docChgLst>
  <pc:docChgLst>
    <pc:chgData name="Joseph Borsi" userId="6a8ab84d-6f66-49b6-aa01-e76ebff0b17a" providerId="ADAL" clId="{D2C9BD00-F763-411D-A47F-504BB883A35A}"/>
    <pc:docChg chg="undo custSel modSld">
      <pc:chgData name="Joseph Borsi" userId="6a8ab84d-6f66-49b6-aa01-e76ebff0b17a" providerId="ADAL" clId="{D2C9BD00-F763-411D-A47F-504BB883A35A}" dt="2023-03-20T15:15:14.155" v="220" actId="20577"/>
      <pc:docMkLst>
        <pc:docMk/>
      </pc:docMkLst>
      <pc:sldChg chg="modSp mod">
        <pc:chgData name="Joseph Borsi" userId="6a8ab84d-6f66-49b6-aa01-e76ebff0b17a" providerId="ADAL" clId="{D2C9BD00-F763-411D-A47F-504BB883A35A}" dt="2023-03-20T14:58:17.687" v="25" actId="403"/>
        <pc:sldMkLst>
          <pc:docMk/>
          <pc:sldMk cId="3517179755" sldId="4121"/>
        </pc:sldMkLst>
        <pc:spChg chg="mod">
          <ac:chgData name="Joseph Borsi" userId="6a8ab84d-6f66-49b6-aa01-e76ebff0b17a" providerId="ADAL" clId="{D2C9BD00-F763-411D-A47F-504BB883A35A}" dt="2023-03-20T14:58:17.687" v="25" actId="403"/>
          <ac:spMkLst>
            <pc:docMk/>
            <pc:sldMk cId="3517179755" sldId="4121"/>
            <ac:spMk id="7" creationId="{6B14FD76-3EF2-453D-A08F-6D47DD25E568}"/>
          </ac:spMkLst>
        </pc:spChg>
      </pc:sldChg>
      <pc:sldChg chg="modSp mod">
        <pc:chgData name="Joseph Borsi" userId="6a8ab84d-6f66-49b6-aa01-e76ebff0b17a" providerId="ADAL" clId="{D2C9BD00-F763-411D-A47F-504BB883A35A}" dt="2023-03-20T15:01:51.669" v="27" actId="20577"/>
        <pc:sldMkLst>
          <pc:docMk/>
          <pc:sldMk cId="1835170055" sldId="2142532605"/>
        </pc:sldMkLst>
        <pc:spChg chg="mod">
          <ac:chgData name="Joseph Borsi" userId="6a8ab84d-6f66-49b6-aa01-e76ebff0b17a" providerId="ADAL" clId="{D2C9BD00-F763-411D-A47F-504BB883A35A}" dt="2023-03-20T15:01:51.669" v="27" actId="20577"/>
          <ac:spMkLst>
            <pc:docMk/>
            <pc:sldMk cId="1835170055" sldId="2142532605"/>
            <ac:spMk id="9" creationId="{44B97C49-C4B2-4797-B7D4-F9837C0342C8}"/>
          </ac:spMkLst>
        </pc:spChg>
      </pc:sldChg>
      <pc:sldChg chg="modSp mod">
        <pc:chgData name="Joseph Borsi" userId="6a8ab84d-6f66-49b6-aa01-e76ebff0b17a" providerId="ADAL" clId="{D2C9BD00-F763-411D-A47F-504BB883A35A}" dt="2023-03-20T15:03:30.679" v="28" actId="20577"/>
        <pc:sldMkLst>
          <pc:docMk/>
          <pc:sldMk cId="3238265657" sldId="2142532665"/>
        </pc:sldMkLst>
        <pc:spChg chg="mod">
          <ac:chgData name="Joseph Borsi" userId="6a8ab84d-6f66-49b6-aa01-e76ebff0b17a" providerId="ADAL" clId="{D2C9BD00-F763-411D-A47F-504BB883A35A}" dt="2023-03-20T15:03:30.679" v="28" actId="20577"/>
          <ac:spMkLst>
            <pc:docMk/>
            <pc:sldMk cId="3238265657" sldId="2142532665"/>
            <ac:spMk id="16" creationId="{78757DC4-6EB8-44A0-82D6-485100664693}"/>
          </ac:spMkLst>
        </pc:spChg>
      </pc:sldChg>
      <pc:sldChg chg="modSp mod">
        <pc:chgData name="Joseph Borsi" userId="6a8ab84d-6f66-49b6-aa01-e76ebff0b17a" providerId="ADAL" clId="{D2C9BD00-F763-411D-A47F-504BB883A35A}" dt="2023-03-20T15:10:08.041" v="70"/>
        <pc:sldMkLst>
          <pc:docMk/>
          <pc:sldMk cId="2078554095" sldId="2142532691"/>
        </pc:sldMkLst>
        <pc:spChg chg="mod">
          <ac:chgData name="Joseph Borsi" userId="6a8ab84d-6f66-49b6-aa01-e76ebff0b17a" providerId="ADAL" clId="{D2C9BD00-F763-411D-A47F-504BB883A35A}" dt="2023-03-20T15:10:08.041" v="70"/>
          <ac:spMkLst>
            <pc:docMk/>
            <pc:sldMk cId="2078554095" sldId="2142532691"/>
            <ac:spMk id="14" creationId="{FCD2518B-291E-4886-84CC-672B614C2673}"/>
          </ac:spMkLst>
        </pc:spChg>
      </pc:sldChg>
      <pc:sldChg chg="modSp mod">
        <pc:chgData name="Joseph Borsi" userId="6a8ab84d-6f66-49b6-aa01-e76ebff0b17a" providerId="ADAL" clId="{D2C9BD00-F763-411D-A47F-504BB883A35A}" dt="2023-03-20T15:15:14.155" v="220" actId="20577"/>
        <pc:sldMkLst>
          <pc:docMk/>
          <pc:sldMk cId="3062228450" sldId="2142532692"/>
        </pc:sldMkLst>
        <pc:spChg chg="mod">
          <ac:chgData name="Joseph Borsi" userId="6a8ab84d-6f66-49b6-aa01-e76ebff0b17a" providerId="ADAL" clId="{D2C9BD00-F763-411D-A47F-504BB883A35A}" dt="2023-03-20T15:11:40.011" v="131" actId="20577"/>
          <ac:spMkLst>
            <pc:docMk/>
            <pc:sldMk cId="3062228450" sldId="2142532692"/>
            <ac:spMk id="2" creationId="{4EE1E8D7-2C35-DA01-4832-D1A68AC0443A}"/>
          </ac:spMkLst>
        </pc:spChg>
        <pc:spChg chg="mod">
          <ac:chgData name="Joseph Borsi" userId="6a8ab84d-6f66-49b6-aa01-e76ebff0b17a" providerId="ADAL" clId="{D2C9BD00-F763-411D-A47F-504BB883A35A}" dt="2023-03-20T15:11:55.533" v="172" actId="20577"/>
          <ac:spMkLst>
            <pc:docMk/>
            <pc:sldMk cId="3062228450" sldId="2142532692"/>
            <ac:spMk id="10" creationId="{1D13BB78-411A-2587-6BDF-917E202223EF}"/>
          </ac:spMkLst>
        </pc:spChg>
        <pc:spChg chg="mod">
          <ac:chgData name="Joseph Borsi" userId="6a8ab84d-6f66-49b6-aa01-e76ebff0b17a" providerId="ADAL" clId="{D2C9BD00-F763-411D-A47F-504BB883A35A}" dt="2023-03-20T15:11:45.073" v="144" actId="20577"/>
          <ac:spMkLst>
            <pc:docMk/>
            <pc:sldMk cId="3062228450" sldId="2142532692"/>
            <ac:spMk id="11" creationId="{90F671E6-2ABC-C8D4-A729-6C4D3C00BC40}"/>
          </ac:spMkLst>
        </pc:spChg>
        <pc:spChg chg="mod">
          <ac:chgData name="Joseph Borsi" userId="6a8ab84d-6f66-49b6-aa01-e76ebff0b17a" providerId="ADAL" clId="{D2C9BD00-F763-411D-A47F-504BB883A35A}" dt="2023-03-20T15:14:07.749" v="178" actId="20577"/>
          <ac:spMkLst>
            <pc:docMk/>
            <pc:sldMk cId="3062228450" sldId="2142532692"/>
            <ac:spMk id="14" creationId="{B63E82B9-700E-A62F-B70B-ED9FE42403E7}"/>
          </ac:spMkLst>
        </pc:spChg>
        <pc:spChg chg="mod">
          <ac:chgData name="Joseph Borsi" userId="6a8ab84d-6f66-49b6-aa01-e76ebff0b17a" providerId="ADAL" clId="{D2C9BD00-F763-411D-A47F-504BB883A35A}" dt="2023-03-20T15:15:14.155" v="220" actId="20577"/>
          <ac:spMkLst>
            <pc:docMk/>
            <pc:sldMk cId="3062228450" sldId="2142532692"/>
            <ac:spMk id="15" creationId="{B19ABEE8-5581-8D03-DE86-9D79802820D1}"/>
          </ac:spMkLst>
        </pc:spChg>
      </pc:sldChg>
      <pc:sldChg chg="modSp mod">
        <pc:chgData name="Joseph Borsi" userId="6a8ab84d-6f66-49b6-aa01-e76ebff0b17a" providerId="ADAL" clId="{D2C9BD00-F763-411D-A47F-504BB883A35A}" dt="2023-03-20T15:04:18.189" v="33" actId="20577"/>
        <pc:sldMkLst>
          <pc:docMk/>
          <pc:sldMk cId="2306436925" sldId="2142532693"/>
        </pc:sldMkLst>
        <pc:spChg chg="mod">
          <ac:chgData name="Joseph Borsi" userId="6a8ab84d-6f66-49b6-aa01-e76ebff0b17a" providerId="ADAL" clId="{D2C9BD00-F763-411D-A47F-504BB883A35A}" dt="2023-03-20T15:03:52.083" v="29" actId="20577"/>
          <ac:spMkLst>
            <pc:docMk/>
            <pc:sldMk cId="2306436925" sldId="2142532693"/>
            <ac:spMk id="14" creationId="{FCD2518B-291E-4886-84CC-672B614C2673}"/>
          </ac:spMkLst>
        </pc:spChg>
        <pc:spChg chg="mod">
          <ac:chgData name="Joseph Borsi" userId="6a8ab84d-6f66-49b6-aa01-e76ebff0b17a" providerId="ADAL" clId="{D2C9BD00-F763-411D-A47F-504BB883A35A}" dt="2023-03-20T15:04:18.189" v="33" actId="20577"/>
          <ac:spMkLst>
            <pc:docMk/>
            <pc:sldMk cId="2306436925" sldId="2142532693"/>
            <ac:spMk id="15" creationId="{F5682D47-0A63-4583-B670-A1812A3DB8F5}"/>
          </ac:spMkLst>
        </pc:spChg>
      </pc:sldChg>
    </pc:docChg>
  </pc:docChgLst>
  <pc:docChgLst>
    <pc:chgData name="Alexandre Darie" userId="b19265c9-9546-4b6c-b457-bc9c9c4ed897" providerId="ADAL" clId="{B9BE00DE-967A-4ACC-B0ED-7FADAAE6B699}"/>
    <pc:docChg chg="modSld">
      <pc:chgData name="Alexandre Darie" userId="b19265c9-9546-4b6c-b457-bc9c9c4ed897" providerId="ADAL" clId="{B9BE00DE-967A-4ACC-B0ED-7FADAAE6B699}" dt="2023-03-22T09:04:28.465" v="64" actId="20577"/>
      <pc:docMkLst>
        <pc:docMk/>
      </pc:docMkLst>
      <pc:sldChg chg="modSp mod">
        <pc:chgData name="Alexandre Darie" userId="b19265c9-9546-4b6c-b457-bc9c9c4ed897" providerId="ADAL" clId="{B9BE00DE-967A-4ACC-B0ED-7FADAAE6B699}" dt="2023-03-21T09:13:41.125" v="43" actId="1036"/>
        <pc:sldMkLst>
          <pc:docMk/>
          <pc:sldMk cId="3517179755" sldId="4121"/>
        </pc:sldMkLst>
        <pc:spChg chg="mod">
          <ac:chgData name="Alexandre Darie" userId="b19265c9-9546-4b6c-b457-bc9c9c4ed897" providerId="ADAL" clId="{B9BE00DE-967A-4ACC-B0ED-7FADAAE6B699}" dt="2023-03-21T09:13:35.633" v="38" actId="1036"/>
          <ac:spMkLst>
            <pc:docMk/>
            <pc:sldMk cId="3517179755" sldId="4121"/>
            <ac:spMk id="9" creationId="{EA4C9F66-8609-47EE-A7FE-951E3D2C3D0B}"/>
          </ac:spMkLst>
        </pc:spChg>
        <pc:spChg chg="mod">
          <ac:chgData name="Alexandre Darie" userId="b19265c9-9546-4b6c-b457-bc9c9c4ed897" providerId="ADAL" clId="{B9BE00DE-967A-4ACC-B0ED-7FADAAE6B699}" dt="2023-03-21T09:13:41.125" v="43" actId="1036"/>
          <ac:spMkLst>
            <pc:docMk/>
            <pc:sldMk cId="3517179755" sldId="4121"/>
            <ac:spMk id="11" creationId="{7BF60273-7C8E-48CD-A781-9F7B832728C0}"/>
          </ac:spMkLst>
        </pc:spChg>
        <pc:spChg chg="mod">
          <ac:chgData name="Alexandre Darie" userId="b19265c9-9546-4b6c-b457-bc9c9c4ed897" providerId="ADAL" clId="{B9BE00DE-967A-4ACC-B0ED-7FADAAE6B699}" dt="2023-03-21T09:13:32.088" v="24" actId="1036"/>
          <ac:spMkLst>
            <pc:docMk/>
            <pc:sldMk cId="3517179755" sldId="4121"/>
            <ac:spMk id="12" creationId="{C2FA595B-7C63-458C-ADF0-97D08F029703}"/>
          </ac:spMkLst>
        </pc:spChg>
      </pc:sldChg>
      <pc:sldChg chg="modSp mod">
        <pc:chgData name="Alexandre Darie" userId="b19265c9-9546-4b6c-b457-bc9c9c4ed897" providerId="ADAL" clId="{B9BE00DE-967A-4ACC-B0ED-7FADAAE6B699}" dt="2023-03-22T09:04:28.465" v="64" actId="20577"/>
        <pc:sldMkLst>
          <pc:docMk/>
          <pc:sldMk cId="1835170055" sldId="2142532605"/>
        </pc:sldMkLst>
        <pc:spChg chg="mod">
          <ac:chgData name="Alexandre Darie" userId="b19265c9-9546-4b6c-b457-bc9c9c4ed897" providerId="ADAL" clId="{B9BE00DE-967A-4ACC-B0ED-7FADAAE6B699}" dt="2023-03-22T09:04:28.465" v="64" actId="20577"/>
          <ac:spMkLst>
            <pc:docMk/>
            <pc:sldMk cId="1835170055" sldId="2142532605"/>
            <ac:spMk id="9" creationId="{44B97C49-C4B2-4797-B7D4-F9837C0342C8}"/>
          </ac:spMkLst>
        </pc:spChg>
      </pc:sldChg>
      <pc:sldChg chg="modSp mod">
        <pc:chgData name="Alexandre Darie" userId="b19265c9-9546-4b6c-b457-bc9c9c4ed897" providerId="ADAL" clId="{B9BE00DE-967A-4ACC-B0ED-7FADAAE6B699}" dt="2023-03-21T09:15:24.097" v="49" actId="1035"/>
        <pc:sldMkLst>
          <pc:docMk/>
          <pc:sldMk cId="3238265657" sldId="2142532665"/>
        </pc:sldMkLst>
        <pc:spChg chg="mod">
          <ac:chgData name="Alexandre Darie" userId="b19265c9-9546-4b6c-b457-bc9c9c4ed897" providerId="ADAL" clId="{B9BE00DE-967A-4ACC-B0ED-7FADAAE6B699}" dt="2023-03-21T09:15:24.097" v="49" actId="1035"/>
          <ac:spMkLst>
            <pc:docMk/>
            <pc:sldMk cId="3238265657" sldId="2142532665"/>
            <ac:spMk id="16" creationId="{78757DC4-6EB8-44A0-82D6-485100664693}"/>
          </ac:spMkLst>
        </pc:spChg>
      </pc:sldChg>
      <pc:sldChg chg="modSp mod">
        <pc:chgData name="Alexandre Darie" userId="b19265c9-9546-4b6c-b457-bc9c9c4ed897" providerId="ADAL" clId="{B9BE00DE-967A-4ACC-B0ED-7FADAAE6B699}" dt="2023-03-21T09:16:23.299" v="59"/>
        <pc:sldMkLst>
          <pc:docMk/>
          <pc:sldMk cId="2212219780" sldId="2142532686"/>
        </pc:sldMkLst>
        <pc:spChg chg="mod">
          <ac:chgData name="Alexandre Darie" userId="b19265c9-9546-4b6c-b457-bc9c9c4ed897" providerId="ADAL" clId="{B9BE00DE-967A-4ACC-B0ED-7FADAAE6B699}" dt="2023-03-21T08:17:21.462" v="3" actId="20577"/>
          <ac:spMkLst>
            <pc:docMk/>
            <pc:sldMk cId="2212219780" sldId="2142532686"/>
            <ac:spMk id="16" creationId="{78757DC4-6EB8-44A0-82D6-485100664693}"/>
          </ac:spMkLst>
        </pc:spChg>
        <pc:graphicFrameChg chg="mod modGraphic">
          <ac:chgData name="Alexandre Darie" userId="b19265c9-9546-4b6c-b457-bc9c9c4ed897" providerId="ADAL" clId="{B9BE00DE-967A-4ACC-B0ED-7FADAAE6B699}" dt="2023-03-21T09:16:23.299" v="59"/>
          <ac:graphicFrameMkLst>
            <pc:docMk/>
            <pc:sldMk cId="2212219780" sldId="2142532686"/>
            <ac:graphicFrameMk id="9" creationId="{45833470-F9DB-45C4-8E1F-4DEB646EFA58}"/>
          </ac:graphicFrameMkLst>
        </pc:graphicFrameChg>
      </pc:sldChg>
      <pc:sldChg chg="modSp mod">
        <pc:chgData name="Alexandre Darie" userId="b19265c9-9546-4b6c-b457-bc9c9c4ed897" providerId="ADAL" clId="{B9BE00DE-967A-4ACC-B0ED-7FADAAE6B699}" dt="2023-03-21T09:20:14.131" v="63" actId="20577"/>
        <pc:sldMkLst>
          <pc:docMk/>
          <pc:sldMk cId="2078554095" sldId="2142532691"/>
        </pc:sldMkLst>
        <pc:spChg chg="mod">
          <ac:chgData name="Alexandre Darie" userId="b19265c9-9546-4b6c-b457-bc9c9c4ed897" providerId="ADAL" clId="{B9BE00DE-967A-4ACC-B0ED-7FADAAE6B699}" dt="2023-03-21T09:20:14.131" v="63" actId="20577"/>
          <ac:spMkLst>
            <pc:docMk/>
            <pc:sldMk cId="2078554095" sldId="2142532691"/>
            <ac:spMk id="14" creationId="{FCD2518B-291E-4886-84CC-672B614C2673}"/>
          </ac:spMkLst>
        </pc:spChg>
      </pc:sldChg>
    </pc:docChg>
  </pc:docChgLst>
  <pc:docChgLst>
    <pc:chgData name="Alexandre Darie" userId="b19265c9-9546-4b6c-b457-bc9c9c4ed897" providerId="ADAL" clId="{141AC01D-A227-4077-B4D7-3CE339F71B7C}"/>
    <pc:docChg chg="undo custSel modSld">
      <pc:chgData name="Alexandre Darie" userId="b19265c9-9546-4b6c-b457-bc9c9c4ed897" providerId="ADAL" clId="{141AC01D-A227-4077-B4D7-3CE339F71B7C}" dt="2023-03-20T16:06:58.678" v="162" actId="1036"/>
      <pc:docMkLst>
        <pc:docMk/>
      </pc:docMkLst>
      <pc:sldChg chg="addSp delSp modSp mod">
        <pc:chgData name="Alexandre Darie" userId="b19265c9-9546-4b6c-b457-bc9c9c4ed897" providerId="ADAL" clId="{141AC01D-A227-4077-B4D7-3CE339F71B7C}" dt="2023-03-20T16:06:07.693" v="145" actId="179"/>
        <pc:sldMkLst>
          <pc:docMk/>
          <pc:sldMk cId="3238265657" sldId="2142532665"/>
        </pc:sldMkLst>
        <pc:spChg chg="del">
          <ac:chgData name="Alexandre Darie" userId="b19265c9-9546-4b6c-b457-bc9c9c4ed897" providerId="ADAL" clId="{141AC01D-A227-4077-B4D7-3CE339F71B7C}" dt="2023-03-20T15:58:58.526" v="9" actId="478"/>
          <ac:spMkLst>
            <pc:docMk/>
            <pc:sldMk cId="3238265657" sldId="2142532665"/>
            <ac:spMk id="2" creationId="{38F56D45-1C74-4CFB-B7C1-DF1E16C0E551}"/>
          </ac:spMkLst>
        </pc:spChg>
        <pc:spChg chg="add mod ord">
          <ac:chgData name="Alexandre Darie" userId="b19265c9-9546-4b6c-b457-bc9c9c4ed897" providerId="ADAL" clId="{141AC01D-A227-4077-B4D7-3CE339F71B7C}" dt="2023-03-20T16:03:31.196" v="79" actId="171"/>
          <ac:spMkLst>
            <pc:docMk/>
            <pc:sldMk cId="3238265657" sldId="2142532665"/>
            <ac:spMk id="6" creationId="{2E6A1BC4-6469-409B-B205-5A53C8D49BC7}"/>
          </ac:spMkLst>
        </pc:spChg>
        <pc:spChg chg="add mod">
          <ac:chgData name="Alexandre Darie" userId="b19265c9-9546-4b6c-b457-bc9c9c4ed897" providerId="ADAL" clId="{141AC01D-A227-4077-B4D7-3CE339F71B7C}" dt="2023-03-20T16:06:07.693" v="145" actId="179"/>
          <ac:spMkLst>
            <pc:docMk/>
            <pc:sldMk cId="3238265657" sldId="2142532665"/>
            <ac:spMk id="9" creationId="{6DFCE12D-CCD8-492C-9882-FF3B81867608}"/>
          </ac:spMkLst>
        </pc:spChg>
        <pc:graphicFrameChg chg="mod modGraphic">
          <ac:chgData name="Alexandre Darie" userId="b19265c9-9546-4b6c-b457-bc9c9c4ed897" providerId="ADAL" clId="{141AC01D-A227-4077-B4D7-3CE339F71B7C}" dt="2023-03-20T16:01:39.240" v="35" actId="1076"/>
          <ac:graphicFrameMkLst>
            <pc:docMk/>
            <pc:sldMk cId="3238265657" sldId="2142532665"/>
            <ac:graphicFrameMk id="8" creationId="{113B6EEB-059B-451D-BFE1-07614041C765}"/>
          </ac:graphicFrameMkLst>
        </pc:graphicFrameChg>
      </pc:sldChg>
      <pc:sldChg chg="modSp mod">
        <pc:chgData name="Alexandre Darie" userId="b19265c9-9546-4b6c-b457-bc9c9c4ed897" providerId="ADAL" clId="{141AC01D-A227-4077-B4D7-3CE339F71B7C}" dt="2023-03-20T16:06:58.678" v="162" actId="1036"/>
        <pc:sldMkLst>
          <pc:docMk/>
          <pc:sldMk cId="2306436925" sldId="2142532693"/>
        </pc:sldMkLst>
        <pc:spChg chg="mod">
          <ac:chgData name="Alexandre Darie" userId="b19265c9-9546-4b6c-b457-bc9c9c4ed897" providerId="ADAL" clId="{141AC01D-A227-4077-B4D7-3CE339F71B7C}" dt="2023-03-20T16:06:58.678" v="162" actId="1036"/>
          <ac:spMkLst>
            <pc:docMk/>
            <pc:sldMk cId="2306436925" sldId="2142532693"/>
            <ac:spMk id="11" creationId="{EA26FBA0-C49F-4230-B341-CE1EABE278D8}"/>
          </ac:spMkLst>
        </pc:spChg>
        <pc:spChg chg="mod">
          <ac:chgData name="Alexandre Darie" userId="b19265c9-9546-4b6c-b457-bc9c9c4ed897" providerId="ADAL" clId="{141AC01D-A227-4077-B4D7-3CE339F71B7C}" dt="2023-03-20T16:06:58.678" v="162" actId="1036"/>
          <ac:spMkLst>
            <pc:docMk/>
            <pc:sldMk cId="2306436925" sldId="2142532693"/>
            <ac:spMk id="12" creationId="{A588F10E-A6C2-4070-8B27-3043AE7CFE6F}"/>
          </ac:spMkLst>
        </pc:spChg>
        <pc:spChg chg="mod">
          <ac:chgData name="Alexandre Darie" userId="b19265c9-9546-4b6c-b457-bc9c9c4ed897" providerId="ADAL" clId="{141AC01D-A227-4077-B4D7-3CE339F71B7C}" dt="2023-03-20T16:06:58.678" v="162" actId="1036"/>
          <ac:spMkLst>
            <pc:docMk/>
            <pc:sldMk cId="2306436925" sldId="2142532693"/>
            <ac:spMk id="14" creationId="{FCD2518B-291E-4886-84CC-672B614C2673}"/>
          </ac:spMkLst>
        </pc:spChg>
        <pc:spChg chg="mod">
          <ac:chgData name="Alexandre Darie" userId="b19265c9-9546-4b6c-b457-bc9c9c4ed897" providerId="ADAL" clId="{141AC01D-A227-4077-B4D7-3CE339F71B7C}" dt="2023-03-20T16:06:58.678" v="162" actId="1036"/>
          <ac:spMkLst>
            <pc:docMk/>
            <pc:sldMk cId="2306436925" sldId="2142532693"/>
            <ac:spMk id="15" creationId="{F5682D47-0A63-4583-B670-A1812A3DB8F5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E770C90-75B0-45DF-BC30-61C4698056F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2D5BF6-E372-4DD3-BE45-EB61FCDA35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0EB815-FC18-43BD-A34B-E01AFA7F304F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7A61F9-C691-4D22-B80F-8042BFEF66F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CAC743-F899-4C1B-8898-8EFEA51BC0A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8BA38-5E63-4E3F-84F9-9DAB9E21139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819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D66A15-DDC3-4F9D-916F-DA31D06934F7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B33DAB-BA14-42D4-8F40-6AA92A2121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8740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>
                <a:solidFill>
                  <a:srgbClr val="2E2E38"/>
                </a:solidFill>
                <a:latin typeface="EYInterstate Light" panose="02000506000000020004" pitchFamily="2" charset="0"/>
              </a:rPr>
              <a:t>Retenir la </a:t>
            </a:r>
            <a:r>
              <a:rPr lang="fr-FR" sz="1200" b="1">
                <a:solidFill>
                  <a:srgbClr val="2E2E38"/>
                </a:solidFill>
                <a:latin typeface="EYInterstate Light" panose="02000506000000020004" pitchFamily="2" charset="0"/>
              </a:rPr>
              <a:t>date d’envoi </a:t>
            </a:r>
            <a:r>
              <a:rPr lang="fr-FR" sz="1200">
                <a:solidFill>
                  <a:srgbClr val="2E2E38"/>
                </a:solidFill>
                <a:latin typeface="EYInterstate Light" panose="02000506000000020004" pitchFamily="2" charset="0"/>
              </a:rPr>
              <a:t>d’une communication comme étant l’élément qui déclenche le compte à rebours du délai donné à l’OF. Ce point est à creuser/valider avec l’équipe juridique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B33DAB-BA14-42D4-8F40-6AA92A2121B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5220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5.xml"/><Relationship Id="rId4" Type="http://schemas.openxmlformats.org/officeDocument/2006/relationships/image" Target="../media/image8.w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5.xml"/><Relationship Id="rId4" Type="http://schemas.openxmlformats.org/officeDocument/2006/relationships/image" Target="../media/image8.wmf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Master" Target="../slideMasters/slideMaster15.xml"/><Relationship Id="rId1" Type="http://schemas.openxmlformats.org/officeDocument/2006/relationships/tags" Target="../tags/tag19.xml"/><Relationship Id="rId6" Type="http://schemas.openxmlformats.org/officeDocument/2006/relationships/image" Target="../media/image28.jpeg"/><Relationship Id="rId5" Type="http://schemas.openxmlformats.org/officeDocument/2006/relationships/image" Target="../media/image27.wmf"/><Relationship Id="rId4" Type="http://schemas.openxmlformats.org/officeDocument/2006/relationships/image" Target="../media/image10.emf"/></Relationships>
</file>

<file path=ppt/slideLayouts/_rels/slideLayout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6.xml"/></Relationships>
</file>

<file path=ppt/slideLayouts/_rels/slideLayout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Master" Target="../slideMasters/slideMaster16.xml"/></Relationships>
</file>

<file path=ppt/slideLayouts/_rels/slideLayout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8.w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6.xml"/><Relationship Id="rId4" Type="http://schemas.openxmlformats.org/officeDocument/2006/relationships/image" Target="../media/image8.wmf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Master" Target="../slideMasters/slideMaster16.xml"/><Relationship Id="rId1" Type="http://schemas.openxmlformats.org/officeDocument/2006/relationships/tags" Target="../tags/tag21.xml"/><Relationship Id="rId6" Type="http://schemas.openxmlformats.org/officeDocument/2006/relationships/image" Target="../media/image30.jpeg"/><Relationship Id="rId5" Type="http://schemas.openxmlformats.org/officeDocument/2006/relationships/image" Target="../media/image27.wmf"/><Relationship Id="rId4" Type="http://schemas.openxmlformats.org/officeDocument/2006/relationships/image" Target="../media/image10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0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w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9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9.png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9.xml"/><Relationship Id="rId1" Type="http://schemas.openxmlformats.org/officeDocument/2006/relationships/tags" Target="../tags/tag12.xml"/><Relationship Id="rId4" Type="http://schemas.openxmlformats.org/officeDocument/2006/relationships/image" Target="../media/image21.emf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0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tx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B85F82-AB09-4AC5-B513-3F905EE35A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10" name="Cover Title Presentation Regular"/>
          <p:cNvSpPr>
            <a:spLocks noGrp="1"/>
          </p:cNvSpPr>
          <p:nvPr>
            <p:ph type="ctrTitle"/>
          </p:nvPr>
        </p:nvSpPr>
        <p:spPr>
          <a:xfrm>
            <a:off x="910715" y="964381"/>
            <a:ext cx="7220000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910715" y="1942789"/>
            <a:ext cx="7220000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546C77-274F-4BF8-B858-C89F402F8F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601" y="5413497"/>
            <a:ext cx="551037" cy="64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80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612329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 marL="1080547" indent="-357009"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12329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378787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38913" y="4908518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8913" y="5189617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 to go here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88750" y="4609040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1137921"/>
            <a:ext cx="5505757" cy="373807"/>
          </a:xfrm>
        </p:spPr>
        <p:txBody>
          <a:bodyPr anchor="b" anchorCtr="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Key takeaways/Points clés à retenir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0" y="1635009"/>
            <a:ext cx="5505757" cy="2527417"/>
          </a:xfrm>
        </p:spPr>
        <p:txBody>
          <a:bodyPr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EY content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86B8A29-9C1D-4E33-8D52-817FCB8A8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78F20E4A-94DD-422D-9423-56BBCAFF1E77}"/>
              </a:ext>
            </a:extLst>
          </p:cNvPr>
          <p:cNvSpPr/>
          <p:nvPr userDrawn="1"/>
        </p:nvSpPr>
        <p:spPr bwMode="auto">
          <a:xfrm>
            <a:off x="6203894" y="4524139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1934E41C-60B7-492D-B3D0-0009A6780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1804F016-9020-4BC2-ACAD-B44F334BBCE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851564D-957C-4EFA-942E-1C715A0FD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8248CBFF-A230-4D38-8278-4189ACEC359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B0ABEB6C-5465-4FF7-9055-78CB6BBA73C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A6EDAD38-8183-4006-A860-2A840365B0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0571B3A7-CCD1-4E0F-BFCB-CC645E2FE0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E75806BE-4DA5-485C-9831-2E91AF267B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2305297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09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1EDCA62-7B3D-4E0F-B84A-9905E4DEAC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IN" sz="3198" b="0" dirty="0">
                <a:solidFill>
                  <a:schemeClr val="bg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805484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11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2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B91CAB0-E002-4473-87E6-9D824E8FF5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lnSpc>
                <a:spcPct val="100000"/>
              </a:lnSpc>
              <a:buNone/>
              <a:defRPr lang="en-IN" sz="3198" b="0" dirty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548031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
            <a:extLst>
              <a:ext uri="{FF2B5EF4-FFF2-40B4-BE49-F238E27FC236}">
                <a16:creationId xmlns:a16="http://schemas.microsoft.com/office/drawing/2014/main" id="{CFBB3B75-063C-4D67-8B58-F1AFD9CFC63C}"/>
              </a:ext>
            </a:extLst>
          </p:cNvPr>
          <p:cNvSpPr>
            <a:spLocks/>
          </p:cNvSpPr>
          <p:nvPr userDrawn="1"/>
        </p:nvSpPr>
        <p:spPr bwMode="gray">
          <a:xfrm>
            <a:off x="1" y="0"/>
            <a:ext cx="5988106" cy="5305882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8019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8019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9A351A-06F2-4AC0-8DFA-39E66EE43E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1333500"/>
            <a:ext cx="4980563" cy="1219200"/>
          </a:xfr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 lang="fr-FR" sz="2799"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marL="0" lvl="0" indent="0" algn="l" defTabSz="913943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SzPct val="70000"/>
              <a:buFont typeface="Arial" panose="020B0604020202020204" pitchFamily="34" charset="0"/>
              <a:buNone/>
            </a:pPr>
            <a:r>
              <a:rPr lang="en-US"/>
              <a:t>Section divider over two lines or three lines/</a:t>
            </a:r>
            <a:r>
              <a:rPr lang="fr-FR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Séparateur de section sur deux ou trois lignes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118513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D0FE40B-7B5E-4DC1-ADD8-2A87EED875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1131892"/>
            <a:ext cx="11011518" cy="51053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625162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  <a:endParaRPr lang="en-US">
              <a:sym typeface="Wingdings" panose="05000000000000000000" pitchFamily="2" charset="2"/>
            </a:endParaRP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D870A849-7A4F-4950-8C7B-766DF4F5E3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baseline="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2D86072-2627-40DF-A304-D7F1F0383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2FCE3DB6-74B0-493A-A514-056E2F36B9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785F03A-4F56-46FE-8BBD-2F736DCC6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7" name="Line 10">
            <a:extLst>
              <a:ext uri="{FF2B5EF4-FFF2-40B4-BE49-F238E27FC236}">
                <a16:creationId xmlns:a16="http://schemas.microsoft.com/office/drawing/2014/main" id="{2E5F648F-AF3F-43A1-A859-163206F321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61ACDABE-6A57-4C03-BA78-C934D78C7B9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460192" y="6342384"/>
            <a:ext cx="361566" cy="371223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1238E1FD-D812-453D-BFB2-D3B19CA680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2B35CF7D-E1B7-46B6-A3A4-AE596DD8C72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EA30BB4A-7508-4F1F-865D-9F10C8E049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3D3339A1-B57E-4173-9326-F958ABAF47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2374" y="6509828"/>
            <a:ext cx="913373" cy="174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F5506576-F57D-47AA-A622-DCB12B5D80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4503" y="6342383"/>
            <a:ext cx="420175" cy="42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364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90633-0AC6-42E0-83B5-E8B5099B9F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0" y="1303700"/>
            <a:ext cx="11011518" cy="49335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  <a:endParaRPr lang="en-US"/>
          </a:p>
          <a:p>
            <a:pPr lvl="1"/>
            <a:r>
              <a:rPr lang="fr-FR"/>
              <a:t>Raccourcis : pour hausser le niveau </a:t>
            </a:r>
            <a:r>
              <a:rPr lang="fr-FR">
                <a:sym typeface="Wingdings" panose="05000000000000000000" pitchFamily="2" charset="2"/>
              </a:rPr>
              <a:t></a:t>
            </a:r>
            <a:r>
              <a:rPr lang="fr-FR"/>
              <a:t> « Tab » sur votre clavier</a:t>
            </a:r>
            <a:endParaRPr lang="en-US"/>
          </a:p>
          <a:p>
            <a:pPr lvl="2"/>
            <a:r>
              <a:rPr lang="fr-FR"/>
              <a:t>Raccourcis : pour abaisser le niveau  « Maj tab » sur votre clavier</a:t>
            </a:r>
            <a:endParaRPr lang="en-US"/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5470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D6F0EE2-F32A-4674-997E-D4D178AF4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8BB848D-2FC6-4DBD-8D3C-A7CE120AE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991E3F5C-CEB4-4620-B0DA-9E9ACF6A4F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3DC7A4DF-2317-4CAF-A233-8D6698BBF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61F0D1BA-D683-461F-98C0-930BFACD05F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16C532E7-A05F-4A68-9BEC-B3AE5A31A27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EB62CBB-23AD-4F0F-84AB-36189562B7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435CD0A6-3F32-407A-8256-337935AA9B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D28EF8BB-AC05-4DF7-B3DB-45E84F6FC3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060300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37383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V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93273BF-B1C3-4784-9FBC-B1B577021CCA}"/>
              </a:ext>
            </a:extLst>
          </p:cNvPr>
          <p:cNvSpPr>
            <a:spLocks/>
          </p:cNvSpPr>
          <p:nvPr userDrawn="1"/>
        </p:nvSpPr>
        <p:spPr bwMode="gray">
          <a:xfrm>
            <a:off x="590242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C17343-5C48-4217-98D0-05055BC56A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2644458"/>
            <a:ext cx="5397864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indent="-268154"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E4ACDA9-FEE0-4213-A045-E21A90544B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894" y="2644458"/>
            <a:ext cx="5397862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marL="625162" marR="0" lvl="1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8" name="Picture Placeholder 19">
            <a:extLst>
              <a:ext uri="{FF2B5EF4-FFF2-40B4-BE49-F238E27FC236}">
                <a16:creationId xmlns:a16="http://schemas.microsoft.com/office/drawing/2014/main" id="{1A7C70BF-C932-4006-8328-13A0BA5162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2508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4019AC-899D-4397-8491-617DE84F2E3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97295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B5FC838-94DB-484A-B621-B3592AEEE09A}"/>
              </a:ext>
            </a:extLst>
          </p:cNvPr>
          <p:cNvSpPr>
            <a:spLocks/>
          </p:cNvSpPr>
          <p:nvPr userDrawn="1"/>
        </p:nvSpPr>
        <p:spPr bwMode="gray">
          <a:xfrm>
            <a:off x="6207226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23" name="Picture Placeholder 19">
            <a:extLst>
              <a:ext uri="{FF2B5EF4-FFF2-40B4-BE49-F238E27FC236}">
                <a16:creationId xmlns:a16="http://schemas.microsoft.com/office/drawing/2014/main" id="{B0E454F1-4100-4BC8-B881-C2D05AF306C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419173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3BB029B2-928D-429C-8587-2251FD7509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FA28411-04D8-4600-83A8-4D6AC4324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9F559C79-2B49-4A77-8748-F1A6A3CFA8B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97295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37317810-17D8-42F7-A766-A4FC88AF883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397295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7CFE8223-F30C-47F0-BDBA-F513FF7C8D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10944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8C996B3D-DE3E-4C30-A13E-DE2B56FB515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10944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6535A568-F370-4A18-8651-D05EE9B51E3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10944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34" name="Line 10">
            <a:extLst>
              <a:ext uri="{FF2B5EF4-FFF2-40B4-BE49-F238E27FC236}">
                <a16:creationId xmlns:a16="http://schemas.microsoft.com/office/drawing/2014/main" id="{BAFCEF95-7F34-4AE8-882A-C6ECFF8C92E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3AFDA8D4-4FA9-486B-AADA-B2E773E604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CVs</a:t>
            </a:r>
            <a:endParaRPr lang="en-GB"/>
          </a:p>
        </p:txBody>
      </p:sp>
      <p:sp>
        <p:nvSpPr>
          <p:cNvPr id="37" name="Line 10">
            <a:extLst>
              <a:ext uri="{FF2B5EF4-FFF2-40B4-BE49-F238E27FC236}">
                <a16:creationId xmlns:a16="http://schemas.microsoft.com/office/drawing/2014/main" id="{B26C5030-687C-4128-A483-7B63EDD50F1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38" name="Group 4">
            <a:extLst>
              <a:ext uri="{FF2B5EF4-FFF2-40B4-BE49-F238E27FC236}">
                <a16:creationId xmlns:a16="http://schemas.microsoft.com/office/drawing/2014/main" id="{16691DC1-4E50-4870-A079-20256F2C5A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6FBCCCD1-F124-47B1-92F9-58150D9046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36029FF9-3B03-4D32-9F56-7A93186056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0DE4DBF2-3C82-4055-B970-D99DEC6BE3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0467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137918"/>
            <a:ext cx="5397864" cy="5099370"/>
          </a:xfrm>
        </p:spPr>
        <p:txBody>
          <a:bodyPr/>
          <a:lstStyle>
            <a:lvl1pPr marL="356438" marR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marL="356438" marR="0" lvl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3893" y="1137918"/>
            <a:ext cx="5397864" cy="5099370"/>
          </a:xfrm>
        </p:spPr>
        <p:txBody>
          <a:bodyPr/>
          <a:lstStyle>
            <a:lvl1pPr>
              <a:lnSpc>
                <a:spcPct val="100000"/>
              </a:lnSpc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C7C957B-59EB-49F8-9768-D2FC01399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904F996-E208-4F0C-ABA3-C431CF903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1F675D29-A742-4F3A-B71C-3CDE49395A4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AD6F33-02F7-4162-9BB7-10923BF347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7855A495-204D-4E38-A853-DC2C2A23E10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6B5D20F8-C188-4A67-9B92-2DB775E5AFFA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78B00306-021F-43F1-82A7-39F566A8402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6C58D1F-2B66-4D2B-8F7D-6C05073ECD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3CE51CDC-A653-46F0-97DE-B535FB3F5E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91167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7486" y="1025527"/>
            <a:ext cx="109728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998" b="1">
                <a:solidFill>
                  <a:schemeClr val="bg2"/>
                </a:solidFill>
                <a:latin typeface="+mn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42129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869440"/>
            <a:ext cx="5398556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</a:defRPr>
            </a:lvl2pPr>
            <a:lvl3pPr>
              <a:defRPr sz="1099">
                <a:solidFill>
                  <a:schemeClr val="bg1"/>
                </a:solidFill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1260" y="1869440"/>
            <a:ext cx="5398555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590242" y="1137921"/>
            <a:ext cx="5394153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207605" y="1137921"/>
            <a:ext cx="5394152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4EAF473A-D61E-42FA-8669-4C0C74E78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4C89EE69-BD3B-4511-9B69-923945A68F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FB56B0BF-8652-42E9-9BD7-6EA9D5DBB0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E5D5FAF-0F81-4BF0-B114-21FCC0C5E8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4BE2A74E-B988-457C-9B24-52320237C7D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BEF8BD2-3BDF-41D6-82AE-4476CE191EB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70AB468-E5EB-490E-BEEB-57EB32415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4471A6E-21E1-469D-A6FF-04B842188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B7995158-2D2B-4290-B584-2456124DD4F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0" name="Line 10">
            <a:extLst>
              <a:ext uri="{FF2B5EF4-FFF2-40B4-BE49-F238E27FC236}">
                <a16:creationId xmlns:a16="http://schemas.microsoft.com/office/drawing/2014/main" id="{D232020F-F1A7-4F8D-BA7C-2DB92FA82E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1" name="Line 10">
            <a:extLst>
              <a:ext uri="{FF2B5EF4-FFF2-40B4-BE49-F238E27FC236}">
                <a16:creationId xmlns:a16="http://schemas.microsoft.com/office/drawing/2014/main" id="{D4F24BC5-D180-4BF3-820E-950DCE6CE95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195565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420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zon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3" y="1137919"/>
            <a:ext cx="8241183" cy="509936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438">
              <a:defRPr>
                <a:solidFill>
                  <a:schemeClr val="bg1"/>
                </a:solidFill>
              </a:defRPr>
            </a:lvl2pPr>
            <a:lvl3pPr marL="712875">
              <a:defRPr>
                <a:solidFill>
                  <a:schemeClr val="bg1"/>
                </a:solidFill>
              </a:defRPr>
            </a:lvl3pPr>
            <a:lvl4pPr marL="1069313">
              <a:defRPr>
                <a:solidFill>
                  <a:schemeClr val="bg1"/>
                </a:solidFill>
              </a:defRPr>
            </a:lvl4pPr>
            <a:lvl5pPr marL="1425751">
              <a:defRPr sz="1199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 Second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DB8B9674-D61F-4317-B096-6C7947339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10720" y="1131888"/>
            <a:ext cx="2591038" cy="510540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IN" sz="119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356438" lvl="0" indent="-356438"/>
            <a:r>
              <a:rPr lang="en-IN"/>
              <a:t>Click on the icon in the middle to insert a picture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264EC383-8D66-4988-B9A9-9FD501092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D52C9D-6904-40A4-8CA6-12A94A381E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A60BB4F1-E3CE-4AA2-A128-00AF8FF727D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5CC7E42-522A-47B4-804A-79E9870473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6CC84AD0-F215-4E9D-B2A3-5BE4F8BDC0B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66A2FCD-A7F3-48F9-AD52-06B59E63FC4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97381634-0218-40F3-B28A-851D53E1D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687DCC-36E7-4A02-95ED-316E6A0A1C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7905963D-ADC2-4109-8A89-767E0EDD2D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5161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79">
          <p15:clr>
            <a:srgbClr val="5ACBF0"/>
          </p15:clr>
        </p15:guide>
        <p15:guide id="2" pos="5566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text zones + quot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249876-199E-4B3F-8389-BF076F464CA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89476" y="-2"/>
            <a:ext cx="4002557" cy="685799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IN" sz="1099"/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  <a:tabLst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1" y="1137921"/>
            <a:ext cx="7449436" cy="1034907"/>
          </a:xfrm>
        </p:spPr>
        <p:txBody>
          <a:bodyPr/>
          <a:lstStyle>
            <a:lvl1pPr marL="0" indent="0">
              <a:buNone/>
              <a:defRPr sz="1799">
                <a:solidFill>
                  <a:schemeClr val="accent2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90243" y="2311402"/>
            <a:ext cx="3597611" cy="3925885"/>
          </a:xfrm>
        </p:spPr>
        <p:txBody>
          <a:bodyPr numCol="1"/>
          <a:lstStyle>
            <a:lvl1pPr marL="0" indent="0">
              <a:spcBef>
                <a:spcPts val="1199"/>
              </a:spcBef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3207" y="2311402"/>
            <a:ext cx="3706470" cy="1482001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33207" y="4265296"/>
            <a:ext cx="3706470" cy="1971989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Quote Copy, Georgia 18pts - Lorem ipsum dolor sit amet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3777FF8C-C3CD-4F67-B254-12D3B0B8D21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91831" y="6289202"/>
            <a:ext cx="303055" cy="311150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041A9726-4929-43F3-81EA-3E782672C6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CA772AF3-47BA-45F8-8D8B-D4BFD01CDE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32EA4DCF-A68E-4CA9-A317-5B8E77C8A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</p:grp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FC8F1422-9E38-4D86-B8DE-2A1400088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7542F58-33DD-4DE3-9538-BA34CF376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40869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8" name="Line 10">
            <a:extLst>
              <a:ext uri="{FF2B5EF4-FFF2-40B4-BE49-F238E27FC236}">
                <a16:creationId xmlns:a16="http://schemas.microsoft.com/office/drawing/2014/main" id="{8ED4B69C-BFF9-4373-A984-8DD6376278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200317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D989915-2969-4496-860A-6A11CDE562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7449433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5" name="Line 10">
            <a:extLst>
              <a:ext uri="{FF2B5EF4-FFF2-40B4-BE49-F238E27FC236}">
                <a16:creationId xmlns:a16="http://schemas.microsoft.com/office/drawing/2014/main" id="{5A649750-3120-40EB-AA4C-683FC82C853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1" y="867762"/>
            <a:ext cx="744943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466C53DB-05D4-4502-ADB4-646CFA3439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973031" y="6402456"/>
            <a:ext cx="5066645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3959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7">
          <p15:clr>
            <a:srgbClr val="5ACBF0"/>
          </p15:clr>
        </p15:guide>
        <p15:guide id="2" pos="5157">
          <p15:clr>
            <a:srgbClr val="5ACBF0"/>
          </p15:clr>
        </p15:guide>
        <p15:guide id="3" pos="2731">
          <p15:clr>
            <a:srgbClr val="5ACBF0"/>
          </p15:clr>
        </p15:guide>
        <p15:guide id="4" pos="2640">
          <p15:clr>
            <a:srgbClr val="5ACBF0"/>
          </p15:clr>
        </p15:guide>
        <p15:guide id="5" orient="horz" pos="3929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 + 3 text zones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343C0A-F74C-4E3F-B7CB-1840B0A86E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-1"/>
            <a:ext cx="2405132" cy="6857999"/>
          </a:xfrm>
          <a:solidFill>
            <a:schemeClr val="accent1">
              <a:alpha val="20000"/>
            </a:schemeClr>
          </a:solidFill>
        </p:spPr>
        <p:txBody>
          <a:bodyPr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44555" y="1137920"/>
            <a:ext cx="2806538" cy="5099365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795219" y="1137921"/>
            <a:ext cx="2806538" cy="5099363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CB149E8-5BFC-4B7E-AB04-4E0787ACCCE8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2693891" y="1137920"/>
            <a:ext cx="2806538" cy="5099365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9EAEA548-8B75-4E02-B8B4-19CF0F7C1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F4BB5AF2-44A5-4CA2-A36A-270467E74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BEBF1F23-375B-4CC6-B074-BF87E4A3E01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E0FB82-2D40-4FD2-984A-7032D6F5AC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3891" y="260862"/>
            <a:ext cx="8907866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141EE0E6-E28D-4AF4-A0BF-8E873E84B7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4173" y="867762"/>
            <a:ext cx="8909072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340E492F-C651-4479-A11A-87173B506A2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1F812436-380B-412B-8159-742AD8BA59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41EE7FB4-0228-465A-8F2E-F3A2755FE5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F6206169-E49C-48E2-88BF-FCB8A03EA1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59268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29">
          <p15:clr>
            <a:srgbClr val="5ACBF0"/>
          </p15:clr>
        </p15:guide>
        <p15:guide id="2" pos="1696">
          <p15:clr>
            <a:srgbClr val="5ACBF0"/>
          </p15:clr>
        </p15:guide>
        <p15:guide id="3" pos="3468">
          <p15:clr>
            <a:srgbClr val="5ACBF0"/>
          </p15:clr>
        </p15:guide>
        <p15:guide id="4" pos="3620">
          <p15:clr>
            <a:srgbClr val="5ACBF0"/>
          </p15:clr>
        </p15:guide>
        <p15:guide id="5" pos="5390">
          <p15:clr>
            <a:srgbClr val="5ACBF0"/>
          </p15:clr>
        </p15:guide>
        <p15:guide id="6" pos="5543">
          <p15:clr>
            <a:srgbClr val="5ACBF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96953" y="2267712"/>
            <a:ext cx="9199251" cy="2818045"/>
          </a:xfrm>
        </p:spPr>
        <p:txBody>
          <a:bodyPr lIns="0" tIns="0" rIns="0" bIns="0" anchor="ctr" anchorCtr="0">
            <a:noAutofit/>
          </a:bodyPr>
          <a:lstStyle>
            <a:lvl1pPr marL="356438" indent="-356438" algn="ctr">
              <a:spcBef>
                <a:spcPts val="0"/>
              </a:spcBef>
              <a:buNone/>
              <a:defRPr lang="en-US" sz="2799" dirty="0" smtClean="0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</a:lstStyle>
          <a:p>
            <a:pPr marL="356438" lvl="0" indent="-356438" algn="ctr">
              <a:spcBef>
                <a:spcPts val="0"/>
              </a:spcBef>
            </a:pPr>
            <a:r>
              <a:rPr lang="en-IN"/>
              <a:t>Quote Copy, Georgia 28pts - Our purpose is to build a better working world for our people, our clients and our communities. </a:t>
            </a:r>
            <a:br>
              <a:rPr lang="en-IN"/>
            </a:br>
            <a:r>
              <a:rPr lang="en-IN"/>
              <a:t>We do this every day by asking the better questions that help our clients get to better answers.</a:t>
            </a:r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4758596-C6BA-4107-A8D1-541F5F0AE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8583797C-40AF-4C47-BC76-C9361551BC2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581231" y="5287949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44B43CFF-2CDA-4D85-939A-FDE3E31898C1}"/>
              </a:ext>
            </a:extLst>
          </p:cNvPr>
          <p:cNvSpPr/>
          <p:nvPr userDrawn="1"/>
        </p:nvSpPr>
        <p:spPr bwMode="auto">
          <a:xfrm>
            <a:off x="1496375" y="5203048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ysClr val="windowText" lastClr="000000"/>
              </a:solidFill>
              <a:effectLst/>
              <a:latin typeface="+mn-lt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BBC91B8C-EBB4-4232-B382-6F0C2BE58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82190" y="5459017"/>
            <a:ext cx="811343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ysClr val="windowText" lastClr="000000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1F11576D-DC5A-4267-A203-A49E3A6ED4C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82189" y="5834968"/>
            <a:ext cx="8113436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D0D20FB7-3E67-48CC-ADBE-54E520E45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F631248A-9AC9-4AA9-8064-CE1A25126BB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6D62E18-37C5-48B7-927E-0901E8E6CE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381B3CD6-6F41-4D62-AF86-9C4A5B070C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8F153A8-54A4-4C93-863F-2CAD02A403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2" name="Line 10">
            <a:extLst>
              <a:ext uri="{FF2B5EF4-FFF2-40B4-BE49-F238E27FC236}">
                <a16:creationId xmlns:a16="http://schemas.microsoft.com/office/drawing/2014/main" id="{3A83E0C3-9A07-4ECF-A87B-04838D6C95C5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496375" y="6600226"/>
            <a:ext cx="9200408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07827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right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942" y="4632765"/>
            <a:ext cx="5503058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chemeClr val="accent3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2943" y="4971442"/>
            <a:ext cx="550305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5253CC2-D738-4AE2-8AEB-CE78170DC9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2943" y="2526766"/>
            <a:ext cx="5503057" cy="1821839"/>
          </a:xfrm>
        </p:spPr>
        <p:txBody>
          <a:bodyPr lIns="90000"/>
          <a:lstStyle>
            <a:lvl1pPr marL="0" indent="0">
              <a:buNone/>
              <a:defRPr sz="2799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  <a:lvl2pPr>
              <a:defRPr sz="2799"/>
            </a:lvl2pPr>
            <a:lvl3pPr>
              <a:defRPr sz="2799"/>
            </a:lvl3pPr>
            <a:lvl4pPr>
              <a:defRPr sz="2799"/>
            </a:lvl4pPr>
            <a:lvl5pPr>
              <a:defRPr sz="2799"/>
            </a:lvl5pPr>
          </a:lstStyle>
          <a:p>
            <a:pPr lvl="0"/>
            <a:r>
              <a:rPr lang="en-US"/>
              <a:t>Quote Copy, Georgia 28pts - Lorem ipsum dolor sit amet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5AAEE-3C69-4588-B965-34F674FC7F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8AFE218-46DE-48AC-BB26-5D0DD820C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3" name="Group 4">
            <a:extLst>
              <a:ext uri="{FF2B5EF4-FFF2-40B4-BE49-F238E27FC236}">
                <a16:creationId xmlns:a16="http://schemas.microsoft.com/office/drawing/2014/main" id="{BE07B292-B29B-4E6B-8D10-F22446AAA5E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70822508-2638-43B0-B690-4E00D9F86B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29E4B48-6C9C-427D-A6A6-6789B358AE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0CA3AEE-C2FA-400F-B823-9A2720A91A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1" name="Line 10">
            <a:extLst>
              <a:ext uri="{FF2B5EF4-FFF2-40B4-BE49-F238E27FC236}">
                <a16:creationId xmlns:a16="http://schemas.microsoft.com/office/drawing/2014/main" id="{4ADEB746-48CB-4FFA-B915-25907AAF33E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98554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fra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990B10DB-C97A-44F1-AAAE-E5C6DE31284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2"/>
            <a:ext cx="5988106" cy="685799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CF98AC58-9A24-4BF5-A084-F4A6763AE9D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896" y="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A81DCF95-AC96-464A-AFAD-17D1EDBE384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03896" y="353695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4F3E3-829F-484D-B8A4-DD7E9A914D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167C787A-3807-4AD3-9C2E-45741C956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428C6113-0769-4800-A34E-0BCE16A74E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13172DD8-AF3D-4C24-A3D0-C20FB53B27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F39CE059-81B8-4004-A4AD-1A5AA9C850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7523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2093">
          <p15:clr>
            <a:srgbClr val="5ACBF0"/>
          </p15:clr>
        </p15:guide>
        <p15:guide id="4" orient="horz" pos="2228">
          <p15:clr>
            <a:srgbClr val="5ACBF0"/>
          </p15:clr>
        </p15:guide>
      </p15:sldGuideLst>
    </p:ext>
  </p:extLs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5678C24-9F85-4BE7-AA69-6302717443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351" y="294202"/>
            <a:ext cx="10341589" cy="6296627"/>
          </a:xfrm>
          <a:prstGeom prst="rect">
            <a:avLst/>
          </a:prstGeom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1746410" y="603250"/>
            <a:ext cx="8719289" cy="5626100"/>
          </a:xfrm>
          <a:solidFill>
            <a:schemeClr val="accent1">
              <a:alpha val="3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lang="en-IN" sz="1199" dirty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video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3A2ACC-02E4-4A4F-85CB-FC738CE45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4DBA399-83E9-49E7-B97B-AF8BDE31C4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9C1F2F15-E6BF-4B90-9239-011731E78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D92D9D7-6888-4725-9295-ED32E65B91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79684198-1747-4982-ABE7-5B4CC48A2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6B30C87-3D57-4E43-9170-CBFB2E1011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333529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not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6BCEC4E-DB34-4886-B2C9-68C09389B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2D3A0D6B-4801-46A3-8A8C-3A6DE53198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29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0CB308C-E3F0-4A5C-85C8-D855F7EF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32C2CE10-029E-46DD-9CDD-1C3CB17E5FB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C3FA940F-248E-4E33-8CBE-23CFDF8A89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1C9AD4E5-5352-4CCC-9B5C-5748B7D3A5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4DE656D5-0ADB-40B1-8440-B4E6412B1B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07867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9415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6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17844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iler 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2602628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dark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bg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1361513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clea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80478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81">
          <p15:clr>
            <a:srgbClr val="5ACBF0"/>
          </p15:clr>
        </p15:guide>
      </p15:sldGuideLst>
    </p:ext>
  </p:extLs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FE2202-2073-463E-A838-70392C95FDB6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AE45316-9923-4E96-81C6-3443C29538D7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C00FB9C-0CD5-472C-8B6F-50FEE94805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137C01D2-34B4-44E0-9DA5-650549C4AC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CADDB511-D12D-462D-9276-BD451569D8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30B89581-A179-484E-B842-F758AC8FF015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252F10C-E42D-4779-B972-FDC35184F6C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B343DDF6-4B67-46CD-BACF-DF75336FB8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8CE51A63-7E3F-43D1-A39B-C4DB7FB0B8C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50964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79">
          <p15:clr>
            <a:srgbClr val="5ACBF0"/>
          </p15:clr>
        </p15:guide>
        <p15:guide id="2" orient="horz" pos="1200">
          <p15:clr>
            <a:srgbClr val="5ACBF0"/>
          </p15:clr>
        </p15:guide>
      </p15:sldGuideLst>
    </p:ext>
  </p:extLs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C26E682-83A8-4210-B811-9220FDB65E93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E6A2BD6-C85D-410F-9AB0-B7D93FE2CEB0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78872543-4F3A-47F2-93E3-BF47F5DC34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ysClr val="windowText" lastClr="000000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3E1E63C1-130C-4B97-A3F6-1A1477BA57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38B5D8D-FC26-48F0-99FD-10DDD8179D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569C63D1-1A0C-4EC9-BA22-6291627E81EC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ED7DEDB-1149-4867-9B1F-E5B69CE29D9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DE5ADC73-3035-40B8-B850-A51AEE4B61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5BC5FEE1-01AD-43C3-9EB3-5E4870ABED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3997646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79">
          <p15:clr>
            <a:srgbClr val="5ACBF0"/>
          </p15:clr>
        </p15:guide>
      </p15:sldGuideLst>
    </p:ext>
  </p:extLs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2423" y="1012032"/>
            <a:ext cx="5391345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sp>
        <p:nvSpPr>
          <p:cNvPr id="80" name="Subtitle 2">
            <a:extLst>
              <a:ext uri="{FF2B5EF4-FFF2-40B4-BE49-F238E27FC236}">
                <a16:creationId xmlns:a16="http://schemas.microsoft.com/office/drawing/2014/main" id="{41CDD7DA-E4A9-4FCB-82B1-E9DC8DD0E9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9276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9" name="Title 1">
            <a:extLst>
              <a:ext uri="{FF2B5EF4-FFF2-40B4-BE49-F238E27FC236}">
                <a16:creationId xmlns:a16="http://schemas.microsoft.com/office/drawing/2014/main" id="{50F4CF6C-4722-47D9-9B7F-0E54AE00E2A6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8927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8C37D8E4-A4E6-426B-8FA1-6AF3805B8E3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89277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3236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40" name="Logo EY Global">
            <a:extLst>
              <a:ext uri="{FF2B5EF4-FFF2-40B4-BE49-F238E27FC236}">
                <a16:creationId xmlns:a16="http://schemas.microsoft.com/office/drawing/2014/main" id="{3C17925A-245B-4A74-94D2-BF27E3868BA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9A3E80A6-72D8-4FC2-A506-EE9F0509F4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80934E2C-9924-4103-AB14-EE4500AEEB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794999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12098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2F38F81-E4D9-4CF3-80E0-68B216AD0CC8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A3DE6B5-E111-4B1C-994A-0B691ABC09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E1DDBABE-89C8-4872-A091-60526DCBC2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415B960F-56C3-4348-902C-9733E07F857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F87127-5817-4D21-9BD1-6B15DDA8E364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D8628C25-73FC-4A48-A658-27E5CB369B1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E051395-2B93-48D5-B06A-C1712CD378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ECCD9D5A-F325-4784-AACC-D2D2E1AF95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2570754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9092" y="1004889"/>
            <a:ext cx="5372306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5145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8C4A4A9-F552-4DF9-B1E5-B1D6FFBE8061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00DBAE8-1001-4BFF-9B60-765B347804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75C8ACC4-197A-4E62-860F-B498A20E219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Rectangle 7">
              <a:extLst>
                <a:ext uri="{FF2B5EF4-FFF2-40B4-BE49-F238E27FC236}">
                  <a16:creationId xmlns:a16="http://schemas.microsoft.com/office/drawing/2014/main" id="{A56D8674-EC5A-41FC-9BDA-C8C9C1B6929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B5D198-7EB4-43B4-B8AD-8EE0AB78A846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sp>
        <p:nvSpPr>
          <p:cNvPr id="40" name="Subtitle 2">
            <a:extLst>
              <a:ext uri="{FF2B5EF4-FFF2-40B4-BE49-F238E27FC236}">
                <a16:creationId xmlns:a16="http://schemas.microsoft.com/office/drawing/2014/main" id="{4364EB0E-B251-4CA4-A4C7-EF3FC9DE983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137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EBDADEEC-95ED-44CD-9E0C-E1F092D820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213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2BE3907F-1BD2-4315-AC8E-DF8A772623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138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45" name="Logo EY Global">
            <a:extLst>
              <a:ext uri="{FF2B5EF4-FFF2-40B4-BE49-F238E27FC236}">
                <a16:creationId xmlns:a16="http://schemas.microsoft.com/office/drawing/2014/main" id="{46D34E3D-0DA8-42DB-944B-C0282EBF82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688A96A2-47ED-4F31-A63E-9AFCD4D514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A0BA5869-5993-4248-9CD0-1B671781603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7245394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09717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CED5BC0-D7E0-4A03-9DD4-B539D6269BEC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E3230A-25C5-4A61-AAEA-8310E1909FB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791DC49C-E393-4DE5-A23E-AB67B396C73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AAC515A3-1BD9-41AD-89C2-11B40A9EFD1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6E398B-2280-4B51-B3ED-B19436C012C8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2289799F-80D5-45A0-84A8-16B8853A881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01A5B866-C588-48A7-9BA0-7C9C6B12C7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4CD0880C-F9CC-4D32-8849-B749C8F22E2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775441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Y &amp; Associ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EY &amp; Associés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736695-6E19-48F0-B156-ED4BF08BB7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097ECC5-0F10-45B3-A478-EBBF3D114D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817 723 687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A86C0F11-51D2-46FE-96D8-14A217CCC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C5D6DE8D-3C33-4640-A259-57682203BF4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86C03D0-D339-46F6-8023-89EF1ED672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34F92D71-094F-45E3-9155-7CD904F9B2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FE384D2-BAEB-4BDE-881E-AFD139883B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49216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865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2pPr>
            <a:lvl3pPr marL="176125" indent="-176125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3pPr>
            <a:lvl4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4pPr>
            <a:lvl5pPr marL="188819" indent="-188819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20224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u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Ernst &amp; Young Audit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344 366 315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8B6F0EF-58A2-4F7F-9266-39A70E9614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86F06AE5-1564-4905-A17B-3C3B0AF167A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C625AED9-8C13-4A3D-BD10-002FF5377F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40184CBC-3C4E-4421-A3C4-5D620C0995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3F230D10-5298-41E6-8059-BBAA43938C0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A6381F4-B920-4B4F-8D86-537CF2596FC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71EC9057-F653-4430-80BC-EFA019B7BD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8078014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dvis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Ernst &amp; Young Advisory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348 006 446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9BB3A03F-13FD-4C4D-B77E-003720AA2E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70B07FAC-E2E6-474B-BCF3-0CA02DC2B54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A51A71EB-2D8B-44FE-B571-E72453E9B1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D2839A39-BF31-40D1-B9BB-1EB5561F42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196DA047-9C8F-4EFB-9419-ED0574A51D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4D3E859-DBD8-46DD-AFF9-67C7903DC3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F250D0E-DADD-4E01-B714-0480F6F63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792218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et Au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438 476 913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679E78-4578-4D86-A604-481506355537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Ernst &amp; Young et Autres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D1774398-12AB-41BC-95FE-CAAB16ADCF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24" name="Group 4">
            <a:extLst>
              <a:ext uri="{FF2B5EF4-FFF2-40B4-BE49-F238E27FC236}">
                <a16:creationId xmlns:a16="http://schemas.microsoft.com/office/drawing/2014/main" id="{334F2982-8FF0-4AD8-A914-C45C785102E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F7E550A2-9104-4DCA-94B0-4AE30C39B5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5D462214-9B4E-4752-AB76-B5E6DBE23F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91F6FD3E-E637-43C9-8316-F87ABBA765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9C49F7D3-CC86-4533-95C3-6DA72A2CD7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A1F1C1D5-D60E-4ED4-9858-0ADB08B08C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331153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38913" y="4908518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8913" y="5189617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 to go here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88750" y="4609040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1137921"/>
            <a:ext cx="5505757" cy="373807"/>
          </a:xfrm>
        </p:spPr>
        <p:txBody>
          <a:bodyPr anchor="b" anchorCtr="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Key takeaways/Points clés à retenir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0" y="1635009"/>
            <a:ext cx="5505757" cy="2527417"/>
          </a:xfrm>
        </p:spPr>
        <p:txBody>
          <a:bodyPr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EY content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86B8A29-9C1D-4E33-8D52-817FCB8A8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78F20E4A-94DD-422D-9423-56BBCAFF1E77}"/>
              </a:ext>
            </a:extLst>
          </p:cNvPr>
          <p:cNvSpPr/>
          <p:nvPr userDrawn="1"/>
        </p:nvSpPr>
        <p:spPr bwMode="auto">
          <a:xfrm>
            <a:off x="6203894" y="4524139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1934E41C-60B7-492D-B3D0-0009A6780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1804F016-9020-4BC2-ACAD-B44F334BBCE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851564D-957C-4EFA-942E-1C715A0FD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8248CBFF-A230-4D38-8278-4189ACEC359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B0ABEB6C-5465-4FF7-9055-78CB6BBA73C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A6EDAD38-8183-4006-A860-2A840365B0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0571B3A7-CCD1-4E0F-BFCB-CC645E2FE0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E75806BE-4DA5-485C-9831-2E91AF267B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863499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09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1EDCA62-7B3D-4E0F-B84A-9905E4DEAC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IN" sz="3198" b="0" dirty="0">
                <a:solidFill>
                  <a:schemeClr val="bg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144846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11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2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B91CAB0-E002-4473-87E6-9D824E8FF5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lnSpc>
                <a:spcPct val="100000"/>
              </a:lnSpc>
              <a:buNone/>
              <a:defRPr lang="en-IN" sz="3198" b="0" dirty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39948503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
            <a:extLst>
              <a:ext uri="{FF2B5EF4-FFF2-40B4-BE49-F238E27FC236}">
                <a16:creationId xmlns:a16="http://schemas.microsoft.com/office/drawing/2014/main" id="{CFBB3B75-063C-4D67-8B58-F1AFD9CFC63C}"/>
              </a:ext>
            </a:extLst>
          </p:cNvPr>
          <p:cNvSpPr>
            <a:spLocks/>
          </p:cNvSpPr>
          <p:nvPr userDrawn="1"/>
        </p:nvSpPr>
        <p:spPr bwMode="gray">
          <a:xfrm>
            <a:off x="1" y="0"/>
            <a:ext cx="5988106" cy="5305882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8019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8019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9A351A-06F2-4AC0-8DFA-39E66EE43E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1333500"/>
            <a:ext cx="4980563" cy="1219200"/>
          </a:xfr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 lang="fr-FR" sz="2799"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marL="0" lvl="0" indent="0" algn="l" defTabSz="913943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SzPct val="70000"/>
              <a:buFont typeface="Arial" panose="020B0604020202020204" pitchFamily="34" charset="0"/>
              <a:buNone/>
            </a:pPr>
            <a:r>
              <a:rPr lang="en-US"/>
              <a:t>Section divider over two lines or three lines/</a:t>
            </a:r>
            <a:r>
              <a:rPr lang="fr-FR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Séparateur de section sur deux ou trois lignes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3416821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D0FE40B-7B5E-4DC1-ADD8-2A87EED875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1131892"/>
            <a:ext cx="11011518" cy="51053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625162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  <a:endParaRPr lang="en-US">
              <a:sym typeface="Wingdings" panose="05000000000000000000" pitchFamily="2" charset="2"/>
            </a:endParaRP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D870A849-7A4F-4950-8C7B-766DF4F5E3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baseline="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2D86072-2627-40DF-A304-D7F1F0383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2FCE3DB6-74B0-493A-A514-056E2F36B9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785F03A-4F56-46FE-8BBD-2F736DCC6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7" name="Line 10">
            <a:extLst>
              <a:ext uri="{FF2B5EF4-FFF2-40B4-BE49-F238E27FC236}">
                <a16:creationId xmlns:a16="http://schemas.microsoft.com/office/drawing/2014/main" id="{2E5F648F-AF3F-43A1-A859-163206F321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61ACDABE-6A57-4C03-BA78-C934D78C7B9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460192" y="6342384"/>
            <a:ext cx="361566" cy="371223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1238E1FD-D812-453D-BFB2-D3B19CA680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2B35CF7D-E1B7-46B6-A3A4-AE596DD8C72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EA30BB4A-7508-4F1F-865D-9F10C8E049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3D3339A1-B57E-4173-9326-F958ABAF47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2374" y="6509828"/>
            <a:ext cx="913373" cy="174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F5506576-F57D-47AA-A622-DCB12B5D80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4503" y="6342383"/>
            <a:ext cx="420175" cy="42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86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90633-0AC6-42E0-83B5-E8B5099B9F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0" y="1303700"/>
            <a:ext cx="11011518" cy="49335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  <a:endParaRPr lang="en-US"/>
          </a:p>
          <a:p>
            <a:pPr lvl="1"/>
            <a:r>
              <a:rPr lang="fr-FR"/>
              <a:t>Raccourcis : pour hausser le niveau </a:t>
            </a:r>
            <a:r>
              <a:rPr lang="fr-FR">
                <a:sym typeface="Wingdings" panose="05000000000000000000" pitchFamily="2" charset="2"/>
              </a:rPr>
              <a:t></a:t>
            </a:r>
            <a:r>
              <a:rPr lang="fr-FR"/>
              <a:t> « Tab » sur votre clavier</a:t>
            </a:r>
            <a:endParaRPr lang="en-US"/>
          </a:p>
          <a:p>
            <a:pPr lvl="2"/>
            <a:r>
              <a:rPr lang="fr-FR"/>
              <a:t>Raccourcis : pour abaisser le niveau  « Maj tab » sur votre clavier</a:t>
            </a:r>
            <a:endParaRPr lang="en-US"/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4468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D6F0EE2-F32A-4674-997E-D4D178AF4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8BB848D-2FC6-4DBD-8D3C-A7CE120AE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991E3F5C-CEB4-4620-B0DA-9E9ACF6A4F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3DC7A4DF-2317-4CAF-A233-8D6698BBF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61F0D1BA-D683-461F-98C0-930BFACD05F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16C532E7-A05F-4A68-9BEC-B3AE5A31A27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EB62CBB-23AD-4F0F-84AB-36189562B7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435CD0A6-3F32-407A-8256-337935AA9B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D28EF8BB-AC05-4DF7-B3DB-45E84F6FC3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179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11876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1932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V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93273BF-B1C3-4784-9FBC-B1B577021CCA}"/>
              </a:ext>
            </a:extLst>
          </p:cNvPr>
          <p:cNvSpPr>
            <a:spLocks/>
          </p:cNvSpPr>
          <p:nvPr userDrawn="1"/>
        </p:nvSpPr>
        <p:spPr bwMode="gray">
          <a:xfrm>
            <a:off x="590242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C17343-5C48-4217-98D0-05055BC56A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2644458"/>
            <a:ext cx="5397864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indent="-268154"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E4ACDA9-FEE0-4213-A045-E21A90544B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894" y="2644458"/>
            <a:ext cx="5397862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marL="625162" marR="0" lvl="1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8" name="Picture Placeholder 19">
            <a:extLst>
              <a:ext uri="{FF2B5EF4-FFF2-40B4-BE49-F238E27FC236}">
                <a16:creationId xmlns:a16="http://schemas.microsoft.com/office/drawing/2014/main" id="{1A7C70BF-C932-4006-8328-13A0BA5162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2508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4019AC-899D-4397-8491-617DE84F2E3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97295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B5FC838-94DB-484A-B621-B3592AEEE09A}"/>
              </a:ext>
            </a:extLst>
          </p:cNvPr>
          <p:cNvSpPr>
            <a:spLocks/>
          </p:cNvSpPr>
          <p:nvPr userDrawn="1"/>
        </p:nvSpPr>
        <p:spPr bwMode="gray">
          <a:xfrm>
            <a:off x="6207226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23" name="Picture Placeholder 19">
            <a:extLst>
              <a:ext uri="{FF2B5EF4-FFF2-40B4-BE49-F238E27FC236}">
                <a16:creationId xmlns:a16="http://schemas.microsoft.com/office/drawing/2014/main" id="{B0E454F1-4100-4BC8-B881-C2D05AF306C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419173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3BB029B2-928D-429C-8587-2251FD7509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FA28411-04D8-4600-83A8-4D6AC4324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9F559C79-2B49-4A77-8748-F1A6A3CFA8B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97295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37317810-17D8-42F7-A766-A4FC88AF883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397295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7CFE8223-F30C-47F0-BDBA-F513FF7C8D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10944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8C996B3D-DE3E-4C30-A13E-DE2B56FB515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10944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6535A568-F370-4A18-8651-D05EE9B51E3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10944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34" name="Line 10">
            <a:extLst>
              <a:ext uri="{FF2B5EF4-FFF2-40B4-BE49-F238E27FC236}">
                <a16:creationId xmlns:a16="http://schemas.microsoft.com/office/drawing/2014/main" id="{BAFCEF95-7F34-4AE8-882A-C6ECFF8C92E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3AFDA8D4-4FA9-486B-AADA-B2E773E604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CVs</a:t>
            </a:r>
            <a:endParaRPr lang="en-GB"/>
          </a:p>
        </p:txBody>
      </p:sp>
      <p:sp>
        <p:nvSpPr>
          <p:cNvPr id="37" name="Line 10">
            <a:extLst>
              <a:ext uri="{FF2B5EF4-FFF2-40B4-BE49-F238E27FC236}">
                <a16:creationId xmlns:a16="http://schemas.microsoft.com/office/drawing/2014/main" id="{B26C5030-687C-4128-A483-7B63EDD50F1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38" name="Group 4">
            <a:extLst>
              <a:ext uri="{FF2B5EF4-FFF2-40B4-BE49-F238E27FC236}">
                <a16:creationId xmlns:a16="http://schemas.microsoft.com/office/drawing/2014/main" id="{16691DC1-4E50-4870-A079-20256F2C5A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6FBCCCD1-F124-47B1-92F9-58150D9046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36029FF9-3B03-4D32-9F56-7A93186056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0DE4DBF2-3C82-4055-B970-D99DEC6BE3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05964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137918"/>
            <a:ext cx="5397864" cy="5099370"/>
          </a:xfrm>
        </p:spPr>
        <p:txBody>
          <a:bodyPr/>
          <a:lstStyle>
            <a:lvl1pPr marL="356438" marR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marL="356438" marR="0" lvl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3893" y="1137918"/>
            <a:ext cx="5397864" cy="5099370"/>
          </a:xfrm>
        </p:spPr>
        <p:txBody>
          <a:bodyPr/>
          <a:lstStyle>
            <a:lvl1pPr>
              <a:lnSpc>
                <a:spcPct val="100000"/>
              </a:lnSpc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C7C957B-59EB-49F8-9768-D2FC01399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904F996-E208-4F0C-ABA3-C431CF903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1F675D29-A742-4F3A-B71C-3CDE49395A4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AD6F33-02F7-4162-9BB7-10923BF347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7855A495-204D-4E38-A853-DC2C2A23E10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6B5D20F8-C188-4A67-9B92-2DB775E5AFFA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78B00306-021F-43F1-82A7-39F566A8402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6C58D1F-2B66-4D2B-8F7D-6C05073ECD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3CE51CDC-A653-46F0-97DE-B535FB3F5E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88231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869440"/>
            <a:ext cx="5398556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</a:defRPr>
            </a:lvl2pPr>
            <a:lvl3pPr>
              <a:defRPr sz="1099">
                <a:solidFill>
                  <a:schemeClr val="bg1"/>
                </a:solidFill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1260" y="1869440"/>
            <a:ext cx="5398555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590242" y="1137921"/>
            <a:ext cx="5394153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207605" y="1137921"/>
            <a:ext cx="5394152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4EAF473A-D61E-42FA-8669-4C0C74E78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4C89EE69-BD3B-4511-9B69-923945A68F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FB56B0BF-8652-42E9-9BD7-6EA9D5DBB0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E5D5FAF-0F81-4BF0-B114-21FCC0C5E8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4BE2A74E-B988-457C-9B24-52320237C7D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BEF8BD2-3BDF-41D6-82AE-4476CE191EB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70AB468-E5EB-490E-BEEB-57EB32415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4471A6E-21E1-469D-A6FF-04B842188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B7995158-2D2B-4290-B584-2456124DD4F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0" name="Line 10">
            <a:extLst>
              <a:ext uri="{FF2B5EF4-FFF2-40B4-BE49-F238E27FC236}">
                <a16:creationId xmlns:a16="http://schemas.microsoft.com/office/drawing/2014/main" id="{D232020F-F1A7-4F8D-BA7C-2DB92FA82E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1" name="Line 10">
            <a:extLst>
              <a:ext uri="{FF2B5EF4-FFF2-40B4-BE49-F238E27FC236}">
                <a16:creationId xmlns:a16="http://schemas.microsoft.com/office/drawing/2014/main" id="{D4F24BC5-D180-4BF3-820E-950DCE6CE95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195565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646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zon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3" y="1137919"/>
            <a:ext cx="8241183" cy="509936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438">
              <a:defRPr>
                <a:solidFill>
                  <a:schemeClr val="bg1"/>
                </a:solidFill>
              </a:defRPr>
            </a:lvl2pPr>
            <a:lvl3pPr marL="712875">
              <a:defRPr>
                <a:solidFill>
                  <a:schemeClr val="bg1"/>
                </a:solidFill>
              </a:defRPr>
            </a:lvl3pPr>
            <a:lvl4pPr marL="1069313">
              <a:defRPr>
                <a:solidFill>
                  <a:schemeClr val="bg1"/>
                </a:solidFill>
              </a:defRPr>
            </a:lvl4pPr>
            <a:lvl5pPr marL="1425751">
              <a:defRPr sz="1199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 Second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DB8B9674-D61F-4317-B096-6C7947339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10720" y="1131888"/>
            <a:ext cx="2591038" cy="510540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IN" sz="119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356438" lvl="0" indent="-356438"/>
            <a:r>
              <a:rPr lang="en-IN"/>
              <a:t>Click on the icon in the middle to insert a picture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264EC383-8D66-4988-B9A9-9FD501092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D52C9D-6904-40A4-8CA6-12A94A381E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A60BB4F1-E3CE-4AA2-A128-00AF8FF727D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5CC7E42-522A-47B4-804A-79E9870473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6CC84AD0-F215-4E9D-B2A3-5BE4F8BDC0B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66A2FCD-A7F3-48F9-AD52-06B59E63FC4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97381634-0218-40F3-B28A-851D53E1D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687DCC-36E7-4A02-95ED-316E6A0A1C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7905963D-ADC2-4109-8A89-767E0EDD2D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01261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79">
          <p15:clr>
            <a:srgbClr val="5ACBF0"/>
          </p15:clr>
        </p15:guide>
        <p15:guide id="2" pos="5566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text zones + quot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249876-199E-4B3F-8389-BF076F464CA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89476" y="-2"/>
            <a:ext cx="4002557" cy="685799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IN" sz="1099"/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  <a:tabLst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1" y="1137921"/>
            <a:ext cx="7449436" cy="1034907"/>
          </a:xfrm>
        </p:spPr>
        <p:txBody>
          <a:bodyPr/>
          <a:lstStyle>
            <a:lvl1pPr marL="0" indent="0">
              <a:buNone/>
              <a:defRPr sz="1799">
                <a:solidFill>
                  <a:schemeClr val="accent2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90243" y="2311402"/>
            <a:ext cx="3597611" cy="3925885"/>
          </a:xfrm>
        </p:spPr>
        <p:txBody>
          <a:bodyPr numCol="1"/>
          <a:lstStyle>
            <a:lvl1pPr marL="0" indent="0">
              <a:spcBef>
                <a:spcPts val="1199"/>
              </a:spcBef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3207" y="2311402"/>
            <a:ext cx="3706470" cy="1482001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33207" y="4265296"/>
            <a:ext cx="3706470" cy="1971989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Quote Copy, Georgia 18pts - Lorem ipsum dolor sit amet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3777FF8C-C3CD-4F67-B254-12D3B0B8D21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91831" y="6289202"/>
            <a:ext cx="303055" cy="311150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041A9726-4929-43F3-81EA-3E782672C6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CA772AF3-47BA-45F8-8D8B-D4BFD01CDE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32EA4DCF-A68E-4CA9-A317-5B8E77C8A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</p:grp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FC8F1422-9E38-4D86-B8DE-2A1400088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7542F58-33DD-4DE3-9538-BA34CF376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40869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8" name="Line 10">
            <a:extLst>
              <a:ext uri="{FF2B5EF4-FFF2-40B4-BE49-F238E27FC236}">
                <a16:creationId xmlns:a16="http://schemas.microsoft.com/office/drawing/2014/main" id="{8ED4B69C-BFF9-4373-A984-8DD6376278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200317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D989915-2969-4496-860A-6A11CDE562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7449433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5" name="Line 10">
            <a:extLst>
              <a:ext uri="{FF2B5EF4-FFF2-40B4-BE49-F238E27FC236}">
                <a16:creationId xmlns:a16="http://schemas.microsoft.com/office/drawing/2014/main" id="{5A649750-3120-40EB-AA4C-683FC82C853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1" y="867762"/>
            <a:ext cx="744943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466C53DB-05D4-4502-ADB4-646CFA3439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973031" y="6402456"/>
            <a:ext cx="5066645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7155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7">
          <p15:clr>
            <a:srgbClr val="5ACBF0"/>
          </p15:clr>
        </p15:guide>
        <p15:guide id="2" pos="5157">
          <p15:clr>
            <a:srgbClr val="5ACBF0"/>
          </p15:clr>
        </p15:guide>
        <p15:guide id="3" pos="2731">
          <p15:clr>
            <a:srgbClr val="5ACBF0"/>
          </p15:clr>
        </p15:guide>
        <p15:guide id="4" pos="2640">
          <p15:clr>
            <a:srgbClr val="5ACBF0"/>
          </p15:clr>
        </p15:guide>
        <p15:guide id="5" orient="horz" pos="3929">
          <p15:clr>
            <a:srgbClr val="FBAE40"/>
          </p15:clr>
        </p15:guide>
      </p15:sldGuideLst>
    </p:ext>
  </p:extLs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 + 3 text zones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343C0A-F74C-4E3F-B7CB-1840B0A86E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-1"/>
            <a:ext cx="2405132" cy="6857999"/>
          </a:xfrm>
          <a:solidFill>
            <a:schemeClr val="accent1">
              <a:alpha val="20000"/>
            </a:schemeClr>
          </a:solidFill>
        </p:spPr>
        <p:txBody>
          <a:bodyPr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44555" y="1137920"/>
            <a:ext cx="2806538" cy="5099365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795219" y="1137921"/>
            <a:ext cx="2806538" cy="5099363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CB149E8-5BFC-4B7E-AB04-4E0787ACCCE8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2693891" y="1137920"/>
            <a:ext cx="2806538" cy="5099365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9EAEA548-8B75-4E02-B8B4-19CF0F7C1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F4BB5AF2-44A5-4CA2-A36A-270467E74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BEBF1F23-375B-4CC6-B074-BF87E4A3E01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E0FB82-2D40-4FD2-984A-7032D6F5AC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3891" y="260862"/>
            <a:ext cx="8907866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141EE0E6-E28D-4AF4-A0BF-8E873E84B7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4173" y="867762"/>
            <a:ext cx="8909072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340E492F-C651-4479-A11A-87173B506A2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1F812436-380B-412B-8159-742AD8BA59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41EE7FB4-0228-465A-8F2E-F3A2755FE5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F6206169-E49C-48E2-88BF-FCB8A03EA1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18468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29">
          <p15:clr>
            <a:srgbClr val="5ACBF0"/>
          </p15:clr>
        </p15:guide>
        <p15:guide id="2" pos="1696">
          <p15:clr>
            <a:srgbClr val="5ACBF0"/>
          </p15:clr>
        </p15:guide>
        <p15:guide id="3" pos="3468">
          <p15:clr>
            <a:srgbClr val="5ACBF0"/>
          </p15:clr>
        </p15:guide>
        <p15:guide id="4" pos="3620">
          <p15:clr>
            <a:srgbClr val="5ACBF0"/>
          </p15:clr>
        </p15:guide>
        <p15:guide id="5" pos="5390">
          <p15:clr>
            <a:srgbClr val="5ACBF0"/>
          </p15:clr>
        </p15:guide>
        <p15:guide id="6" pos="5543">
          <p15:clr>
            <a:srgbClr val="5ACBF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96953" y="2267712"/>
            <a:ext cx="9199251" cy="2818045"/>
          </a:xfrm>
        </p:spPr>
        <p:txBody>
          <a:bodyPr lIns="0" tIns="0" rIns="0" bIns="0" anchor="ctr" anchorCtr="0">
            <a:noAutofit/>
          </a:bodyPr>
          <a:lstStyle>
            <a:lvl1pPr marL="356438" indent="-356438" algn="ctr">
              <a:spcBef>
                <a:spcPts val="0"/>
              </a:spcBef>
              <a:buNone/>
              <a:defRPr lang="en-US" sz="2799" dirty="0" smtClean="0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</a:lstStyle>
          <a:p>
            <a:pPr marL="356438" lvl="0" indent="-356438" algn="ctr">
              <a:spcBef>
                <a:spcPts val="0"/>
              </a:spcBef>
            </a:pPr>
            <a:r>
              <a:rPr lang="en-IN"/>
              <a:t>Quote Copy, Georgia 28pts - Our purpose is to build a better working world for our people, our clients and our communities. </a:t>
            </a:r>
            <a:br>
              <a:rPr lang="en-IN"/>
            </a:br>
            <a:r>
              <a:rPr lang="en-IN"/>
              <a:t>We do this every day by asking the better questions that help our clients get to better answers.</a:t>
            </a:r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4758596-C6BA-4107-A8D1-541F5F0AE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8583797C-40AF-4C47-BC76-C9361551BC2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581231" y="5287949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44B43CFF-2CDA-4D85-939A-FDE3E31898C1}"/>
              </a:ext>
            </a:extLst>
          </p:cNvPr>
          <p:cNvSpPr/>
          <p:nvPr userDrawn="1"/>
        </p:nvSpPr>
        <p:spPr bwMode="auto">
          <a:xfrm>
            <a:off x="1496375" y="5203048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ysClr val="windowText" lastClr="000000"/>
              </a:solidFill>
              <a:effectLst/>
              <a:latin typeface="+mn-lt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BBC91B8C-EBB4-4232-B382-6F0C2BE58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82190" y="5459017"/>
            <a:ext cx="811343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ysClr val="windowText" lastClr="000000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1F11576D-DC5A-4267-A203-A49E3A6ED4C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82189" y="5834968"/>
            <a:ext cx="8113436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D0D20FB7-3E67-48CC-ADBE-54E520E45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F631248A-9AC9-4AA9-8064-CE1A25126BB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6D62E18-37C5-48B7-927E-0901E8E6CE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381B3CD6-6F41-4D62-AF86-9C4A5B070C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8F153A8-54A4-4C93-863F-2CAD02A403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2" name="Line 10">
            <a:extLst>
              <a:ext uri="{FF2B5EF4-FFF2-40B4-BE49-F238E27FC236}">
                <a16:creationId xmlns:a16="http://schemas.microsoft.com/office/drawing/2014/main" id="{3A83E0C3-9A07-4ECF-A87B-04838D6C95C5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496375" y="6600226"/>
            <a:ext cx="9200408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033736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right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942" y="4632765"/>
            <a:ext cx="5503058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chemeClr val="accent3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2943" y="4971442"/>
            <a:ext cx="550305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5253CC2-D738-4AE2-8AEB-CE78170DC9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2943" y="2526766"/>
            <a:ext cx="5503057" cy="1821839"/>
          </a:xfrm>
        </p:spPr>
        <p:txBody>
          <a:bodyPr lIns="90000"/>
          <a:lstStyle>
            <a:lvl1pPr marL="0" indent="0">
              <a:buNone/>
              <a:defRPr sz="2799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  <a:lvl2pPr>
              <a:defRPr sz="2799"/>
            </a:lvl2pPr>
            <a:lvl3pPr>
              <a:defRPr sz="2799"/>
            </a:lvl3pPr>
            <a:lvl4pPr>
              <a:defRPr sz="2799"/>
            </a:lvl4pPr>
            <a:lvl5pPr>
              <a:defRPr sz="2799"/>
            </a:lvl5pPr>
          </a:lstStyle>
          <a:p>
            <a:pPr lvl="0"/>
            <a:r>
              <a:rPr lang="en-US"/>
              <a:t>Quote Copy, Georgia 28pts - Lorem ipsum dolor sit amet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5AAEE-3C69-4588-B965-34F674FC7F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8AFE218-46DE-48AC-BB26-5D0DD820C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3" name="Group 4">
            <a:extLst>
              <a:ext uri="{FF2B5EF4-FFF2-40B4-BE49-F238E27FC236}">
                <a16:creationId xmlns:a16="http://schemas.microsoft.com/office/drawing/2014/main" id="{BE07B292-B29B-4E6B-8D10-F22446AAA5E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70822508-2638-43B0-B690-4E00D9F86B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29E4B48-6C9C-427D-A6A6-6789B358AE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0CA3AEE-C2FA-400F-B823-9A2720A91A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1" name="Line 10">
            <a:extLst>
              <a:ext uri="{FF2B5EF4-FFF2-40B4-BE49-F238E27FC236}">
                <a16:creationId xmlns:a16="http://schemas.microsoft.com/office/drawing/2014/main" id="{4ADEB746-48CB-4FFA-B915-25907AAF33E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5315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fra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990B10DB-C97A-44F1-AAAE-E5C6DE31284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2"/>
            <a:ext cx="5988106" cy="685799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CF98AC58-9A24-4BF5-A084-F4A6763AE9D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896" y="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A81DCF95-AC96-464A-AFAD-17D1EDBE384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03896" y="353695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4F3E3-829F-484D-B8A4-DD7E9A914D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167C787A-3807-4AD3-9C2E-45741C956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428C6113-0769-4800-A34E-0BCE16A74E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13172DD8-AF3D-4C24-A3D0-C20FB53B27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F39CE059-81B8-4004-A4AD-1A5AA9C850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6757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2093">
          <p15:clr>
            <a:srgbClr val="5ACBF0"/>
          </p15:clr>
        </p15:guide>
        <p15:guide id="4" orient="horz" pos="2228">
          <p15:clr>
            <a:srgbClr val="5ACBF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placeholder - 3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/>
          <p:nvPr userDrawn="1"/>
        </p:nvSpPr>
        <p:spPr>
          <a:xfrm>
            <a:off x="0" y="0"/>
            <a:ext cx="169600" cy="6858000"/>
          </a:xfrm>
          <a:prstGeom prst="rect">
            <a:avLst/>
          </a:prstGeom>
          <a:solidFill>
            <a:srgbClr val="EE29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8" name="Slide Number Placeholder 2"/>
          <p:cNvSpPr txBox="1">
            <a:spLocks/>
          </p:cNvSpPr>
          <p:nvPr userDrawn="1"/>
        </p:nvSpPr>
        <p:spPr>
          <a:xfrm>
            <a:off x="-186399" y="6642557"/>
            <a:ext cx="542400" cy="184666"/>
          </a:xfrm>
          <a:prstGeom prst="rect">
            <a:avLst/>
          </a:prstGeom>
        </p:spPr>
        <p:txBody>
          <a:bodyPr vert="horz" lIns="91392" tIns="45696" rIns="91392" bIns="45696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de-DE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E05EA-8EB7-4994-9B34-09892A67A7A9}" type="slidenum">
              <a:rPr lang="en-US" sz="600">
                <a:solidFill>
                  <a:srgbClr val="FFFFFF"/>
                </a:solidFill>
                <a:latin typeface="HelveticaNeueLT Std Thin" pitchFamily="34" charset="0"/>
              </a:rPr>
              <a:pPr algn="ctr"/>
              <a:t>‹N°›</a:t>
            </a:fld>
            <a:endParaRPr lang="en-US" sz="600">
              <a:solidFill>
                <a:srgbClr val="FFFFFF"/>
              </a:solidFill>
              <a:latin typeface="HelveticaNeueLT Std Thin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 bwMode="black">
          <a:xfrm rot="16200000">
            <a:off x="-801053" y="830160"/>
            <a:ext cx="1752600" cy="92285"/>
          </a:xfrm>
          <a:prstGeom prst="rect">
            <a:avLst/>
          </a:prstGeom>
          <a:noFill/>
        </p:spPr>
        <p:txBody>
          <a:bodyPr wrap="square" lIns="85685" tIns="0" rIns="0" bIns="0" rtlCol="0">
            <a:spAutoFit/>
          </a:bodyPr>
          <a:lstStyle/>
          <a:p>
            <a:pPr marL="0" indent="0" algn="ctr">
              <a:buClr>
                <a:schemeClr val="tx2"/>
              </a:buClr>
              <a:buFont typeface="Arial" pitchFamily="34" charset="0"/>
              <a:buNone/>
              <a:tabLst/>
            </a:pPr>
            <a:r>
              <a:rPr lang="en-US" sz="600" b="0" i="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Copyright </a:t>
            </a:r>
            <a:r>
              <a:rPr lang="en-US" sz="600" b="0" i="0" u="none" strike="noStrike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Sopra Banking Software 2015</a:t>
            </a:r>
            <a:endParaRPr lang="en-US" sz="400" b="0" u="none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1" y="408298"/>
            <a:ext cx="10972800" cy="601661"/>
          </a:xfrm>
          <a:prstGeom prst="rect">
            <a:avLst/>
          </a:prstGeom>
        </p:spPr>
        <p:txBody>
          <a:bodyPr/>
          <a:lstStyle>
            <a:lvl1pPr>
              <a:defRPr sz="3598" b="1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09601" y="1782761"/>
            <a:ext cx="10972800" cy="381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09601" y="986499"/>
            <a:ext cx="10972800" cy="381000"/>
          </a:xfrm>
          <a:prstGeom prst="rect">
            <a:avLst/>
          </a:prstGeom>
        </p:spPr>
        <p:txBody>
          <a:bodyPr/>
          <a:lstStyle>
            <a:lvl1pPr>
              <a:defRPr sz="2799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4187817"/>
      </p:ext>
    </p:extLst>
  </p:cSld>
  <p:clrMapOvr>
    <a:masterClrMapping/>
  </p:clrMapOvr>
  <p:transition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5678C24-9F85-4BE7-AA69-6302717443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351" y="294202"/>
            <a:ext cx="10341589" cy="6296627"/>
          </a:xfrm>
          <a:prstGeom prst="rect">
            <a:avLst/>
          </a:prstGeom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1746410" y="603250"/>
            <a:ext cx="8719289" cy="5626100"/>
          </a:xfrm>
          <a:solidFill>
            <a:schemeClr val="accent1">
              <a:alpha val="3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lang="en-IN" sz="1199" dirty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video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3A2ACC-02E4-4A4F-85CB-FC738CE45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4DBA399-83E9-49E7-B97B-AF8BDE31C4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9C1F2F15-E6BF-4B90-9239-011731E78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D92D9D7-6888-4725-9295-ED32E65B91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79684198-1747-4982-ABE7-5B4CC48A2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6B30C87-3D57-4E43-9170-CBFB2E1011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244219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not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6BCEC4E-DB34-4886-B2C9-68C09389B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2D3A0D6B-4801-46A3-8A8C-3A6DE53198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29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0CB308C-E3F0-4A5C-85C8-D855F7EF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32C2CE10-029E-46DD-9CDD-1C3CB17E5FB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C3FA940F-248E-4E33-8CBE-23CFDF8A89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1C9AD4E5-5352-4CCC-9B5C-5748B7D3A5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4DE656D5-0ADB-40B1-8440-B4E6412B1B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3753507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406727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iler 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55087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pic>
        <p:nvPicPr>
          <p:cNvPr id="65" name="SVG">
            <a:extLst>
              <a:ext uri="{FF2B5EF4-FFF2-40B4-BE49-F238E27FC236}">
                <a16:creationId xmlns:a16="http://schemas.microsoft.com/office/drawing/2014/main" id="{9F455647-0D30-9A45-9689-71478D648B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401842"/>
            <a:ext cx="379723" cy="1044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EE7FDB6-B2F6-4A7C-9262-097EB935EE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257854" y="632642"/>
            <a:ext cx="203122" cy="237465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2902670" y="6680348"/>
            <a:ext cx="6386662" cy="12915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50" b="0" i="0" kern="1200" spc="8" noProof="0">
                <a:solidFill>
                  <a:schemeClr val="bg2"/>
                </a:solidFill>
                <a:latin typeface="Lato" panose="020F0502020204030203" pitchFamily="34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34578357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46EA45-EC9E-483F-B6F2-FED34E142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88811-36E7-432E-A960-88E6F69A3A5E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C4F76-C4BF-45B4-BE8C-9B2C81623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F200BC-C908-425A-897E-EA0DE6FFD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386D-B2B8-4664-84CD-DB98329E9D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890650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3689E53-B713-7447-AB35-32BF4E7858A9}"/>
              </a:ext>
            </a:extLst>
          </p:cNvPr>
          <p:cNvSpPr/>
          <p:nvPr userDrawn="1"/>
        </p:nvSpPr>
        <p:spPr>
          <a:xfrm flipH="1">
            <a:off x="1" y="1"/>
            <a:ext cx="3765209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B89E2E-1088-374C-A8D9-98CDEF21958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84134" y="723900"/>
            <a:ext cx="6728779" cy="5400000"/>
          </a:xfrm>
        </p:spPr>
        <p:txBody>
          <a:bodyPr>
            <a:noAutofit/>
          </a:bodyPr>
          <a:lstStyle>
            <a:lvl1pPr>
              <a:defRPr>
                <a:latin typeface="EYInterstate Light" panose="02000506000000020004" pitchFamily="2" charset="0"/>
              </a:defRPr>
            </a:lvl1pPr>
            <a:lvl2pPr>
              <a:defRPr>
                <a:latin typeface="EYInterstate Light" panose="02000506000000020004" pitchFamily="2" charset="0"/>
              </a:defRPr>
            </a:lvl2pPr>
            <a:lvl3pPr>
              <a:defRPr>
                <a:latin typeface="EYInterstate Light" panose="02000506000000020004" pitchFamily="2" charset="0"/>
              </a:defRPr>
            </a:lvl3pPr>
            <a:lvl4pPr>
              <a:defRPr>
                <a:latin typeface="EYInterstate Light" panose="02000506000000020004" pitchFamily="2" charset="0"/>
              </a:defRPr>
            </a:lvl4pPr>
            <a:lvl5pPr>
              <a:defRPr>
                <a:latin typeface="EYInterstate Light" panose="02000506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F8B7B4B-E049-2844-A584-B325505A95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90" y="762603"/>
            <a:ext cx="2921806" cy="6805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18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686349-A1F4-754A-8159-F858F51B2E98}"/>
              </a:ext>
            </a:extLst>
          </p:cNvPr>
          <p:cNvCxnSpPr>
            <a:cxnSpLocks/>
          </p:cNvCxnSpPr>
          <p:nvPr/>
        </p:nvCxnSpPr>
        <p:spPr>
          <a:xfrm>
            <a:off x="3764309" y="15114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17">
            <a:extLst>
              <a:ext uri="{FF2B5EF4-FFF2-40B4-BE49-F238E27FC236}">
                <a16:creationId xmlns:a16="http://schemas.microsoft.com/office/drawing/2014/main" id="{582DCBF8-E9DF-9946-A24C-7CB8DE3E3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9088" y="2163763"/>
            <a:ext cx="2923200" cy="3960000"/>
          </a:xfrm>
          <a:prstGeom prst="rect">
            <a:avLst/>
          </a:prstGeom>
        </p:spPr>
        <p:txBody>
          <a:bodyPr lIns="0">
            <a:no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90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2pPr>
            <a:lvl3pPr marL="101585" indent="-101585">
              <a:spcBef>
                <a:spcPts val="0"/>
              </a:spcBef>
              <a:spcAft>
                <a:spcPts val="450"/>
              </a:spcAft>
              <a:buSzPct val="120000"/>
              <a:buFont typeface="Arial" panose="020B0604020202020204" pitchFamily="34" charset="0"/>
              <a:buChar char="•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3pPr>
            <a:lvl4pPr marL="225369" indent="-103160">
              <a:spcBef>
                <a:spcPts val="0"/>
              </a:spcBef>
              <a:spcAft>
                <a:spcPts val="300"/>
              </a:spcAft>
              <a:buSzPct val="80000"/>
              <a:buFont typeface="Courier New" panose="02070309020205020404" pitchFamily="49" charset="0"/>
              <a:buChar char="o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4pPr>
            <a:lvl5pPr marL="0" indent="-144446">
              <a:spcBef>
                <a:spcPts val="0"/>
              </a:spcBef>
              <a:spcAft>
                <a:spcPts val="300"/>
              </a:spcAft>
              <a:buSzPct val="100000"/>
              <a:buFont typeface="+mj-lt"/>
              <a:buAutoNum type="arabicPeriod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5pPr>
          </a:lstStyle>
          <a:p>
            <a:pPr lvl="0"/>
            <a:r>
              <a:rPr lang="en-GB" noProof="0"/>
              <a:t>Click to edit [12pt bold/light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EA2BCA72-896D-684F-A806-B02D55B73D5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7" y="1582699"/>
            <a:ext cx="29232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20000"/>
              </a:lnSpc>
              <a:buNone/>
              <a:defRPr sz="9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[12pt light]</a:t>
            </a:r>
          </a:p>
        </p:txBody>
      </p:sp>
      <p:pic>
        <p:nvPicPr>
          <p:cNvPr id="29" name="SVG">
            <a:extLst>
              <a:ext uri="{FF2B5EF4-FFF2-40B4-BE49-F238E27FC236}">
                <a16:creationId xmlns:a16="http://schemas.microsoft.com/office/drawing/2014/main" id="{DB7377B0-C123-AB4D-9E93-59B5E41585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871297"/>
            <a:ext cx="379723" cy="1044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1604557-4753-44EF-8AF5-EF0CD87CA81B}"/>
              </a:ext>
            </a:extLst>
          </p:cNvPr>
          <p:cNvSpPr txBox="1"/>
          <p:nvPr userDrawn="1"/>
        </p:nvSpPr>
        <p:spPr>
          <a:xfrm>
            <a:off x="3868897" y="6697418"/>
            <a:ext cx="6624000" cy="11080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l" defTabSz="825108" rtl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600" b="0" i="0" u="none" strike="noStrike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EYInterstate Light" panose="02000506000000020004" pitchFamily="2" charset="0"/>
                <a:ea typeface="EYInterstate Bold"/>
                <a:cs typeface="EYInterstate Bold"/>
                <a:sym typeface="EYInterstate Bold"/>
              </a:rPr>
              <a:t>© 2021 Propriété d'Ernst &amp; Young Consulting – Confidentiel. Cette proposition de services, à votre seul usage interne, est indissociable des éléments de contexte qui ont permis de l’établir.</a:t>
            </a:r>
          </a:p>
        </p:txBody>
      </p:sp>
      <p:sp>
        <p:nvSpPr>
          <p:cNvPr id="17" name="Numéro de diapositive">
            <a:extLst>
              <a:ext uri="{FF2B5EF4-FFF2-40B4-BE49-F238E27FC236}">
                <a16:creationId xmlns:a16="http://schemas.microsoft.com/office/drawing/2014/main" id="{3B416D0E-88F4-47B9-B6A1-E7AAB1294382}"/>
              </a:ext>
            </a:extLst>
          </p:cNvPr>
          <p:cNvSpPr txBox="1">
            <a:spLocks/>
          </p:cNvSpPr>
          <p:nvPr userDrawn="1"/>
        </p:nvSpPr>
        <p:spPr>
          <a:xfrm>
            <a:off x="11665804" y="6706267"/>
            <a:ext cx="102592" cy="9233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defPPr>
              <a:defRPr lang="fr-FR"/>
            </a:defPPr>
            <a:lvl1pPr marL="0" algn="ctr" defTabSz="914400" rtl="0" eaLnBrk="1" latinLnBrk="0" hangingPunct="1">
              <a:lnSpc>
                <a:spcPct val="100000"/>
              </a:lnSpc>
              <a:defRPr sz="700" kern="1200">
                <a:solidFill>
                  <a:schemeClr val="accent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12554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fr-FR" sz="600" b="0" i="0" u="none" strike="noStrike" kern="0" cap="none" spc="0" normalizeH="0" baseline="0" noProof="0" smtClean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EYInterstate Light" panose="02000506000000020004" pitchFamily="2" charset="0"/>
                <a:sym typeface="EYInterstate Bold"/>
              </a:rPr>
              <a:pPr marL="0" marR="0" lvl="0" indent="0" algn="ctr" defTabSz="412554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600" b="0" i="0" u="none" strike="noStrike" kern="0" cap="none" spc="0" normalizeH="0" baseline="0" noProof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EYInterstate Light" panose="02000506000000020004" pitchFamily="2" charset="0"/>
              <a:sym typeface="EYInterstate Bold"/>
            </a:endParaRPr>
          </a:p>
        </p:txBody>
      </p:sp>
    </p:spTree>
    <p:extLst>
      <p:ext uri="{BB962C8B-B14F-4D97-AF65-F5344CB8AC3E}">
        <p14:creationId xmlns:p14="http://schemas.microsoft.com/office/powerpoint/2010/main" val="3874698912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tx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B85F82-AB09-4AC5-B513-3F905EE35A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10" name="Cover Title Presentation Regular"/>
          <p:cNvSpPr>
            <a:spLocks noGrp="1"/>
          </p:cNvSpPr>
          <p:nvPr>
            <p:ph type="ctrTitle"/>
          </p:nvPr>
        </p:nvSpPr>
        <p:spPr>
          <a:xfrm>
            <a:off x="910715" y="964381"/>
            <a:ext cx="7220000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910715" y="1942789"/>
            <a:ext cx="7220000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546C77-274F-4BF8-B858-C89F402F8F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601" y="5413497"/>
            <a:ext cx="551037" cy="64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6171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Y Panel large"/>
          <p:cNvSpPr>
            <a:spLocks noChangeAspect="1"/>
          </p:cNvSpPr>
          <p:nvPr userDrawn="1"/>
        </p:nvSpPr>
        <p:spPr bwMode="gray">
          <a:xfrm rot="10800000">
            <a:off x="4368557" y="457201"/>
            <a:ext cx="7217664" cy="4570413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GB" sz="1799"/>
          </a:p>
        </p:txBody>
      </p:sp>
      <p:sp>
        <p:nvSpPr>
          <p:cNvPr id="9" name="Cover Title Presentation Regular"/>
          <p:cNvSpPr>
            <a:spLocks noGrp="1"/>
          </p:cNvSpPr>
          <p:nvPr>
            <p:ph type="ctrTitle"/>
          </p:nvPr>
        </p:nvSpPr>
        <p:spPr>
          <a:xfrm>
            <a:off x="4807240" y="1737360"/>
            <a:ext cx="6397468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4807240" y="2724912"/>
            <a:ext cx="6397468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12" name="EYLogoGrayCover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40096"/>
            <a:ext cx="987038" cy="115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90588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Y Frame small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83" y="615950"/>
            <a:ext cx="7727100" cy="3575050"/>
          </a:xfrm>
          <a:prstGeom prst="rect">
            <a:avLst/>
          </a:prstGeom>
        </p:spPr>
      </p:pic>
      <p:pic>
        <p:nvPicPr>
          <p:cNvPr id="14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8" name="EYLogoGrayCover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10252"/>
            <a:ext cx="987038" cy="1156968"/>
          </a:xfrm>
          <a:prstGeom prst="rect">
            <a:avLst/>
          </a:prstGeom>
        </p:spPr>
      </p:pic>
      <p:sp>
        <p:nvSpPr>
          <p:cNvPr id="19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1005317" y="2240280"/>
            <a:ext cx="6875882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1005317" y="3218688"/>
            <a:ext cx="6875882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1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93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07643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EY Frame large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89" y="384047"/>
            <a:ext cx="5410430" cy="4572744"/>
          </a:xfrm>
          <a:prstGeom prst="rect">
            <a:avLst/>
          </a:prstGeom>
        </p:spPr>
      </p:pic>
      <p:pic>
        <p:nvPicPr>
          <p:cNvPr id="18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9" name="EYLogoGrayCover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40096"/>
            <a:ext cx="987038" cy="1156968"/>
          </a:xfrm>
          <a:prstGeom prst="rect">
            <a:avLst/>
          </a:prstGeom>
        </p:spPr>
      </p:pic>
      <p:sp>
        <p:nvSpPr>
          <p:cNvPr id="20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996177" y="1691640"/>
            <a:ext cx="4595007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996177" y="2660904"/>
            <a:ext cx="4595007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9804707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1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35313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4376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356438">
              <a:defRPr/>
            </a:lvl2pPr>
            <a:lvl3pPr marL="712875">
              <a:defRPr/>
            </a:lvl3pPr>
            <a:lvl4pPr marL="1069313">
              <a:defRPr/>
            </a:lvl4pPr>
            <a:lvl5pPr marL="1425751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544654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733109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564318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28969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612329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 marL="1080547" indent="-357009"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12329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5084222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7486" y="1025527"/>
            <a:ext cx="109728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998" b="1">
                <a:solidFill>
                  <a:schemeClr val="bg2"/>
                </a:solidFill>
                <a:latin typeface="+mn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160847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97DF7AC4-5778-40A9-A52D-11FDB0B308FD}"/>
              </a:ext>
            </a:extLst>
          </p:cNvPr>
          <p:cNvSpPr txBox="1"/>
          <p:nvPr userDrawn="1"/>
        </p:nvSpPr>
        <p:spPr>
          <a:xfrm>
            <a:off x="0" y="6533739"/>
            <a:ext cx="12192000" cy="193899"/>
          </a:xfrm>
          <a:prstGeom prst="rect">
            <a:avLst/>
          </a:prstGeom>
          <a:noFill/>
        </p:spPr>
        <p:txBody>
          <a:bodyPr wrap="square" lIns="0" tIns="36576" rIns="0" bIns="0" rtlCol="0">
            <a:spAutoFit/>
          </a:bodyPr>
          <a:lstStyle/>
          <a:p>
            <a:pPr marL="0" indent="0" algn="ctr">
              <a:lnSpc>
                <a:spcPct val="85000"/>
              </a:lnSpc>
              <a:spcAft>
                <a:spcPts val="600"/>
              </a:spcAft>
              <a:buClr>
                <a:schemeClr val="accent2"/>
              </a:buClr>
              <a:buSzPct val="70000"/>
              <a:buFont typeface="Arial" pitchFamily="34" charset="0"/>
              <a:buNone/>
            </a:pPr>
            <a:fld id="{D60A3E8D-8FA2-44ED-A820-2E2ACCE2E63E}" type="slidenum">
              <a:rPr lang="fr-FR" sz="1200" smtClean="0">
                <a:solidFill>
                  <a:schemeClr val="bg1"/>
                </a:solidFill>
              </a:rPr>
              <a:pPr marL="0" indent="0" algn="ctr">
                <a:lnSpc>
                  <a:spcPct val="85000"/>
                </a:lnSpc>
                <a:spcAft>
                  <a:spcPts val="600"/>
                </a:spcAft>
                <a:buClr>
                  <a:schemeClr val="accent2"/>
                </a:buClr>
                <a:buSzPct val="70000"/>
                <a:buFont typeface="Arial" pitchFamily="34" charset="0"/>
                <a:buNone/>
              </a:pPr>
              <a:t>‹N°›</a:t>
            </a:fld>
            <a:endParaRPr lang="fr-FR" sz="1200" err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1855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927507761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865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2pPr>
            <a:lvl3pPr marL="176125" indent="-176125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3pPr>
            <a:lvl4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4pPr>
            <a:lvl5pPr marL="188819" indent="-188819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9241029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457773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placeholder - 3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/>
          <p:nvPr userDrawn="1"/>
        </p:nvSpPr>
        <p:spPr>
          <a:xfrm>
            <a:off x="0" y="0"/>
            <a:ext cx="169600" cy="6858000"/>
          </a:xfrm>
          <a:prstGeom prst="rect">
            <a:avLst/>
          </a:prstGeom>
          <a:solidFill>
            <a:srgbClr val="EE29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8" name="Slide Number Placeholder 2"/>
          <p:cNvSpPr txBox="1">
            <a:spLocks/>
          </p:cNvSpPr>
          <p:nvPr userDrawn="1"/>
        </p:nvSpPr>
        <p:spPr>
          <a:xfrm>
            <a:off x="-186399" y="6642557"/>
            <a:ext cx="542400" cy="184666"/>
          </a:xfrm>
          <a:prstGeom prst="rect">
            <a:avLst/>
          </a:prstGeom>
        </p:spPr>
        <p:txBody>
          <a:bodyPr vert="horz" lIns="91392" tIns="45696" rIns="91392" bIns="45696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de-DE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E05EA-8EB7-4994-9B34-09892A67A7A9}" type="slidenum">
              <a:rPr lang="en-US" sz="600">
                <a:solidFill>
                  <a:srgbClr val="FFFFFF"/>
                </a:solidFill>
                <a:latin typeface="HelveticaNeueLT Std Thin" pitchFamily="34" charset="0"/>
              </a:rPr>
              <a:pPr algn="ctr"/>
              <a:t>‹N°›</a:t>
            </a:fld>
            <a:endParaRPr lang="en-US" sz="600">
              <a:solidFill>
                <a:srgbClr val="FFFFFF"/>
              </a:solidFill>
              <a:latin typeface="HelveticaNeueLT Std Thin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 bwMode="black">
          <a:xfrm rot="16200000">
            <a:off x="-801053" y="830160"/>
            <a:ext cx="1752600" cy="92285"/>
          </a:xfrm>
          <a:prstGeom prst="rect">
            <a:avLst/>
          </a:prstGeom>
          <a:noFill/>
        </p:spPr>
        <p:txBody>
          <a:bodyPr wrap="square" lIns="85685" tIns="0" rIns="0" bIns="0" rtlCol="0">
            <a:spAutoFit/>
          </a:bodyPr>
          <a:lstStyle/>
          <a:p>
            <a:pPr marL="0" indent="0" algn="ctr">
              <a:buClr>
                <a:schemeClr val="tx2"/>
              </a:buClr>
              <a:buFont typeface="Arial" pitchFamily="34" charset="0"/>
              <a:buNone/>
              <a:tabLst/>
            </a:pPr>
            <a:r>
              <a:rPr lang="en-US" sz="600" b="0" i="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Copyright </a:t>
            </a:r>
            <a:r>
              <a:rPr lang="en-US" sz="600" b="0" i="0" u="none" strike="noStrike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Sopra Banking Software 2015</a:t>
            </a:r>
            <a:endParaRPr lang="en-US" sz="400" b="0" u="none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1" y="408298"/>
            <a:ext cx="10972800" cy="601661"/>
          </a:xfrm>
          <a:prstGeom prst="rect">
            <a:avLst/>
          </a:prstGeom>
        </p:spPr>
        <p:txBody>
          <a:bodyPr/>
          <a:lstStyle>
            <a:lvl1pPr>
              <a:defRPr sz="3598" b="1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09601" y="1782761"/>
            <a:ext cx="10972800" cy="381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09601" y="986499"/>
            <a:ext cx="10972800" cy="381000"/>
          </a:xfrm>
          <a:prstGeom prst="rect">
            <a:avLst/>
          </a:prstGeom>
        </p:spPr>
        <p:txBody>
          <a:bodyPr/>
          <a:lstStyle>
            <a:lvl1pPr>
              <a:defRPr sz="2799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3124240"/>
      </p:ext>
    </p:extLst>
  </p:cSld>
  <p:clrMapOvr>
    <a:masterClrMapping/>
  </p:clrMapOvr>
  <p:transition>
    <p:fade/>
  </p:transition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1787828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204437195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, sous-titre 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687944" y="1484316"/>
            <a:ext cx="10784681" cy="46815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 bwMode="gray">
          <a:xfrm>
            <a:off x="725921" y="316182"/>
            <a:ext cx="10727167" cy="332547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 bwMode="gray">
          <a:xfrm>
            <a:off x="6856060" y="6468455"/>
            <a:ext cx="1448218" cy="20610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02/02/2021</a:t>
            </a: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 bwMode="gray">
          <a:xfrm>
            <a:off x="708643" y="6502209"/>
            <a:ext cx="6059455" cy="162152"/>
          </a:xfrm>
          <a:prstGeom prst="rect">
            <a:avLst/>
          </a:prstGeom>
        </p:spPr>
        <p:txBody>
          <a:bodyPr/>
          <a:lstStyle>
            <a:lvl1pPr>
              <a:defRPr sz="999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Caisse des Dépôts - Proposition de services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 bwMode="gray">
          <a:xfrm>
            <a:off x="162851" y="6502209"/>
            <a:ext cx="394969" cy="16215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43E6FD-AB27-4108-A2FC-346BB5F75E3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 bwMode="gray">
          <a:xfrm>
            <a:off x="725920" y="656683"/>
            <a:ext cx="10727267" cy="269875"/>
          </a:xfrm>
          <a:prstGeom prst="rect">
            <a:avLst/>
          </a:prstGeom>
        </p:spPr>
        <p:txBody>
          <a:bodyPr vert="horz" lIns="0" tIns="45710" rIns="0" bIns="45710" rtlCol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lang="fr-FR" sz="1799" cap="all" smtClean="0">
                <a:solidFill>
                  <a:srgbClr val="CF022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en-GB"/>
            </a:lvl5pPr>
          </a:lstStyle>
          <a:p>
            <a:pPr marL="0" lvl="0">
              <a:lnSpc>
                <a:spcPct val="90000"/>
              </a:lnSpc>
              <a:spcBef>
                <a:spcPct val="0"/>
              </a:spcBef>
            </a:pPr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37438666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8A7A8201-381E-4C58-B577-411647E34FC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8A7A8201-381E-4C58-B577-411647E34F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reeform 16">
            <a:extLst>
              <a:ext uri="{FF2B5EF4-FFF2-40B4-BE49-F238E27FC236}">
                <a16:creationId xmlns:a16="http://schemas.microsoft.com/office/drawing/2014/main" id="{AD8092E8-B4BA-4E77-AC78-4C76F1B3F30B}"/>
              </a:ext>
            </a:extLst>
          </p:cNvPr>
          <p:cNvSpPr>
            <a:spLocks/>
          </p:cNvSpPr>
          <p:nvPr userDrawn="1"/>
        </p:nvSpPr>
        <p:spPr bwMode="auto">
          <a:xfrm>
            <a:off x="790059" y="657030"/>
            <a:ext cx="5137636" cy="3462485"/>
          </a:xfrm>
          <a:custGeom>
            <a:avLst/>
            <a:gdLst>
              <a:gd name="T0" fmla="*/ 3130 w 3130"/>
              <a:gd name="T1" fmla="*/ 0 h 3196"/>
              <a:gd name="T2" fmla="*/ 3130 w 3130"/>
              <a:gd name="T3" fmla="*/ 0 h 3196"/>
              <a:gd name="T4" fmla="*/ 0 w 3130"/>
              <a:gd name="T5" fmla="*/ 555 h 3196"/>
              <a:gd name="T6" fmla="*/ 0 w 3130"/>
              <a:gd name="T7" fmla="*/ 3196 h 3196"/>
              <a:gd name="T8" fmla="*/ 3130 w 3130"/>
              <a:gd name="T9" fmla="*/ 3196 h 3196"/>
              <a:gd name="T10" fmla="*/ 3130 w 3130"/>
              <a:gd name="T11" fmla="*/ 0 h 3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30" h="3196">
                <a:moveTo>
                  <a:pt x="3130" y="0"/>
                </a:moveTo>
                <a:lnTo>
                  <a:pt x="3130" y="0"/>
                </a:lnTo>
                <a:lnTo>
                  <a:pt x="0" y="555"/>
                </a:lnTo>
                <a:lnTo>
                  <a:pt x="0" y="3196"/>
                </a:lnTo>
                <a:lnTo>
                  <a:pt x="3130" y="3196"/>
                </a:lnTo>
                <a:lnTo>
                  <a:pt x="31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57372">
              <a:lnSpc>
                <a:spcPct val="110000"/>
              </a:lnSpc>
            </a:pPr>
            <a:endParaRPr lang="fr-FR" sz="1899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4">
            <a:extLst>
              <a:ext uri="{FF2B5EF4-FFF2-40B4-BE49-F238E27FC236}">
                <a16:creationId xmlns:a16="http://schemas.microsoft.com/office/drawing/2014/main" id="{F5CEF92F-65DD-4FC2-9D90-412E9266078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907" y="5531062"/>
            <a:ext cx="1059618" cy="1102467"/>
          </a:xfrm>
          <a:prstGeom prst="rect">
            <a:avLst/>
          </a:prstGeom>
        </p:spPr>
      </p:pic>
      <p:sp>
        <p:nvSpPr>
          <p:cNvPr id="29" name="Subtitle 2">
            <a:extLst>
              <a:ext uri="{FF2B5EF4-FFF2-40B4-BE49-F238E27FC236}">
                <a16:creationId xmlns:a16="http://schemas.microsoft.com/office/drawing/2014/main" id="{5288104D-4154-4609-BF07-DF2B566DF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112" y="1594648"/>
            <a:ext cx="4525539" cy="968400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646464"/>
                </a:solidFill>
                <a:latin typeface="Arial" panose="020B0604020202020204" pitchFamily="34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A02C04-EA2C-42DD-ABCC-353394A0BD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0" t="-3" r="-303"/>
          <a:stretch/>
        </p:blipFill>
        <p:spPr>
          <a:xfrm>
            <a:off x="9029700" y="5531062"/>
            <a:ext cx="1143000" cy="110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941217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bg>
      <p:bgPr>
        <a:solidFill>
          <a:schemeClr val="tx2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5B85F82-AB09-4AC5-B513-3F905EE35A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13"/>
            <a:ext cx="12192000" cy="6854573"/>
          </a:xfrm>
          <a:prstGeom prst="rect">
            <a:avLst/>
          </a:prstGeom>
        </p:spPr>
      </p:pic>
      <p:sp>
        <p:nvSpPr>
          <p:cNvPr id="10" name="Cover Title Presentation Regular"/>
          <p:cNvSpPr>
            <a:spLocks noGrp="1"/>
          </p:cNvSpPr>
          <p:nvPr>
            <p:ph type="ctrTitle"/>
          </p:nvPr>
        </p:nvSpPr>
        <p:spPr>
          <a:xfrm>
            <a:off x="910715" y="964381"/>
            <a:ext cx="7220000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910715" y="1942789"/>
            <a:ext cx="7220000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546C77-274F-4BF8-B858-C89F402F8F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601" y="5413497"/>
            <a:ext cx="551037" cy="64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120469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Y Panel large"/>
          <p:cNvSpPr>
            <a:spLocks noChangeAspect="1"/>
          </p:cNvSpPr>
          <p:nvPr userDrawn="1"/>
        </p:nvSpPr>
        <p:spPr bwMode="gray">
          <a:xfrm rot="10800000">
            <a:off x="4368557" y="457201"/>
            <a:ext cx="7217664" cy="4570413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GB" sz="1799"/>
          </a:p>
        </p:txBody>
      </p:sp>
      <p:sp>
        <p:nvSpPr>
          <p:cNvPr id="9" name="Cover Title Presentation Regular"/>
          <p:cNvSpPr>
            <a:spLocks noGrp="1"/>
          </p:cNvSpPr>
          <p:nvPr>
            <p:ph type="ctrTitle"/>
          </p:nvPr>
        </p:nvSpPr>
        <p:spPr>
          <a:xfrm>
            <a:off x="4807240" y="1737360"/>
            <a:ext cx="6397468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4807240" y="2724912"/>
            <a:ext cx="6397468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12" name="EYLogoGrayCover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40096"/>
            <a:ext cx="987038" cy="115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49633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Y Frame small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83" y="615950"/>
            <a:ext cx="7727100" cy="3575050"/>
          </a:xfrm>
          <a:prstGeom prst="rect">
            <a:avLst/>
          </a:prstGeom>
        </p:spPr>
      </p:pic>
      <p:pic>
        <p:nvPicPr>
          <p:cNvPr id="14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8" name="EYLogoGrayCover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10252"/>
            <a:ext cx="987038" cy="1156968"/>
          </a:xfrm>
          <a:prstGeom prst="rect">
            <a:avLst/>
          </a:prstGeom>
        </p:spPr>
      </p:pic>
      <p:sp>
        <p:nvSpPr>
          <p:cNvPr id="19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1005317" y="2240280"/>
            <a:ext cx="6875882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1005317" y="3218688"/>
            <a:ext cx="6875882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1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4137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, sous-titre 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687944" y="1484316"/>
            <a:ext cx="10784681" cy="46815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 bwMode="gray">
          <a:xfrm>
            <a:off x="725921" y="316182"/>
            <a:ext cx="10727167" cy="332547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 bwMode="gray">
          <a:xfrm>
            <a:off x="6856060" y="6468455"/>
            <a:ext cx="1448218" cy="20610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02/02/2021</a:t>
            </a: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 bwMode="gray">
          <a:xfrm>
            <a:off x="708643" y="6502209"/>
            <a:ext cx="6059455" cy="162152"/>
          </a:xfrm>
          <a:prstGeom prst="rect">
            <a:avLst/>
          </a:prstGeom>
        </p:spPr>
        <p:txBody>
          <a:bodyPr/>
          <a:lstStyle>
            <a:lvl1pPr>
              <a:defRPr sz="999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Caisse des Dépôts - Proposition de services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 bwMode="gray">
          <a:xfrm>
            <a:off x="162851" y="6502209"/>
            <a:ext cx="394969" cy="16215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43E6FD-AB27-4108-A2FC-346BB5F75E3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 bwMode="gray">
          <a:xfrm>
            <a:off x="725920" y="656683"/>
            <a:ext cx="10727267" cy="269875"/>
          </a:xfrm>
          <a:prstGeom prst="rect">
            <a:avLst/>
          </a:prstGeom>
        </p:spPr>
        <p:txBody>
          <a:bodyPr vert="horz" lIns="0" tIns="45710" rIns="0" bIns="45710" rtlCol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lang="fr-FR" sz="1799" cap="all" smtClean="0">
                <a:solidFill>
                  <a:srgbClr val="CF022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en-GB"/>
            </a:lvl5pPr>
          </a:lstStyle>
          <a:p>
            <a:pPr marL="0" lvl="0">
              <a:lnSpc>
                <a:spcPct val="90000"/>
              </a:lnSpc>
              <a:spcBef>
                <a:spcPct val="0"/>
              </a:spcBef>
            </a:pPr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7187404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EY Frame large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89" y="384047"/>
            <a:ext cx="5410430" cy="4572744"/>
          </a:xfrm>
          <a:prstGeom prst="rect">
            <a:avLst/>
          </a:prstGeom>
        </p:spPr>
      </p:pic>
      <p:pic>
        <p:nvPicPr>
          <p:cNvPr id="18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9" name="EYLogoGrayCover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40096"/>
            <a:ext cx="987038" cy="1156968"/>
          </a:xfrm>
          <a:prstGeom prst="rect">
            <a:avLst/>
          </a:prstGeom>
        </p:spPr>
      </p:pic>
      <p:sp>
        <p:nvSpPr>
          <p:cNvPr id="20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996177" y="1691640"/>
            <a:ext cx="4595007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996177" y="2660904"/>
            <a:ext cx="4595007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335807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1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30170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47724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356438">
              <a:defRPr/>
            </a:lvl2pPr>
            <a:lvl3pPr marL="712875">
              <a:defRPr/>
            </a:lvl3pPr>
            <a:lvl4pPr marL="1069313">
              <a:defRPr/>
            </a:lvl4pPr>
            <a:lvl5pPr marL="1425751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255392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78213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82154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00403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612329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 marL="1080547" indent="-357009"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2130551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12329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232163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7486" y="1025527"/>
            <a:ext cx="109728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998" b="1">
                <a:solidFill>
                  <a:schemeClr val="bg2"/>
                </a:solidFill>
                <a:latin typeface="+mn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2389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0994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B0330C-6F25-40AC-A96F-54671E0C9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2AF2D7D-D825-449A-8994-EA6AC39C59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F52CAF0-E1C9-449A-AE8F-6FFFFE929A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F32D399-D521-4584-B4F8-58BE134AEA4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6774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865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2pPr>
            <a:lvl3pPr marL="176125" indent="-176125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3pPr>
            <a:lvl4pPr marL="0" indent="0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4pPr>
            <a:lvl5pPr marL="188819" indent="-188819" algn="l" defTabSz="994865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9935933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66123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placeholder - 3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/>
          <p:nvPr userDrawn="1"/>
        </p:nvSpPr>
        <p:spPr>
          <a:xfrm>
            <a:off x="0" y="0"/>
            <a:ext cx="169600" cy="6858000"/>
          </a:xfrm>
          <a:prstGeom prst="rect">
            <a:avLst/>
          </a:prstGeom>
          <a:solidFill>
            <a:srgbClr val="EE29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8" name="Slide Number Placeholder 2"/>
          <p:cNvSpPr txBox="1">
            <a:spLocks/>
          </p:cNvSpPr>
          <p:nvPr userDrawn="1"/>
        </p:nvSpPr>
        <p:spPr>
          <a:xfrm>
            <a:off x="-186399" y="6642557"/>
            <a:ext cx="542400" cy="184666"/>
          </a:xfrm>
          <a:prstGeom prst="rect">
            <a:avLst/>
          </a:prstGeom>
        </p:spPr>
        <p:txBody>
          <a:bodyPr vert="horz" lIns="91392" tIns="45696" rIns="91392" bIns="45696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de-DE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E05EA-8EB7-4994-9B34-09892A67A7A9}" type="slidenum">
              <a:rPr lang="en-US" sz="600">
                <a:solidFill>
                  <a:srgbClr val="FFFFFF"/>
                </a:solidFill>
                <a:latin typeface="HelveticaNeueLT Std Thin" pitchFamily="34" charset="0"/>
              </a:rPr>
              <a:pPr algn="ctr"/>
              <a:t>‹N°›</a:t>
            </a:fld>
            <a:endParaRPr lang="en-US" sz="600">
              <a:solidFill>
                <a:srgbClr val="FFFFFF"/>
              </a:solidFill>
              <a:latin typeface="HelveticaNeueLT Std Thin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 bwMode="black">
          <a:xfrm rot="16200000">
            <a:off x="-801053" y="830160"/>
            <a:ext cx="1752600" cy="92285"/>
          </a:xfrm>
          <a:prstGeom prst="rect">
            <a:avLst/>
          </a:prstGeom>
          <a:noFill/>
        </p:spPr>
        <p:txBody>
          <a:bodyPr wrap="square" lIns="85685" tIns="0" rIns="0" bIns="0" rtlCol="0">
            <a:spAutoFit/>
          </a:bodyPr>
          <a:lstStyle/>
          <a:p>
            <a:pPr marL="0" indent="0" algn="ctr">
              <a:buClr>
                <a:schemeClr val="tx2"/>
              </a:buClr>
              <a:buFont typeface="Arial" pitchFamily="34" charset="0"/>
              <a:buNone/>
              <a:tabLst/>
            </a:pPr>
            <a:r>
              <a:rPr lang="en-US" sz="600" b="0" i="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Copyright </a:t>
            </a:r>
            <a:r>
              <a:rPr lang="en-US" sz="600" b="0" i="0" u="none" strike="noStrike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Sopra Banking Software 2015</a:t>
            </a:r>
            <a:endParaRPr lang="en-US" sz="400" b="0" u="none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1" y="408298"/>
            <a:ext cx="10972800" cy="601661"/>
          </a:xfrm>
          <a:prstGeom prst="rect">
            <a:avLst/>
          </a:prstGeom>
        </p:spPr>
        <p:txBody>
          <a:bodyPr/>
          <a:lstStyle>
            <a:lvl1pPr>
              <a:defRPr sz="3598" b="1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09601" y="1782761"/>
            <a:ext cx="10972800" cy="381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09601" y="986499"/>
            <a:ext cx="10972800" cy="381000"/>
          </a:xfrm>
          <a:prstGeom prst="rect">
            <a:avLst/>
          </a:prstGeom>
        </p:spPr>
        <p:txBody>
          <a:bodyPr/>
          <a:lstStyle>
            <a:lvl1pPr>
              <a:defRPr sz="2799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34130037"/>
      </p:ext>
    </p:extLst>
  </p:cSld>
  <p:clrMapOvr>
    <a:masterClrMapping/>
  </p:clrMapOvr>
  <p:transition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895992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56777668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, sous-titre 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687944" y="1484316"/>
            <a:ext cx="10784681" cy="46815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 bwMode="gray">
          <a:xfrm>
            <a:off x="725921" y="316182"/>
            <a:ext cx="10727167" cy="332547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 bwMode="gray">
          <a:xfrm>
            <a:off x="6856060" y="6468455"/>
            <a:ext cx="1448218" cy="20610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02/02/2021</a:t>
            </a: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 bwMode="gray">
          <a:xfrm>
            <a:off x="708643" y="6502209"/>
            <a:ext cx="6059455" cy="162152"/>
          </a:xfrm>
          <a:prstGeom prst="rect">
            <a:avLst/>
          </a:prstGeom>
        </p:spPr>
        <p:txBody>
          <a:bodyPr/>
          <a:lstStyle>
            <a:lvl1pPr>
              <a:defRPr sz="999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Caisse des Dépôts - Proposition de services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 bwMode="gray">
          <a:xfrm>
            <a:off x="162851" y="6502209"/>
            <a:ext cx="394969" cy="16215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43E6FD-AB27-4108-A2FC-346BB5F75E3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 bwMode="gray">
          <a:xfrm>
            <a:off x="725920" y="656683"/>
            <a:ext cx="10727267" cy="269875"/>
          </a:xfrm>
          <a:prstGeom prst="rect">
            <a:avLst/>
          </a:prstGeom>
        </p:spPr>
        <p:txBody>
          <a:bodyPr vert="horz" lIns="0" tIns="45710" rIns="0" bIns="45710" rtlCol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lang="fr-FR" sz="1799" cap="all" smtClean="0">
                <a:solidFill>
                  <a:srgbClr val="CF022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en-GB"/>
            </a:lvl5pPr>
          </a:lstStyle>
          <a:p>
            <a:pPr marL="0" lvl="0">
              <a:lnSpc>
                <a:spcPct val="90000"/>
              </a:lnSpc>
              <a:spcBef>
                <a:spcPct val="0"/>
              </a:spcBef>
            </a:pPr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3284532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8A7A8201-381E-4C58-B577-411647E34FC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8A7A8201-381E-4C58-B577-411647E34F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reeform 16">
            <a:extLst>
              <a:ext uri="{FF2B5EF4-FFF2-40B4-BE49-F238E27FC236}">
                <a16:creationId xmlns:a16="http://schemas.microsoft.com/office/drawing/2014/main" id="{AD8092E8-B4BA-4E77-AC78-4C76F1B3F30B}"/>
              </a:ext>
            </a:extLst>
          </p:cNvPr>
          <p:cNvSpPr>
            <a:spLocks/>
          </p:cNvSpPr>
          <p:nvPr userDrawn="1"/>
        </p:nvSpPr>
        <p:spPr bwMode="auto">
          <a:xfrm>
            <a:off x="790059" y="657030"/>
            <a:ext cx="5137636" cy="3462485"/>
          </a:xfrm>
          <a:custGeom>
            <a:avLst/>
            <a:gdLst>
              <a:gd name="T0" fmla="*/ 3130 w 3130"/>
              <a:gd name="T1" fmla="*/ 0 h 3196"/>
              <a:gd name="T2" fmla="*/ 3130 w 3130"/>
              <a:gd name="T3" fmla="*/ 0 h 3196"/>
              <a:gd name="T4" fmla="*/ 0 w 3130"/>
              <a:gd name="T5" fmla="*/ 555 h 3196"/>
              <a:gd name="T6" fmla="*/ 0 w 3130"/>
              <a:gd name="T7" fmla="*/ 3196 h 3196"/>
              <a:gd name="T8" fmla="*/ 3130 w 3130"/>
              <a:gd name="T9" fmla="*/ 3196 h 3196"/>
              <a:gd name="T10" fmla="*/ 3130 w 3130"/>
              <a:gd name="T11" fmla="*/ 0 h 3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30" h="3196">
                <a:moveTo>
                  <a:pt x="3130" y="0"/>
                </a:moveTo>
                <a:lnTo>
                  <a:pt x="3130" y="0"/>
                </a:lnTo>
                <a:lnTo>
                  <a:pt x="0" y="555"/>
                </a:lnTo>
                <a:lnTo>
                  <a:pt x="0" y="3196"/>
                </a:lnTo>
                <a:lnTo>
                  <a:pt x="3130" y="3196"/>
                </a:lnTo>
                <a:lnTo>
                  <a:pt x="31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57372">
              <a:lnSpc>
                <a:spcPct val="110000"/>
              </a:lnSpc>
            </a:pPr>
            <a:endParaRPr lang="fr-FR" sz="1899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4">
            <a:extLst>
              <a:ext uri="{FF2B5EF4-FFF2-40B4-BE49-F238E27FC236}">
                <a16:creationId xmlns:a16="http://schemas.microsoft.com/office/drawing/2014/main" id="{F5CEF92F-65DD-4FC2-9D90-412E9266078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907" y="5531062"/>
            <a:ext cx="1059618" cy="1102467"/>
          </a:xfrm>
          <a:prstGeom prst="rect">
            <a:avLst/>
          </a:prstGeom>
        </p:spPr>
      </p:pic>
      <p:sp>
        <p:nvSpPr>
          <p:cNvPr id="29" name="Subtitle 2">
            <a:extLst>
              <a:ext uri="{FF2B5EF4-FFF2-40B4-BE49-F238E27FC236}">
                <a16:creationId xmlns:a16="http://schemas.microsoft.com/office/drawing/2014/main" id="{5288104D-4154-4609-BF07-DF2B566DF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112" y="1594648"/>
            <a:ext cx="4525539" cy="968400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646464"/>
                </a:solidFill>
                <a:latin typeface="Arial" panose="020B0604020202020204" pitchFamily="34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A02C04-EA2C-42DD-ABCC-353394A0BD0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0" t="-3" r="-303"/>
          <a:stretch/>
        </p:blipFill>
        <p:spPr>
          <a:xfrm>
            <a:off x="9029700" y="5531062"/>
            <a:ext cx="1143000" cy="1102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66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Y Frame small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83" y="615950"/>
            <a:ext cx="7727100" cy="3575050"/>
          </a:xfrm>
          <a:prstGeom prst="rect">
            <a:avLst/>
          </a:prstGeom>
        </p:spPr>
      </p:pic>
      <p:pic>
        <p:nvPicPr>
          <p:cNvPr id="14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8" name="EYLogoGrayCover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10252"/>
            <a:ext cx="987038" cy="1156968"/>
          </a:xfrm>
          <a:prstGeom prst="rect">
            <a:avLst/>
          </a:prstGeom>
        </p:spPr>
      </p:pic>
      <p:sp>
        <p:nvSpPr>
          <p:cNvPr id="19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1005317" y="2240280"/>
            <a:ext cx="6875882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1005317" y="3218688"/>
            <a:ext cx="6875882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1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8325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8A7A8201-381E-4C58-B577-411647E34FC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119" y="1588"/>
          <a:ext cx="211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8A7A8201-381E-4C58-B577-411647E34FC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9" y="1588"/>
                        <a:ext cx="211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Freeform 16">
            <a:extLst>
              <a:ext uri="{FF2B5EF4-FFF2-40B4-BE49-F238E27FC236}">
                <a16:creationId xmlns:a16="http://schemas.microsoft.com/office/drawing/2014/main" id="{AD8092E8-B4BA-4E77-AC78-4C76F1B3F30B}"/>
              </a:ext>
            </a:extLst>
          </p:cNvPr>
          <p:cNvSpPr>
            <a:spLocks/>
          </p:cNvSpPr>
          <p:nvPr userDrawn="1"/>
        </p:nvSpPr>
        <p:spPr bwMode="auto">
          <a:xfrm>
            <a:off x="790059" y="657030"/>
            <a:ext cx="5137636" cy="3462485"/>
          </a:xfrm>
          <a:custGeom>
            <a:avLst/>
            <a:gdLst>
              <a:gd name="T0" fmla="*/ 3130 w 3130"/>
              <a:gd name="T1" fmla="*/ 0 h 3196"/>
              <a:gd name="T2" fmla="*/ 3130 w 3130"/>
              <a:gd name="T3" fmla="*/ 0 h 3196"/>
              <a:gd name="T4" fmla="*/ 0 w 3130"/>
              <a:gd name="T5" fmla="*/ 555 h 3196"/>
              <a:gd name="T6" fmla="*/ 0 w 3130"/>
              <a:gd name="T7" fmla="*/ 3196 h 3196"/>
              <a:gd name="T8" fmla="*/ 3130 w 3130"/>
              <a:gd name="T9" fmla="*/ 3196 h 3196"/>
              <a:gd name="T10" fmla="*/ 3130 w 3130"/>
              <a:gd name="T11" fmla="*/ 0 h 3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30" h="3196">
                <a:moveTo>
                  <a:pt x="3130" y="0"/>
                </a:moveTo>
                <a:lnTo>
                  <a:pt x="3130" y="0"/>
                </a:lnTo>
                <a:lnTo>
                  <a:pt x="0" y="555"/>
                </a:lnTo>
                <a:lnTo>
                  <a:pt x="0" y="3196"/>
                </a:lnTo>
                <a:lnTo>
                  <a:pt x="3130" y="3196"/>
                </a:lnTo>
                <a:lnTo>
                  <a:pt x="31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pPr defTabSz="957372">
              <a:lnSpc>
                <a:spcPct val="110000"/>
              </a:lnSpc>
            </a:pPr>
            <a:endParaRPr lang="fr-FR" sz="1899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5288104D-4154-4609-BF07-DF2B566DF9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2112" y="1594648"/>
            <a:ext cx="4525539" cy="968400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646464"/>
                </a:solidFill>
                <a:latin typeface="Arial" panose="020B0604020202020204" pitchFamily="34" charset="0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601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pic>
        <p:nvPicPr>
          <p:cNvPr id="65" name="SVG">
            <a:extLst>
              <a:ext uri="{FF2B5EF4-FFF2-40B4-BE49-F238E27FC236}">
                <a16:creationId xmlns:a16="http://schemas.microsoft.com/office/drawing/2014/main" id="{9F455647-0D30-9A45-9689-71478D648B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401842"/>
            <a:ext cx="379723" cy="1044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EE7FDB6-B2F6-4A7C-9262-097EB935EE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257854" y="632642"/>
            <a:ext cx="203122" cy="237465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2902670" y="6680348"/>
            <a:ext cx="6386662" cy="12915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50" b="0" i="0" kern="1200" spc="8" noProof="0">
                <a:solidFill>
                  <a:schemeClr val="bg2"/>
                </a:solidFill>
                <a:latin typeface="Lato" panose="020F0502020204030203" pitchFamily="34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27545178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 sz="500">
                <a:solidFill>
                  <a:srgbClr val="595959"/>
                </a:solidFill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655686" y="6680348"/>
            <a:ext cx="8623023" cy="13749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500" b="0" i="0" kern="1200" spc="8" noProof="0">
                <a:solidFill>
                  <a:srgbClr val="595959"/>
                </a:solidFill>
                <a:latin typeface="EYInterstate Light" panose="02000506000000020004" pitchFamily="2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2130293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Vertical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15652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B89E2E-1088-374C-A8D9-98CDEF21958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84134" y="723900"/>
            <a:ext cx="6728779" cy="5400000"/>
          </a:xfrm>
        </p:spPr>
        <p:txBody>
          <a:bodyPr>
            <a:noAutofit/>
          </a:bodyPr>
          <a:lstStyle>
            <a:lvl1pPr>
              <a:defRPr>
                <a:latin typeface="EYInterstate Light" panose="02000506000000020004" pitchFamily="2" charset="0"/>
              </a:defRPr>
            </a:lvl1pPr>
            <a:lvl2pPr>
              <a:defRPr>
                <a:latin typeface="EYInterstate Light" panose="02000506000000020004" pitchFamily="2" charset="0"/>
              </a:defRPr>
            </a:lvl2pPr>
            <a:lvl3pPr>
              <a:defRPr>
                <a:latin typeface="EYInterstate Light" panose="02000506000000020004" pitchFamily="2" charset="0"/>
              </a:defRPr>
            </a:lvl3pPr>
            <a:lvl4pPr>
              <a:defRPr>
                <a:latin typeface="EYInterstate Light" panose="02000506000000020004" pitchFamily="2" charset="0"/>
              </a:defRPr>
            </a:lvl4pPr>
            <a:lvl5pPr>
              <a:defRPr>
                <a:latin typeface="EYInterstate Light" panose="02000506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3689E53-B713-7447-AB35-32BF4E7858A9}"/>
              </a:ext>
            </a:extLst>
          </p:cNvPr>
          <p:cNvSpPr/>
          <p:nvPr userDrawn="1"/>
        </p:nvSpPr>
        <p:spPr>
          <a:xfrm flipH="1">
            <a:off x="1" y="1"/>
            <a:ext cx="3765209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F8B7B4B-E049-2844-A584-B325505A95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90" y="762603"/>
            <a:ext cx="2921806" cy="6805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18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686349-A1F4-754A-8159-F858F51B2E98}"/>
              </a:ext>
            </a:extLst>
          </p:cNvPr>
          <p:cNvCxnSpPr>
            <a:cxnSpLocks/>
          </p:cNvCxnSpPr>
          <p:nvPr/>
        </p:nvCxnSpPr>
        <p:spPr>
          <a:xfrm>
            <a:off x="3764309" y="15114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Placeholder 17">
            <a:extLst>
              <a:ext uri="{FF2B5EF4-FFF2-40B4-BE49-F238E27FC236}">
                <a16:creationId xmlns:a16="http://schemas.microsoft.com/office/drawing/2014/main" id="{582DCBF8-E9DF-9946-A24C-7CB8DE3E3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9088" y="2163763"/>
            <a:ext cx="2923200" cy="3960000"/>
          </a:xfrm>
          <a:prstGeom prst="rect">
            <a:avLst/>
          </a:prstGeom>
        </p:spPr>
        <p:txBody>
          <a:bodyPr lIns="0">
            <a:no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90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2pPr>
            <a:lvl3pPr marL="101585" indent="-101585">
              <a:spcBef>
                <a:spcPts val="0"/>
              </a:spcBef>
              <a:spcAft>
                <a:spcPts val="450"/>
              </a:spcAft>
              <a:buSzPct val="120000"/>
              <a:buFont typeface="Arial" panose="020B0604020202020204" pitchFamily="34" charset="0"/>
              <a:buChar char="•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3pPr>
            <a:lvl4pPr marL="225369" indent="-103160">
              <a:spcBef>
                <a:spcPts val="0"/>
              </a:spcBef>
              <a:spcAft>
                <a:spcPts val="300"/>
              </a:spcAft>
              <a:buSzPct val="80000"/>
              <a:buFont typeface="Courier New" panose="02070309020205020404" pitchFamily="49" charset="0"/>
              <a:buChar char="o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4pPr>
            <a:lvl5pPr marL="0" indent="-144446">
              <a:spcBef>
                <a:spcPts val="0"/>
              </a:spcBef>
              <a:spcAft>
                <a:spcPts val="300"/>
              </a:spcAft>
              <a:buSzPct val="100000"/>
              <a:buFont typeface="+mj-lt"/>
              <a:buAutoNum type="arabicPeriod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5pPr>
          </a:lstStyle>
          <a:p>
            <a:pPr lvl="0"/>
            <a:r>
              <a:rPr lang="en-GB" noProof="0"/>
              <a:t>Click to edit [12pt bold/light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EA2BCA72-896D-684F-A806-B02D55B73D5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7" y="1582699"/>
            <a:ext cx="29232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20000"/>
              </a:lnSpc>
              <a:buNone/>
              <a:defRPr sz="9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[12pt light]</a:t>
            </a:r>
          </a:p>
        </p:txBody>
      </p:sp>
      <p:sp>
        <p:nvSpPr>
          <p:cNvPr id="18" name="Slide Number Placeholder 1">
            <a:extLst>
              <a:ext uri="{FF2B5EF4-FFF2-40B4-BE49-F238E27FC236}">
                <a16:creationId xmlns:a16="http://schemas.microsoft.com/office/drawing/2014/main" id="{08B0A920-6FF6-4E59-9DDD-2CF373DC6FC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 sz="500">
                <a:solidFill>
                  <a:srgbClr val="595959"/>
                </a:solidFill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9" name="Footer Placeholder 1">
            <a:extLst>
              <a:ext uri="{FF2B5EF4-FFF2-40B4-BE49-F238E27FC236}">
                <a16:creationId xmlns:a16="http://schemas.microsoft.com/office/drawing/2014/main" id="{4604C768-DF90-4ADD-8844-204E2CE92A95}"/>
              </a:ext>
            </a:extLst>
          </p:cNvPr>
          <p:cNvSpPr txBox="1">
            <a:spLocks/>
          </p:cNvSpPr>
          <p:nvPr userDrawn="1"/>
        </p:nvSpPr>
        <p:spPr>
          <a:xfrm>
            <a:off x="3791457" y="6680348"/>
            <a:ext cx="7154809" cy="13749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500" b="0" i="0" kern="1200" spc="8" noProof="0">
                <a:solidFill>
                  <a:srgbClr val="595959"/>
                </a:solidFill>
                <a:latin typeface="EYInterstate Light" panose="02000506000000020004" pitchFamily="2" charset="0"/>
              </a:rPr>
              <a:t>© 2021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5808859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Y Panel large"/>
          <p:cNvSpPr>
            <a:spLocks noChangeAspect="1"/>
          </p:cNvSpPr>
          <p:nvPr userDrawn="1"/>
        </p:nvSpPr>
        <p:spPr bwMode="gray">
          <a:xfrm rot="10800000">
            <a:off x="4368558" y="457201"/>
            <a:ext cx="7217664" cy="4570413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393" tIns="45696" rIns="91393" bIns="45696" numCol="1" anchor="t" anchorCtr="0" compatLnSpc="1">
            <a:prstTxWarp prst="textNoShape">
              <a:avLst/>
            </a:prstTxWarp>
          </a:bodyPr>
          <a:lstStyle/>
          <a:p>
            <a:endParaRPr lang="en-GB" sz="1100"/>
          </a:p>
        </p:txBody>
      </p:sp>
      <p:sp>
        <p:nvSpPr>
          <p:cNvPr id="9" name="Cover Title Presentation Regular"/>
          <p:cNvSpPr>
            <a:spLocks noGrp="1"/>
          </p:cNvSpPr>
          <p:nvPr>
            <p:ph type="ctrTitle"/>
          </p:nvPr>
        </p:nvSpPr>
        <p:spPr>
          <a:xfrm>
            <a:off x="4807241" y="1737360"/>
            <a:ext cx="6397468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Cover Subtitle Presentation Regular"/>
          <p:cNvSpPr>
            <a:spLocks noGrp="1"/>
          </p:cNvSpPr>
          <p:nvPr>
            <p:ph type="subTitle" idx="1"/>
          </p:nvPr>
        </p:nvSpPr>
        <p:spPr>
          <a:xfrm>
            <a:off x="4807241" y="2724913"/>
            <a:ext cx="6397468" cy="645742"/>
          </a:xfr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204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EY Frame small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283" y="615951"/>
            <a:ext cx="7727101" cy="3575050"/>
          </a:xfrm>
          <a:prstGeom prst="rect">
            <a:avLst/>
          </a:prstGeom>
        </p:spPr>
      </p:pic>
      <p:pic>
        <p:nvPicPr>
          <p:cNvPr id="14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sp>
        <p:nvSpPr>
          <p:cNvPr id="19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1005317" y="2240280"/>
            <a:ext cx="6875882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0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1005317" y="3218688"/>
            <a:ext cx="6875882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1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4097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EY Frame large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89" y="384048"/>
            <a:ext cx="5410430" cy="4572744"/>
          </a:xfrm>
          <a:prstGeom prst="rect">
            <a:avLst/>
          </a:prstGeom>
        </p:spPr>
      </p:pic>
      <p:pic>
        <p:nvPicPr>
          <p:cNvPr id="18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sp>
        <p:nvSpPr>
          <p:cNvPr id="20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996178" y="1691640"/>
            <a:ext cx="4595007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996178" y="2660905"/>
            <a:ext cx="4595007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6435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1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E1558-AE77-4713-BBDB-0582FCFC52F1}" type="datetime1">
              <a:rPr lang="nl-NL" smtClean="0"/>
              <a:t>13-07-2023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7109764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C1F36-60AF-47B3-AFD1-97E6F723BD9D}" type="datetime1">
              <a:rPr lang="nl-NL" smtClean="0"/>
              <a:t>13-07-2023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586930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EY Frame large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189" y="384047"/>
            <a:ext cx="5410430" cy="4572744"/>
          </a:xfrm>
          <a:prstGeom prst="rect">
            <a:avLst/>
          </a:prstGeom>
        </p:spPr>
      </p:pic>
      <p:pic>
        <p:nvPicPr>
          <p:cNvPr id="18" name="EY Approach Line &amp; Indicator Dark Gray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51" y="5888736"/>
            <a:ext cx="3778032" cy="618750"/>
          </a:xfrm>
          <a:prstGeom prst="rect">
            <a:avLst/>
          </a:prstGeom>
        </p:spPr>
      </p:pic>
      <p:pic>
        <p:nvPicPr>
          <p:cNvPr id="19" name="EYLogoGrayCover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7556" y="5340096"/>
            <a:ext cx="987038" cy="1156968"/>
          </a:xfrm>
          <a:prstGeom prst="rect">
            <a:avLst/>
          </a:prstGeom>
        </p:spPr>
      </p:pic>
      <p:sp>
        <p:nvSpPr>
          <p:cNvPr id="20" name="Cover Title Presentation Regular Dark Gray"/>
          <p:cNvSpPr>
            <a:spLocks noGrp="1"/>
          </p:cNvSpPr>
          <p:nvPr>
            <p:ph type="ctrTitle"/>
          </p:nvPr>
        </p:nvSpPr>
        <p:spPr>
          <a:xfrm>
            <a:off x="996177" y="1691640"/>
            <a:ext cx="4595007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1" name="Cover Subtitle Presentation Regular Dark Gray"/>
          <p:cNvSpPr>
            <a:spLocks noGrp="1"/>
          </p:cNvSpPr>
          <p:nvPr>
            <p:ph type="subTitle" idx="1"/>
          </p:nvPr>
        </p:nvSpPr>
        <p:spPr>
          <a:xfrm>
            <a:off x="996177" y="2660904"/>
            <a:ext cx="4595007" cy="64574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999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599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5154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356457">
              <a:defRPr/>
            </a:lvl2pPr>
            <a:lvl3pPr marL="712913">
              <a:defRPr/>
            </a:lvl3pPr>
            <a:lvl4pPr marL="1069370">
              <a:defRPr/>
            </a:lvl4pPr>
            <a:lvl5pPr marL="1425826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9A1A8-F8FB-4177-84F9-DAAF832D9EDE}" type="datetime1">
              <a:rPr lang="nl-NL" smtClean="0"/>
              <a:t>13-07-2023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6673734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9D905-FC36-4364-B689-80946FF88D6C}" type="datetime1">
              <a:rPr lang="nl-NL" smtClean="0"/>
              <a:t>13-07-2023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7416653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1B246-3271-40FA-8F5E-57180148D2F6}" type="datetime1">
              <a:rPr lang="nl-NL" smtClean="0"/>
              <a:t>13-07-2023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8602238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1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5CBFB-B937-4AB6-A45D-0505EC9104A9}" type="datetime1">
              <a:rPr lang="nl-NL" smtClean="0"/>
              <a:t>13-07-2023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175089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0578280-382D-4A24-9812-D98E7577975B}" type="datetime1">
              <a:rPr lang="nl-NL" smtClean="0"/>
              <a:t>13-07-2023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612329" y="2130552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 marL="1080605" indent="-357029"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196405" y="2130552"/>
            <a:ext cx="5390400" cy="3995928"/>
          </a:xfrm>
        </p:spPr>
        <p:txBody>
          <a:bodyPr/>
          <a:lstStyle>
            <a:lvl1pPr>
              <a:defRPr sz="2399"/>
            </a:lvl1pPr>
            <a:lvl2pPr>
              <a:defRPr sz="2399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612329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196405" y="1427144"/>
            <a:ext cx="5390400" cy="640800"/>
          </a:xfrm>
        </p:spPr>
        <p:txBody>
          <a:bodyPr anchor="t" anchorCtr="0"/>
          <a:lstStyle>
            <a:lvl1pPr>
              <a:buNone/>
              <a:defRPr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0078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07486" y="1025527"/>
            <a:ext cx="109728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998" b="1">
                <a:solidFill>
                  <a:schemeClr val="bg2"/>
                </a:solidFill>
                <a:latin typeface="+mn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5668A5CA-C96E-4BFC-81C8-54647CE2A3CB}" type="datetime1">
              <a:rPr lang="nl-NL" smtClean="0"/>
              <a:t>13-07-2023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69860208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7CF2F-76E4-4E5C-941A-E7E4FB5BB024}" type="datetime1">
              <a:rPr lang="nl-NL" smtClean="0"/>
              <a:t>13-07-2023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6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692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7483" y="719139"/>
            <a:ext cx="4675200" cy="5210062"/>
          </a:xfrm>
        </p:spPr>
        <p:txBody>
          <a:bodyPr/>
          <a:lstStyle>
            <a:lvl1pPr marL="0" indent="0" algn="l" defTabSz="994918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199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0" indent="0" algn="l" defTabSz="99491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2pPr>
            <a:lvl3pPr marL="176134" indent="-176134" algn="l" defTabSz="99491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3pPr>
            <a:lvl4pPr marL="0" indent="0" algn="l" defTabSz="99491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799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4pPr>
            <a:lvl5pPr marL="188828" indent="-188828" algn="l" defTabSz="99491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799" kern="1200" noProof="0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527442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40800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with placeholder - 3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1"/>
          <p:cNvSpPr/>
          <p:nvPr userDrawn="1"/>
        </p:nvSpPr>
        <p:spPr>
          <a:xfrm>
            <a:off x="0" y="0"/>
            <a:ext cx="169600" cy="6858000"/>
          </a:xfrm>
          <a:prstGeom prst="rect">
            <a:avLst/>
          </a:prstGeom>
          <a:solidFill>
            <a:srgbClr val="EE29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799"/>
          </a:p>
        </p:txBody>
      </p:sp>
      <p:sp>
        <p:nvSpPr>
          <p:cNvPr id="8" name="Slide Number Placeholder 2"/>
          <p:cNvSpPr txBox="1">
            <a:spLocks/>
          </p:cNvSpPr>
          <p:nvPr userDrawn="1"/>
        </p:nvSpPr>
        <p:spPr>
          <a:xfrm>
            <a:off x="-186399" y="6642583"/>
            <a:ext cx="542401" cy="184617"/>
          </a:xfrm>
          <a:prstGeom prst="rect">
            <a:avLst/>
          </a:prstGeom>
        </p:spPr>
        <p:txBody>
          <a:bodyPr vert="horz" lIns="91393" tIns="45696" rIns="91393" bIns="45696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lang="de-DE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80CE05EA-8EB7-4994-9B34-09892A67A7A9}" type="slidenum">
              <a:rPr lang="en-US" sz="600">
                <a:solidFill>
                  <a:srgbClr val="FFFFFF"/>
                </a:solidFill>
                <a:latin typeface="HelveticaNeueLT Std Thin" pitchFamily="34" charset="0"/>
              </a:rPr>
              <a:pPr algn="ctr"/>
              <a:t>‹N°›</a:t>
            </a:fld>
            <a:endParaRPr lang="en-US" sz="600">
              <a:solidFill>
                <a:srgbClr val="FFFFFF"/>
              </a:solidFill>
              <a:latin typeface="HelveticaNeueLT Std Thin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 bwMode="black">
          <a:xfrm rot="16200000">
            <a:off x="-801053" y="830135"/>
            <a:ext cx="1752600" cy="92333"/>
          </a:xfrm>
          <a:prstGeom prst="rect">
            <a:avLst/>
          </a:prstGeom>
          <a:noFill/>
        </p:spPr>
        <p:txBody>
          <a:bodyPr wrap="square" lIns="85686" tIns="0" rIns="0" bIns="0" rtlCol="0">
            <a:spAutoFit/>
          </a:bodyPr>
          <a:lstStyle/>
          <a:p>
            <a:pPr marL="0" indent="0" algn="ctr">
              <a:buClr>
                <a:schemeClr val="tx2"/>
              </a:buClr>
              <a:buFont typeface="Arial" pitchFamily="34" charset="0"/>
              <a:buNone/>
              <a:tabLst/>
            </a:pPr>
            <a:r>
              <a:rPr lang="en-US" sz="600" b="0" i="0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Copyright </a:t>
            </a:r>
            <a:r>
              <a:rPr lang="en-US" sz="600" b="0" i="0" u="none" strike="noStrike" kern="120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Sopra Banking Software 2015</a:t>
            </a:r>
            <a:endParaRPr lang="en-US" sz="400" b="0" u="none" noProof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09601" y="408297"/>
            <a:ext cx="10972800" cy="601661"/>
          </a:xfrm>
          <a:prstGeom prst="rect">
            <a:avLst/>
          </a:prstGeom>
        </p:spPr>
        <p:txBody>
          <a:bodyPr/>
          <a:lstStyle>
            <a:lvl1pPr>
              <a:defRPr sz="3598" b="1"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0"/>
          </p:nvPr>
        </p:nvSpPr>
        <p:spPr>
          <a:xfrm>
            <a:off x="609601" y="1782761"/>
            <a:ext cx="10972800" cy="3810000"/>
          </a:xfrm>
          <a:prstGeom prst="rect">
            <a:avLst/>
          </a:prstGeo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>
          <a:xfrm>
            <a:off x="609601" y="986499"/>
            <a:ext cx="10972800" cy="381000"/>
          </a:xfrm>
          <a:prstGeom prst="rect">
            <a:avLst/>
          </a:prstGeom>
        </p:spPr>
        <p:txBody>
          <a:bodyPr/>
          <a:lstStyle>
            <a:lvl1pPr>
              <a:defRPr sz="2799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9105789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1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031096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821091"/>
      </p:ext>
    </p:extLst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1" y="3886201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9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8161977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, sous-titre 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687943" y="1484316"/>
            <a:ext cx="10784681" cy="4681537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 bwMode="gray">
          <a:xfrm>
            <a:off x="725922" y="316182"/>
            <a:ext cx="10727167" cy="332547"/>
          </a:xfrm>
          <a:prstGeom prst="rect">
            <a:avLst/>
          </a:prstGeom>
        </p:spPr>
        <p:txBody>
          <a:bodyPr anchor="ctr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 bwMode="gray">
          <a:xfrm>
            <a:off x="6856060" y="6468455"/>
            <a:ext cx="1448218" cy="206104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 bwMode="gray">
          <a:xfrm>
            <a:off x="708644" y="6502209"/>
            <a:ext cx="6059455" cy="162152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In Car Payment – RCI Bank - Confidential</a:t>
            </a:r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 bwMode="gray">
          <a:xfrm>
            <a:off x="162850" y="6502209"/>
            <a:ext cx="394969" cy="16215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F43E6FD-AB27-4108-A2FC-346BB5F75E3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 bwMode="gray">
          <a:xfrm>
            <a:off x="725920" y="656683"/>
            <a:ext cx="10727267" cy="269875"/>
          </a:xfrm>
          <a:prstGeom prst="rect">
            <a:avLst/>
          </a:prstGeom>
        </p:spPr>
        <p:txBody>
          <a:bodyPr vert="horz" lIns="0" tIns="45710" rIns="0" bIns="45710" rtlCol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lang="fr-FR" sz="1799" cap="all" smtClean="0">
                <a:solidFill>
                  <a:srgbClr val="CF022B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>
              <a:defRPr lang="fr-FR" smtClean="0"/>
            </a:lvl2pPr>
            <a:lvl3pPr>
              <a:defRPr lang="fr-FR" smtClean="0"/>
            </a:lvl3pPr>
            <a:lvl4pPr>
              <a:defRPr lang="fr-FR" smtClean="0"/>
            </a:lvl4pPr>
            <a:lvl5pPr>
              <a:defRPr lang="en-GB"/>
            </a:lvl5pPr>
          </a:lstStyle>
          <a:p>
            <a:pPr marL="0" lvl="0">
              <a:lnSpc>
                <a:spcPct val="90000"/>
              </a:lnSpc>
              <a:spcBef>
                <a:spcPct val="0"/>
              </a:spcBef>
            </a:pPr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8873528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B0330C-6F25-40AC-A96F-54671E0C9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2AF2D7D-D825-449A-8994-EA6AC39C59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F52CAF0-E1C9-449A-AE8F-6FFFFE929A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F32D399-D521-4584-B4F8-58BE134AEA4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D68D5E1-107C-4289-8E57-F91858C321D5}" type="datetime1">
              <a:rPr lang="nl-NL" smtClean="0"/>
              <a:t>13-07-2023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692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52FDF7-6DFF-4147-9FBF-D3D190E4A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19D2E2-9730-4A93-BFB9-4C6CF57AC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CA35AC7-7467-4EE3-BFDE-6BB4BBE84E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A7ACC6-0A58-45C5-B3C2-B3CF3640191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ED68D5E1-107C-4289-8E57-F91858C321D5}" type="datetime1">
              <a:rPr lang="nl-NL" smtClean="0"/>
              <a:t>13-07-2023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78843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pic>
        <p:nvPicPr>
          <p:cNvPr id="65" name="SVG">
            <a:extLst>
              <a:ext uri="{FF2B5EF4-FFF2-40B4-BE49-F238E27FC236}">
                <a16:creationId xmlns:a16="http://schemas.microsoft.com/office/drawing/2014/main" id="{9F455647-0D30-9A45-9689-71478D648B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401842"/>
            <a:ext cx="379723" cy="1044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EE7FDB6-B2F6-4A7C-9262-097EB935EE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257854" y="632642"/>
            <a:ext cx="203122" cy="237465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2902670" y="6680348"/>
            <a:ext cx="6386662" cy="12915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50" b="0" i="0" kern="1200" spc="8" noProof="0">
                <a:solidFill>
                  <a:schemeClr val="bg2"/>
                </a:solidFill>
                <a:latin typeface="Lato" panose="020F0502020204030203" pitchFamily="34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555362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3689E53-B713-7447-AB35-32BF4E7858A9}"/>
              </a:ext>
            </a:extLst>
          </p:cNvPr>
          <p:cNvSpPr/>
          <p:nvPr userDrawn="1"/>
        </p:nvSpPr>
        <p:spPr>
          <a:xfrm flipH="1">
            <a:off x="1" y="1"/>
            <a:ext cx="3765209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B89E2E-1088-374C-A8D9-98CDEF21958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84134" y="723900"/>
            <a:ext cx="6728779" cy="5400000"/>
          </a:xfrm>
        </p:spPr>
        <p:txBody>
          <a:bodyPr>
            <a:noAutofit/>
          </a:bodyPr>
          <a:lstStyle>
            <a:lvl1pPr>
              <a:defRPr>
                <a:latin typeface="EYInterstate Light" panose="02000506000000020004" pitchFamily="2" charset="0"/>
              </a:defRPr>
            </a:lvl1pPr>
            <a:lvl2pPr>
              <a:defRPr>
                <a:latin typeface="EYInterstate Light" panose="02000506000000020004" pitchFamily="2" charset="0"/>
              </a:defRPr>
            </a:lvl2pPr>
            <a:lvl3pPr>
              <a:defRPr>
                <a:latin typeface="EYInterstate Light" panose="02000506000000020004" pitchFamily="2" charset="0"/>
              </a:defRPr>
            </a:lvl3pPr>
            <a:lvl4pPr>
              <a:defRPr>
                <a:latin typeface="EYInterstate Light" panose="02000506000000020004" pitchFamily="2" charset="0"/>
              </a:defRPr>
            </a:lvl4pPr>
            <a:lvl5pPr>
              <a:defRPr>
                <a:latin typeface="EYInterstate Light" panose="02000506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F8B7B4B-E049-2844-A584-B325505A95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90" y="762603"/>
            <a:ext cx="2921806" cy="6805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18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686349-A1F4-754A-8159-F858F51B2E98}"/>
              </a:ext>
            </a:extLst>
          </p:cNvPr>
          <p:cNvCxnSpPr>
            <a:cxnSpLocks/>
          </p:cNvCxnSpPr>
          <p:nvPr/>
        </p:nvCxnSpPr>
        <p:spPr>
          <a:xfrm>
            <a:off x="3764309" y="15114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FC5337-FE48-E04F-8042-C4EE195111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8" name="Text Placeholder 17">
            <a:extLst>
              <a:ext uri="{FF2B5EF4-FFF2-40B4-BE49-F238E27FC236}">
                <a16:creationId xmlns:a16="http://schemas.microsoft.com/office/drawing/2014/main" id="{582DCBF8-E9DF-9946-A24C-7CB8DE3E3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9088" y="2163763"/>
            <a:ext cx="2923200" cy="3960000"/>
          </a:xfrm>
          <a:prstGeom prst="rect">
            <a:avLst/>
          </a:prstGeom>
        </p:spPr>
        <p:txBody>
          <a:bodyPr lIns="0">
            <a:no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90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2pPr>
            <a:lvl3pPr marL="101585" indent="-101585">
              <a:spcBef>
                <a:spcPts val="0"/>
              </a:spcBef>
              <a:spcAft>
                <a:spcPts val="450"/>
              </a:spcAft>
              <a:buSzPct val="120000"/>
              <a:buFont typeface="Arial" panose="020B0604020202020204" pitchFamily="34" charset="0"/>
              <a:buChar char="•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3pPr>
            <a:lvl4pPr marL="225369" indent="-103160">
              <a:spcBef>
                <a:spcPts val="0"/>
              </a:spcBef>
              <a:spcAft>
                <a:spcPts val="300"/>
              </a:spcAft>
              <a:buSzPct val="80000"/>
              <a:buFont typeface="Courier New" panose="02070309020205020404" pitchFamily="49" charset="0"/>
              <a:buChar char="o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4pPr>
            <a:lvl5pPr marL="0" indent="-144446">
              <a:spcBef>
                <a:spcPts val="0"/>
              </a:spcBef>
              <a:spcAft>
                <a:spcPts val="300"/>
              </a:spcAft>
              <a:buSzPct val="100000"/>
              <a:buFont typeface="+mj-lt"/>
              <a:buAutoNum type="arabicPeriod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5pPr>
          </a:lstStyle>
          <a:p>
            <a:pPr lvl="0"/>
            <a:r>
              <a:rPr lang="en-GB" noProof="0"/>
              <a:t>Click to edit [12pt bold/light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EA2BCA72-896D-684F-A806-B02D55B73D5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7" y="1582699"/>
            <a:ext cx="29232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20000"/>
              </a:lnSpc>
              <a:buNone/>
              <a:defRPr sz="9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[12pt light]</a:t>
            </a:r>
          </a:p>
        </p:txBody>
      </p:sp>
      <p:pic>
        <p:nvPicPr>
          <p:cNvPr id="29" name="SVG">
            <a:extLst>
              <a:ext uri="{FF2B5EF4-FFF2-40B4-BE49-F238E27FC236}">
                <a16:creationId xmlns:a16="http://schemas.microsoft.com/office/drawing/2014/main" id="{DB7377B0-C123-AB4D-9E93-59B5E41585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871297"/>
            <a:ext cx="379723" cy="10440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D2A5CBCF-4302-48A8-898C-C1761476F0D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627142" y="187331"/>
            <a:ext cx="203122" cy="237465"/>
          </a:xfrm>
          <a:prstGeom prst="rect">
            <a:avLst/>
          </a:prstGeom>
        </p:spPr>
      </p:pic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F2D5DB53-B72B-4B64-B8E9-754002047818}"/>
              </a:ext>
            </a:extLst>
          </p:cNvPr>
          <p:cNvSpPr txBox="1">
            <a:spLocks/>
          </p:cNvSpPr>
          <p:nvPr userDrawn="1"/>
        </p:nvSpPr>
        <p:spPr>
          <a:xfrm>
            <a:off x="3961324" y="6680348"/>
            <a:ext cx="6386662" cy="12915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50" b="0" i="0" kern="1200" spc="8" noProof="0">
                <a:solidFill>
                  <a:schemeClr val="bg2"/>
                </a:solidFill>
                <a:latin typeface="Lato" panose="020F0502020204030203" pitchFamily="34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39872731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 sz="500">
                <a:solidFill>
                  <a:srgbClr val="595959"/>
                </a:solidFill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655686" y="6680348"/>
            <a:ext cx="8623023" cy="13749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sz="500" b="0" i="0" kern="1200" spc="8" noProof="0">
                <a:solidFill>
                  <a:srgbClr val="595959"/>
                </a:solidFill>
                <a:latin typeface="EYInterstate Light" panose="02000506000000020004" pitchFamily="2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BB060CD-D969-4657-AADF-A48ADE63BC15}"/>
              </a:ext>
            </a:extLst>
          </p:cNvPr>
          <p:cNvGrpSpPr/>
          <p:nvPr userDrawn="1"/>
        </p:nvGrpSpPr>
        <p:grpSpPr>
          <a:xfrm>
            <a:off x="136843" y="245503"/>
            <a:ext cx="403628" cy="488537"/>
            <a:chOff x="3865101" y="1291410"/>
            <a:chExt cx="327948" cy="488537"/>
          </a:xfrm>
        </p:grpSpPr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102C87E9-998F-4256-8FE3-1637F8D17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865101" y="1294173"/>
              <a:ext cx="327948" cy="48577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E7AE38A-2C07-4A62-B1DB-72A58887DD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086"/>
            <a:stretch/>
          </p:blipFill>
          <p:spPr>
            <a:xfrm>
              <a:off x="4035899" y="1291410"/>
              <a:ext cx="154449" cy="4877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40571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ertical Layout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3689E53-B713-7447-AB35-32BF4E7858A9}"/>
              </a:ext>
            </a:extLst>
          </p:cNvPr>
          <p:cNvSpPr/>
          <p:nvPr userDrawn="1"/>
        </p:nvSpPr>
        <p:spPr>
          <a:xfrm flipH="1">
            <a:off x="1" y="1"/>
            <a:ext cx="3765209" cy="6858000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B89E2E-1088-374C-A8D9-98CDEF219587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784134" y="723900"/>
            <a:ext cx="6728779" cy="5400000"/>
          </a:xfrm>
        </p:spPr>
        <p:txBody>
          <a:bodyPr>
            <a:noAutofit/>
          </a:bodyPr>
          <a:lstStyle>
            <a:lvl1pPr>
              <a:defRPr>
                <a:latin typeface="EYInterstate Light" panose="02000506000000020004" pitchFamily="2" charset="0"/>
              </a:defRPr>
            </a:lvl1pPr>
            <a:lvl2pPr>
              <a:defRPr>
                <a:latin typeface="EYInterstate Light" panose="02000506000000020004" pitchFamily="2" charset="0"/>
              </a:defRPr>
            </a:lvl2pPr>
            <a:lvl3pPr>
              <a:defRPr>
                <a:latin typeface="EYInterstate Light" panose="02000506000000020004" pitchFamily="2" charset="0"/>
              </a:defRPr>
            </a:lvl3pPr>
            <a:lvl4pPr>
              <a:defRPr>
                <a:latin typeface="EYInterstate Light" panose="02000506000000020004" pitchFamily="2" charset="0"/>
              </a:defRPr>
            </a:lvl4pPr>
            <a:lvl5pPr>
              <a:defRPr>
                <a:latin typeface="EYInterstate Light" panose="02000506000000020004" pitchFamily="2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levels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8F8B7B4B-E049-2844-A584-B325505A95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90" y="762603"/>
            <a:ext cx="2921806" cy="6805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18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9686349-A1F4-754A-8159-F858F51B2E98}"/>
              </a:ext>
            </a:extLst>
          </p:cNvPr>
          <p:cNvCxnSpPr>
            <a:cxnSpLocks/>
          </p:cNvCxnSpPr>
          <p:nvPr/>
        </p:nvCxnSpPr>
        <p:spPr>
          <a:xfrm>
            <a:off x="3764309" y="15114"/>
            <a:ext cx="0" cy="685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FC5337-FE48-E04F-8042-C4EE195111A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 sz="500">
                <a:solidFill>
                  <a:srgbClr val="595959"/>
                </a:solidFill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28" name="Text Placeholder 17">
            <a:extLst>
              <a:ext uri="{FF2B5EF4-FFF2-40B4-BE49-F238E27FC236}">
                <a16:creationId xmlns:a16="http://schemas.microsoft.com/office/drawing/2014/main" id="{582DCBF8-E9DF-9946-A24C-7CB8DE3E33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79088" y="2163763"/>
            <a:ext cx="2923200" cy="3960000"/>
          </a:xfrm>
          <a:prstGeom prst="rect">
            <a:avLst/>
          </a:prstGeom>
        </p:spPr>
        <p:txBody>
          <a:bodyPr lIns="0">
            <a:noAutofit/>
          </a:bodyPr>
          <a:lstStyle>
            <a:lvl1pPr>
              <a:spcBef>
                <a:spcPts val="0"/>
              </a:spcBef>
              <a:spcAft>
                <a:spcPts val="600"/>
              </a:spcAft>
              <a:defRPr sz="90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>
              <a:spcBef>
                <a:spcPts val="0"/>
              </a:spcBef>
              <a:spcAft>
                <a:spcPts val="600"/>
              </a:spcAft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2pPr>
            <a:lvl3pPr marL="101585" indent="-101585">
              <a:spcBef>
                <a:spcPts val="0"/>
              </a:spcBef>
              <a:spcAft>
                <a:spcPts val="450"/>
              </a:spcAft>
              <a:buSzPct val="120000"/>
              <a:buFont typeface="Arial" panose="020B0604020202020204" pitchFamily="34" charset="0"/>
              <a:buChar char="•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3pPr>
            <a:lvl4pPr marL="225369" indent="-103160">
              <a:spcBef>
                <a:spcPts val="0"/>
              </a:spcBef>
              <a:spcAft>
                <a:spcPts val="300"/>
              </a:spcAft>
              <a:buSzPct val="80000"/>
              <a:buFont typeface="Courier New" panose="02070309020205020404" pitchFamily="49" charset="0"/>
              <a:buChar char="o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4pPr>
            <a:lvl5pPr marL="0" indent="-144446">
              <a:spcBef>
                <a:spcPts val="0"/>
              </a:spcBef>
              <a:spcAft>
                <a:spcPts val="300"/>
              </a:spcAft>
              <a:buSzPct val="100000"/>
              <a:buFont typeface="+mj-lt"/>
              <a:buAutoNum type="arabicPeriod"/>
              <a:defRPr sz="900" b="0" i="0"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5pPr>
          </a:lstStyle>
          <a:p>
            <a:pPr lvl="0"/>
            <a:r>
              <a:rPr lang="en-GB" noProof="0"/>
              <a:t>Click to edit [12pt bold/light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levels</a:t>
            </a:r>
          </a:p>
        </p:txBody>
      </p:sp>
      <p:sp>
        <p:nvSpPr>
          <p:cNvPr id="32" name="Text Placeholder 2">
            <a:extLst>
              <a:ext uri="{FF2B5EF4-FFF2-40B4-BE49-F238E27FC236}">
                <a16:creationId xmlns:a16="http://schemas.microsoft.com/office/drawing/2014/main" id="{EA2BCA72-896D-684F-A806-B02D55B73D5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7" y="1582699"/>
            <a:ext cx="29232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20000"/>
              </a:lnSpc>
              <a:buNone/>
              <a:defRPr sz="9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[12pt light]</a:t>
            </a:r>
          </a:p>
        </p:txBody>
      </p:sp>
      <p:sp>
        <p:nvSpPr>
          <p:cNvPr id="12" name="Footer Placeholder 1">
            <a:extLst>
              <a:ext uri="{FF2B5EF4-FFF2-40B4-BE49-F238E27FC236}">
                <a16:creationId xmlns:a16="http://schemas.microsoft.com/office/drawing/2014/main" id="{F2D5DB53-B72B-4B64-B8E9-754002047818}"/>
              </a:ext>
            </a:extLst>
          </p:cNvPr>
          <p:cNvSpPr txBox="1">
            <a:spLocks/>
          </p:cNvSpPr>
          <p:nvPr userDrawn="1"/>
        </p:nvSpPr>
        <p:spPr>
          <a:xfrm>
            <a:off x="3791457" y="6680348"/>
            <a:ext cx="7154809" cy="13749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500" b="0" i="0" kern="1200" spc="8" noProof="0">
                <a:solidFill>
                  <a:srgbClr val="595959"/>
                </a:solidFill>
                <a:latin typeface="EYInterstate Light" panose="02000506000000020004" pitchFamily="2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ABEAD92-1D9F-430B-9361-3532C0858317}"/>
              </a:ext>
            </a:extLst>
          </p:cNvPr>
          <p:cNvGrpSpPr/>
          <p:nvPr userDrawn="1"/>
        </p:nvGrpSpPr>
        <p:grpSpPr>
          <a:xfrm>
            <a:off x="136843" y="757303"/>
            <a:ext cx="403628" cy="488537"/>
            <a:chOff x="3865101" y="1291410"/>
            <a:chExt cx="327948" cy="488537"/>
          </a:xfrm>
        </p:grpSpPr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85F7D152-D1CD-4756-8B92-2A23DC315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865101" y="1294173"/>
              <a:ext cx="327948" cy="48577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6F028F6-7509-4686-83CC-DE7978564F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086"/>
            <a:stretch/>
          </p:blipFill>
          <p:spPr>
            <a:xfrm>
              <a:off x="4035899" y="1291410"/>
              <a:ext cx="154449" cy="4877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69710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50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4" y="260074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400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4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2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6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0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78" marR="0" indent="-116678" algn="l" defTabSz="68578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200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pic>
        <p:nvPicPr>
          <p:cNvPr id="65" name="SVG">
            <a:extLst>
              <a:ext uri="{FF2B5EF4-FFF2-40B4-BE49-F238E27FC236}">
                <a16:creationId xmlns:a16="http://schemas.microsoft.com/office/drawing/2014/main" id="{9F455647-0D30-9A45-9689-71478D648B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4" y="401842"/>
            <a:ext cx="379723" cy="1044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EE7FDB6-B2F6-4A7C-9262-097EB935EE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257854" y="632642"/>
            <a:ext cx="203122" cy="237465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7" y="6671560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Footer Placeholder 1">
            <a:extLst>
              <a:ext uri="{FF2B5EF4-FFF2-40B4-BE49-F238E27FC236}">
                <a16:creationId xmlns:a16="http://schemas.microsoft.com/office/drawing/2014/main" id="{4C983764-85B9-4B3A-BA4F-C554B9BEF89B}"/>
              </a:ext>
            </a:extLst>
          </p:cNvPr>
          <p:cNvSpPr txBox="1">
            <a:spLocks/>
          </p:cNvSpPr>
          <p:nvPr userDrawn="1"/>
        </p:nvSpPr>
        <p:spPr>
          <a:xfrm>
            <a:off x="2902670" y="6680348"/>
            <a:ext cx="6386662" cy="12915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lang="en-GB" sz="450" b="0" i="0" kern="1200" spc="8" dirty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450" b="0" i="0" kern="1200" spc="8" noProof="0">
                <a:solidFill>
                  <a:schemeClr val="bg2"/>
                </a:solidFill>
                <a:latin typeface="Lato" panose="020F0502020204030203" pitchFamily="34" charset="0"/>
              </a:rPr>
              <a:t>© 2020 Propriété d'Ernst &amp; Young Advisory – Confidentiel. Cette proposition de services, à votre seul usage interne, est indissociable des éléments de contexte qui ont permis de l’établir.</a:t>
            </a:r>
          </a:p>
        </p:txBody>
      </p:sp>
    </p:spTree>
    <p:extLst>
      <p:ext uri="{BB962C8B-B14F-4D97-AF65-F5344CB8AC3E}">
        <p14:creationId xmlns:p14="http://schemas.microsoft.com/office/powerpoint/2010/main" val="9249147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99708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46EA45-EC9E-483F-B6F2-FED34E142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88811-36E7-432E-A960-88E6F69A3A5E}" type="datetimeFigureOut">
              <a:rPr lang="fr-FR" smtClean="0"/>
              <a:t>13/07/2023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8C4F76-C4BF-45B4-BE8C-9B2C81623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F200BC-C908-425A-897E-EA0DE6FFD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B386D-B2B8-4664-84CD-DB98329E9D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231940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V template__F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3562350" y="673669"/>
            <a:ext cx="3962400" cy="89968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12544" eaLnBrk="1" fontAlgn="auto" latinLnBrk="0" hangingPunct="1">
              <a:lnSpc>
                <a:spcPct val="100000"/>
              </a:lnSpc>
              <a:spcBef>
                <a:spcPts val="2949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1099">
                <a:latin typeface="EYInterstate Light" panose="02000506000000020004" pitchFamily="2" charset="0"/>
              </a:defRPr>
            </a:lvl1pPr>
            <a:lvl2pPr marL="317341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marL="0" marR="0" lvl="0" indent="0" algn="l" defTabSz="412544" eaLnBrk="1" fontAlgn="auto" latinLnBrk="0" hangingPunct="1">
              <a:lnSpc>
                <a:spcPct val="100000"/>
              </a:lnSpc>
              <a:spcBef>
                <a:spcPts val="2949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lang="fr-FR">
                <a:latin typeface="EYInterstate Light" charset="0"/>
                <a:ea typeface="EYInterstate Light" charset="0"/>
                <a:cs typeface="EYInterstate Light" charset="0"/>
              </a:rPr>
              <a:t>Brève explication de ce que vous pouvez apporter à la mission.</a:t>
            </a:r>
          </a:p>
          <a:p>
            <a:pPr lvl="0"/>
            <a:endParaRPr lang="fr-FR"/>
          </a:p>
        </p:txBody>
      </p:sp>
      <p:sp>
        <p:nvSpPr>
          <p:cNvPr id="25" name="Picture Placeholder 26"/>
          <p:cNvSpPr>
            <a:spLocks noGrp="1"/>
          </p:cNvSpPr>
          <p:nvPr>
            <p:ph type="pic" sz="quarter" idx="11"/>
          </p:nvPr>
        </p:nvSpPr>
        <p:spPr>
          <a:xfrm>
            <a:off x="-6944" y="3"/>
            <a:ext cx="3302594" cy="3819787"/>
          </a:xfrm>
          <a:custGeom>
            <a:avLst/>
            <a:gdLst>
              <a:gd name="connsiteX0" fmla="*/ 0 w 6591300"/>
              <a:gd name="connsiteY0" fmla="*/ 0 h 7677150"/>
              <a:gd name="connsiteX1" fmla="*/ 6591300 w 6591300"/>
              <a:gd name="connsiteY1" fmla="*/ 0 h 7677150"/>
              <a:gd name="connsiteX2" fmla="*/ 6591300 w 6591300"/>
              <a:gd name="connsiteY2" fmla="*/ 7677150 h 7677150"/>
              <a:gd name="connsiteX3" fmla="*/ 0 w 6591300"/>
              <a:gd name="connsiteY3" fmla="*/ 7677150 h 7677150"/>
              <a:gd name="connsiteX4" fmla="*/ 0 w 6591300"/>
              <a:gd name="connsiteY4" fmla="*/ 0 h 7677150"/>
              <a:gd name="connsiteX0" fmla="*/ 0 w 6591300"/>
              <a:gd name="connsiteY0" fmla="*/ 0 h 7677150"/>
              <a:gd name="connsiteX1" fmla="*/ 6591300 w 6591300"/>
              <a:gd name="connsiteY1" fmla="*/ 0 h 7677150"/>
              <a:gd name="connsiteX2" fmla="*/ 6591300 w 6591300"/>
              <a:gd name="connsiteY2" fmla="*/ 6362700 h 7677150"/>
              <a:gd name="connsiteX3" fmla="*/ 0 w 6591300"/>
              <a:gd name="connsiteY3" fmla="*/ 7677150 h 7677150"/>
              <a:gd name="connsiteX4" fmla="*/ 0 w 6591300"/>
              <a:gd name="connsiteY4" fmla="*/ 0 h 7677150"/>
              <a:gd name="connsiteX0" fmla="*/ 0 w 6591300"/>
              <a:gd name="connsiteY0" fmla="*/ 0 h 7524750"/>
              <a:gd name="connsiteX1" fmla="*/ 6591300 w 6591300"/>
              <a:gd name="connsiteY1" fmla="*/ 0 h 7524750"/>
              <a:gd name="connsiteX2" fmla="*/ 6591300 w 6591300"/>
              <a:gd name="connsiteY2" fmla="*/ 6362700 h 7524750"/>
              <a:gd name="connsiteX3" fmla="*/ 38100 w 6591300"/>
              <a:gd name="connsiteY3" fmla="*/ 7524750 h 7524750"/>
              <a:gd name="connsiteX4" fmla="*/ 0 w 6591300"/>
              <a:gd name="connsiteY4" fmla="*/ 0 h 7524750"/>
              <a:gd name="connsiteX0" fmla="*/ 0 w 6591300"/>
              <a:gd name="connsiteY0" fmla="*/ 0 h 7599395"/>
              <a:gd name="connsiteX1" fmla="*/ 6591300 w 6591300"/>
              <a:gd name="connsiteY1" fmla="*/ 0 h 7599395"/>
              <a:gd name="connsiteX2" fmla="*/ 6591300 w 6591300"/>
              <a:gd name="connsiteY2" fmla="*/ 6362700 h 7599395"/>
              <a:gd name="connsiteX3" fmla="*/ 19439 w 6591300"/>
              <a:gd name="connsiteY3" fmla="*/ 7599395 h 7599395"/>
              <a:gd name="connsiteX4" fmla="*/ 0 w 6591300"/>
              <a:gd name="connsiteY4" fmla="*/ 0 h 7599395"/>
              <a:gd name="connsiteX0" fmla="*/ 0 w 6591300"/>
              <a:gd name="connsiteY0" fmla="*/ 0 h 7599395"/>
              <a:gd name="connsiteX1" fmla="*/ 6591300 w 6591300"/>
              <a:gd name="connsiteY1" fmla="*/ 0 h 7599395"/>
              <a:gd name="connsiteX2" fmla="*/ 6572639 w 6591300"/>
              <a:gd name="connsiteY2" fmla="*/ 6400022 h 7599395"/>
              <a:gd name="connsiteX3" fmla="*/ 19439 w 6591300"/>
              <a:gd name="connsiteY3" fmla="*/ 7599395 h 7599395"/>
              <a:gd name="connsiteX4" fmla="*/ 0 w 6591300"/>
              <a:gd name="connsiteY4" fmla="*/ 0 h 7599395"/>
              <a:gd name="connsiteX0" fmla="*/ 55640 w 6646940"/>
              <a:gd name="connsiteY0" fmla="*/ 0 h 7636718"/>
              <a:gd name="connsiteX1" fmla="*/ 6646940 w 6646940"/>
              <a:gd name="connsiteY1" fmla="*/ 0 h 7636718"/>
              <a:gd name="connsiteX2" fmla="*/ 6628279 w 6646940"/>
              <a:gd name="connsiteY2" fmla="*/ 6400022 h 7636718"/>
              <a:gd name="connsiteX3" fmla="*/ 434 w 6646940"/>
              <a:gd name="connsiteY3" fmla="*/ 7636718 h 7636718"/>
              <a:gd name="connsiteX4" fmla="*/ 55640 w 6646940"/>
              <a:gd name="connsiteY4" fmla="*/ 0 h 7636718"/>
              <a:gd name="connsiteX0" fmla="*/ 0 w 6591300"/>
              <a:gd name="connsiteY0" fmla="*/ 0 h 7599396"/>
              <a:gd name="connsiteX1" fmla="*/ 6591300 w 6591300"/>
              <a:gd name="connsiteY1" fmla="*/ 0 h 7599396"/>
              <a:gd name="connsiteX2" fmla="*/ 6572639 w 6591300"/>
              <a:gd name="connsiteY2" fmla="*/ 6400022 h 7599396"/>
              <a:gd name="connsiteX3" fmla="*/ 19439 w 6591300"/>
              <a:gd name="connsiteY3" fmla="*/ 7599396 h 7599396"/>
              <a:gd name="connsiteX4" fmla="*/ 0 w 6591300"/>
              <a:gd name="connsiteY4" fmla="*/ 0 h 7599396"/>
              <a:gd name="connsiteX0" fmla="*/ 0 w 6591300"/>
              <a:gd name="connsiteY0" fmla="*/ 0 h 7618057"/>
              <a:gd name="connsiteX1" fmla="*/ 6591300 w 6591300"/>
              <a:gd name="connsiteY1" fmla="*/ 0 h 7618057"/>
              <a:gd name="connsiteX2" fmla="*/ 6572639 w 6591300"/>
              <a:gd name="connsiteY2" fmla="*/ 6400022 h 7618057"/>
              <a:gd name="connsiteX3" fmla="*/ 19439 w 6591300"/>
              <a:gd name="connsiteY3" fmla="*/ 7618057 h 7618057"/>
              <a:gd name="connsiteX4" fmla="*/ 0 w 6591300"/>
              <a:gd name="connsiteY4" fmla="*/ 0 h 7618057"/>
              <a:gd name="connsiteX0" fmla="*/ 13887 w 6605187"/>
              <a:gd name="connsiteY0" fmla="*/ 0 h 7639573"/>
              <a:gd name="connsiteX1" fmla="*/ 6605187 w 6605187"/>
              <a:gd name="connsiteY1" fmla="*/ 0 h 7639573"/>
              <a:gd name="connsiteX2" fmla="*/ 6586526 w 6605187"/>
              <a:gd name="connsiteY2" fmla="*/ 6400022 h 7639573"/>
              <a:gd name="connsiteX3" fmla="*/ 1053 w 6605187"/>
              <a:gd name="connsiteY3" fmla="*/ 7639573 h 7639573"/>
              <a:gd name="connsiteX4" fmla="*/ 13887 w 6605187"/>
              <a:gd name="connsiteY4" fmla="*/ 0 h 7639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05187" h="7639573">
                <a:moveTo>
                  <a:pt x="13887" y="0"/>
                </a:moveTo>
                <a:lnTo>
                  <a:pt x="6605187" y="0"/>
                </a:lnTo>
                <a:cubicBezTo>
                  <a:pt x="6598967" y="2133341"/>
                  <a:pt x="6592746" y="4266681"/>
                  <a:pt x="6586526" y="6400022"/>
                </a:cubicBezTo>
                <a:lnTo>
                  <a:pt x="1053" y="7639573"/>
                </a:lnTo>
                <a:cubicBezTo>
                  <a:pt x="-5427" y="5106441"/>
                  <a:pt x="20367" y="2533132"/>
                  <a:pt x="13887" y="0"/>
                </a:cubicBezTo>
                <a:close/>
              </a:path>
            </a:pathLst>
          </a:custGeom>
        </p:spPr>
        <p:txBody>
          <a:bodyPr/>
          <a:lstStyle/>
          <a:p>
            <a:endParaRPr lang="fr-FR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7858126" y="2381250"/>
            <a:ext cx="3780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  <a:defRPr sz="1099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panose="02000506000000020004" pitchFamily="2" charset="0"/>
              </a:defRPr>
            </a:lvl1pPr>
            <a:lvl2pPr marL="171364" marR="0" indent="-171364" algn="l" defTabSz="412544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 typeface="Arial" charset="0"/>
              <a:buChar char="•"/>
              <a:tabLst/>
              <a:defRPr sz="1099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>
              <a:lnSpc>
                <a:spcPct val="110000"/>
              </a:lnSpc>
            </a:pP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Contexte/Solution (Pour un acteur du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nous avons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). Max 3 lignes.</a:t>
            </a:r>
          </a:p>
          <a:p>
            <a:pPr>
              <a:lnSpc>
                <a:spcPct val="50000"/>
              </a:lnSpc>
            </a:pPr>
            <a:endParaRPr lang="fr-FR">
              <a:solidFill>
                <a:schemeClr val="tx1">
                  <a:lumMod val="85000"/>
                  <a:lumOff val="15000"/>
                </a:schemeClr>
              </a:solidFill>
              <a:latin typeface="EYInterstate Light" charset="0"/>
              <a:ea typeface="EYInterstate Light" charset="0"/>
              <a:cs typeface="EYInterstate Light" charset="0"/>
            </a:endParaRP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 Ex : Ecriture du Business Model : 10% de PDM en 3 ans</a:t>
            </a: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</a:t>
            </a:r>
            <a:r>
              <a:rPr lang="fr-FR" sz="1099" b="0" err="1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chiffrée.Max</a:t>
            </a: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 2 lignes.</a:t>
            </a:r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3562350" y="4233474"/>
            <a:ext cx="3780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99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panose="02000506000000020004" pitchFamily="2" charset="0"/>
              </a:defRPr>
            </a:lvl1pPr>
            <a:lvl2pPr marL="0" marR="0" indent="-171364" algn="l" defTabSz="412544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 typeface="Arial" charset="0"/>
              <a:buChar char="•"/>
              <a:tabLst/>
              <a:defRPr sz="1099" baseline="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>
              <a:lnSpc>
                <a:spcPct val="110000"/>
              </a:lnSpc>
            </a:pP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Contexte/Solution (Pour un acteur du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nous avons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). Max 3 lignes.</a:t>
            </a:r>
          </a:p>
          <a:p>
            <a:pPr>
              <a:lnSpc>
                <a:spcPct val="110000"/>
              </a:lnSpc>
            </a:pPr>
            <a:endParaRPr lang="fr-FR">
              <a:solidFill>
                <a:schemeClr val="tx1">
                  <a:lumMod val="85000"/>
                  <a:lumOff val="15000"/>
                </a:schemeClr>
              </a:solidFill>
              <a:latin typeface="EYInterstate Light" charset="0"/>
              <a:ea typeface="EYInterstate Light" charset="0"/>
              <a:cs typeface="EYInterstate Light" charset="0"/>
            </a:endParaRP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 Ex : Ecriture du Business Model : 10% de PDM en 3 ans.</a:t>
            </a: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</a:t>
            </a:r>
          </a:p>
          <a:p>
            <a:pPr lvl="0"/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858126" y="4233474"/>
            <a:ext cx="3780000" cy="162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0"/>
              </a:spcBef>
              <a:buFont typeface="Arial" panose="020B0604020202020204" pitchFamily="34" charset="0"/>
              <a:buNone/>
              <a:defRPr sz="1099">
                <a:latin typeface="EYInterstate Light" panose="02000506000000020004" pitchFamily="2" charset="0"/>
              </a:defRPr>
            </a:lvl1pPr>
            <a:lvl2pPr marL="171364" marR="0" indent="-171364" algn="l" defTabSz="412544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 typeface="Arial" charset="0"/>
              <a:buChar char="•"/>
              <a:tabLst/>
              <a:defRPr sz="1099" baseline="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>
              <a:lnSpc>
                <a:spcPct val="110000"/>
              </a:lnSpc>
            </a:pP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Contexte/Solution (Pour un acteur du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nous avons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). Max 3 lignes.</a:t>
            </a:r>
          </a:p>
          <a:p>
            <a:pPr>
              <a:lnSpc>
                <a:spcPct val="110000"/>
              </a:lnSpc>
            </a:pPr>
            <a:endParaRPr lang="fr-FR">
              <a:solidFill>
                <a:schemeClr val="tx1">
                  <a:lumMod val="85000"/>
                  <a:lumOff val="15000"/>
                </a:schemeClr>
              </a:solidFill>
              <a:latin typeface="EYInterstate Light" charset="0"/>
              <a:ea typeface="EYInterstate Light" charset="0"/>
              <a:cs typeface="EYInterstate Light" charset="0"/>
            </a:endParaRP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 Ex : Ecriture du Business Model : 10% de PDM en 3 ans</a:t>
            </a: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</a:t>
            </a:r>
          </a:p>
          <a:p>
            <a:pPr lvl="0"/>
            <a:endParaRPr lang="en-US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3562350" y="2381250"/>
            <a:ext cx="3780000" cy="1620000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12544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 typeface="Arial" charset="0"/>
              <a:buNone/>
              <a:tabLst/>
              <a:defRPr sz="1099" baseline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panose="02000506000000020004" pitchFamily="2" charset="0"/>
              </a:defRPr>
            </a:lvl1pPr>
            <a:lvl2pPr marL="171364" marR="0" indent="-171364" algn="l" defTabSz="412544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Pct val="125000"/>
              <a:buFont typeface="Arial" charset="0"/>
              <a:buChar char="•"/>
              <a:tabLst/>
              <a:defRPr sz="1099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>
              <a:lnSpc>
                <a:spcPct val="110000"/>
              </a:lnSpc>
            </a:pP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Contexte/Solution (Pour un acteur du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nous avons</a:t>
            </a:r>
            <a:r>
              <a:rPr lang="mr-IN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…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). Max 3 lignes.</a:t>
            </a:r>
          </a:p>
          <a:p>
            <a:pPr>
              <a:lnSpc>
                <a:spcPct val="50000"/>
              </a:lnSpc>
            </a:pPr>
            <a:endParaRPr lang="fr-FR">
              <a:solidFill>
                <a:schemeClr val="tx1">
                  <a:lumMod val="85000"/>
                  <a:lumOff val="15000"/>
                </a:schemeClr>
              </a:solidFill>
              <a:latin typeface="EYInterstate Light" charset="0"/>
              <a:ea typeface="EYInterstate Light" charset="0"/>
              <a:cs typeface="EYInterstate Light" charset="0"/>
            </a:endParaRP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 Ex : Ecriture du Business Model : 10% de PDM en 3 ans.</a:t>
            </a:r>
          </a:p>
          <a:p>
            <a:pPr marL="171364" lvl="1" indent="-171364" algn="l">
              <a:lnSpc>
                <a:spcPct val="110000"/>
              </a:lnSpc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Réalisation chiffrée. Max 2 lignes.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6" hasCustomPrompt="1"/>
          </p:nvPr>
        </p:nvSpPr>
        <p:spPr>
          <a:xfrm>
            <a:off x="192150" y="4046561"/>
            <a:ext cx="2775113" cy="714375"/>
          </a:xfrm>
          <a:prstGeom prst="rect">
            <a:avLst/>
          </a:prstGeom>
        </p:spPr>
        <p:txBody>
          <a:bodyPr lIns="0" anchor="ctr" anchorCtr="0"/>
          <a:lstStyle>
            <a:lvl1pPr marL="0" indent="0" algn="l">
              <a:spcBef>
                <a:spcPts val="0"/>
              </a:spcBef>
              <a:buNone/>
              <a:defRPr sz="2699" b="0">
                <a:latin typeface="EYInterstate Bold"/>
                <a:sym typeface="EYInterstate Bold"/>
              </a:defRPr>
            </a:lvl1pPr>
          </a:lstStyle>
          <a:p>
            <a:pPr algn="l">
              <a:defRPr sz="5400" b="0">
                <a:latin typeface="EYInterstate Bold"/>
                <a:ea typeface="EYInterstate Bold"/>
                <a:cs typeface="EYInterstate Bold"/>
                <a:sym typeface="EYInterstate Bold"/>
              </a:defRPr>
            </a:pPr>
            <a:r>
              <a:rPr lang="fr-FR" sz="3598">
                <a:solidFill>
                  <a:schemeClr val="tx1">
                    <a:lumMod val="85000"/>
                    <a:lumOff val="15000"/>
                  </a:schemeClr>
                </a:solidFill>
              </a:rPr>
              <a:t>Prénom.</a:t>
            </a:r>
          </a:p>
        </p:txBody>
      </p:sp>
      <p:sp>
        <p:nvSpPr>
          <p:cNvPr id="31" name="Text Placeholder 29"/>
          <p:cNvSpPr>
            <a:spLocks noGrp="1"/>
          </p:cNvSpPr>
          <p:nvPr>
            <p:ph type="body" sz="quarter" idx="17" hasCustomPrompt="1"/>
          </p:nvPr>
        </p:nvSpPr>
        <p:spPr>
          <a:xfrm>
            <a:off x="192150" y="5043474"/>
            <a:ext cx="2775113" cy="285750"/>
          </a:xfrm>
          <a:prstGeom prst="rect">
            <a:avLst/>
          </a:prstGeom>
        </p:spPr>
        <p:txBody>
          <a:bodyPr lIns="0"/>
          <a:lstStyle>
            <a:lvl1pPr marL="0" indent="0" algn="l">
              <a:spcBef>
                <a:spcPts val="0"/>
              </a:spcBef>
              <a:buNone/>
              <a:defRPr sz="1499" b="1">
                <a:latin typeface="EYInterstate Bold" panose="02000803030000020004" pitchFamily="2" charset="0"/>
                <a:sym typeface="EYInterstate Bold"/>
              </a:defRPr>
            </a:lvl1pPr>
          </a:lstStyle>
          <a:p>
            <a:pPr algn="l"/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Regular" charset="0"/>
                <a:ea typeface="EYInterstate Regular" charset="0"/>
                <a:cs typeface="EYInterstate Regular" charset="0"/>
              </a:rPr>
              <a:t>Prénom Nom</a:t>
            </a:r>
          </a:p>
        </p:txBody>
      </p:sp>
      <p:sp>
        <p:nvSpPr>
          <p:cNvPr id="32" name="Text Placeholder 29"/>
          <p:cNvSpPr>
            <a:spLocks noGrp="1"/>
          </p:cNvSpPr>
          <p:nvPr>
            <p:ph type="body" sz="quarter" idx="18" hasCustomPrompt="1"/>
          </p:nvPr>
        </p:nvSpPr>
        <p:spPr>
          <a:xfrm>
            <a:off x="192150" y="5567724"/>
            <a:ext cx="2775113" cy="285750"/>
          </a:xfrm>
          <a:prstGeom prst="rect">
            <a:avLst/>
          </a:prstGeom>
        </p:spPr>
        <p:txBody>
          <a:bodyPr lIns="0"/>
          <a:lstStyle>
            <a:lvl1pPr marL="0" indent="0" algn="l">
              <a:buNone/>
              <a:defRPr sz="1199" b="1">
                <a:latin typeface="EYInterstate Bold" panose="02000803030000020004" pitchFamily="2" charset="0"/>
                <a:sym typeface="EYInterstate Bold"/>
              </a:defRPr>
            </a:lvl1pPr>
          </a:lstStyle>
          <a:p>
            <a:pPr algn="l"/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  <a:latin typeface="EYInterstate Regular" charset="0"/>
                <a:ea typeface="EYInterstate Regular" charset="0"/>
                <a:cs typeface="EYInterstate Regular" charset="0"/>
              </a:rPr>
              <a:t>Fonction et/ou rôle - Grade</a:t>
            </a:r>
          </a:p>
        </p:txBody>
      </p:sp>
      <p:sp>
        <p:nvSpPr>
          <p:cNvPr id="33" name="Text Placeholder 29"/>
          <p:cNvSpPr>
            <a:spLocks noGrp="1"/>
          </p:cNvSpPr>
          <p:nvPr>
            <p:ph type="body" sz="quarter" idx="19" hasCustomPrompt="1"/>
          </p:nvPr>
        </p:nvSpPr>
        <p:spPr>
          <a:xfrm>
            <a:off x="192150" y="5955633"/>
            <a:ext cx="2775113" cy="639478"/>
          </a:xfrm>
          <a:prstGeom prst="rect">
            <a:avLst/>
          </a:prstGeom>
        </p:spPr>
        <p:txBody>
          <a:bodyPr lIns="0"/>
          <a:lstStyle>
            <a:lvl1pPr marL="342729" indent="-342729" algn="l">
              <a:spcBef>
                <a:spcPts val="100"/>
              </a:spcBef>
              <a:buFont typeface="Arial" charset="0"/>
              <a:buChar char="•"/>
              <a:defRPr sz="1199" b="1" baseline="0">
                <a:latin typeface="EYInterstate Light" panose="02000506000000020004" pitchFamily="2" charset="0"/>
                <a:sym typeface="EYInterstate Bold"/>
              </a:defRPr>
            </a:lvl1pPr>
          </a:lstStyle>
          <a:p>
            <a:pPr marL="342900" indent="-342900" algn="l">
              <a:buFont typeface="Arial" charset="0"/>
              <a:buChar char="•"/>
            </a:pPr>
            <a:r>
              <a:rPr lang="fr-FR" sz="1099" b="0">
                <a:solidFill>
                  <a:schemeClr val="tx1">
                    <a:lumMod val="85000"/>
                    <a:lumOff val="15000"/>
                  </a:schemeClr>
                </a:solidFill>
                <a:latin typeface="EYInterstate Light" charset="0"/>
                <a:ea typeface="EYInterstate Light" charset="0"/>
                <a:cs typeface="EYInterstate Light" charset="0"/>
              </a:rPr>
              <a:t>Faits marquants</a:t>
            </a:r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9279768" y="1096931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317341" indent="-317341" algn="ctr"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5</a:t>
            </a:r>
            <a:endParaRPr lang="fr-FR"/>
          </a:p>
        </p:txBody>
      </p:sp>
      <p:sp>
        <p:nvSpPr>
          <p:cNvPr id="46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9279768" y="673669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317341" indent="-317341" algn="ctr"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2</a:t>
            </a:r>
            <a:endParaRPr lang="fr-FR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10701411" y="673669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317341" indent="-317341" algn="ctr"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3</a:t>
            </a:r>
            <a:endParaRPr lang="fr-FR"/>
          </a:p>
        </p:txBody>
      </p:sp>
      <p:sp>
        <p:nvSpPr>
          <p:cNvPr id="48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7858125" y="1096931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317341" indent="-317341" algn="ctr"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4</a:t>
            </a:r>
            <a:endParaRPr lang="fr-FR"/>
          </a:p>
        </p:txBody>
      </p:sp>
      <p:sp>
        <p:nvSpPr>
          <p:cNvPr id="49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10701411" y="1096931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317341" indent="-317341" algn="ctr"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6</a:t>
            </a:r>
            <a:endParaRPr lang="fr-FR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858125" y="673669"/>
            <a:ext cx="1290600" cy="295200"/>
          </a:xfrm>
          <a:prstGeom prst="rect">
            <a:avLst/>
          </a:prstGeom>
          <a:solidFill>
            <a:srgbClr val="EBEBEB">
              <a:alpha val="67843"/>
            </a:srgbClr>
          </a:solidFill>
          <a:ln w="50800" cap="rnd" cmpd="sng">
            <a:noFill/>
            <a:bevel/>
          </a:ln>
          <a:effectLst/>
        </p:spPr>
        <p:txBody>
          <a:bodyPr lIns="0" tIns="0" rIns="0" bIns="0" anchor="ctr" anchorCtr="0"/>
          <a:lstStyle>
            <a:lvl1pPr marL="142804" indent="-142804" algn="ctr">
              <a:buFont typeface="Arial" panose="020B0604020202020204" pitchFamily="34" charset="0"/>
              <a:buNone/>
              <a:defRPr kumimoji="0" lang="fr-FR" sz="900" normalizeH="0" dirty="0">
                <a:effectLst/>
                <a:latin typeface="EYInterstate Regular" charset="0"/>
                <a:ea typeface="EYInterstate Regular" charset="0"/>
                <a:cs typeface="EYInterstate Regular" charset="0"/>
              </a:defRPr>
            </a:lvl1pPr>
          </a:lstStyle>
          <a:p>
            <a:pPr marL="0" lvl="0" indent="0" algn="ctr" rtl="0" fontAlgn="auto" hangingPunct="0">
              <a:spcBef>
                <a:spcPts val="0"/>
              </a:spcBef>
              <a:buSzTx/>
            </a:pPr>
            <a:r>
              <a:rPr lang="en-US" err="1"/>
              <a:t>Compétence</a:t>
            </a:r>
            <a:r>
              <a:rPr lang="en-US"/>
              <a:t> 1</a:t>
            </a:r>
            <a:endParaRPr lang="fr-FR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3676651" y="6080061"/>
            <a:ext cx="7181850" cy="515051"/>
          </a:xfrm>
          <a:prstGeom prst="rect">
            <a:avLst/>
          </a:prstGeom>
        </p:spPr>
        <p:txBody>
          <a:bodyPr lIns="0" tIns="0" rIns="0" bIns="0"/>
          <a:lstStyle>
            <a:lvl1pPr marL="0" marR="0" indent="0" algn="l" defTabSz="412544" eaLnBrk="1" fontAlgn="auto" latinLnBrk="0" hangingPunct="1">
              <a:lnSpc>
                <a:spcPct val="100000"/>
              </a:lnSpc>
              <a:spcBef>
                <a:spcPts val="2949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 sz="1599" i="1" baseline="0">
                <a:latin typeface="EYInterstate Light" panose="02000506000000020004" pitchFamily="2" charset="0"/>
              </a:defRPr>
            </a:lvl1pPr>
            <a:lvl2pPr marL="317341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marL="0" marR="0" lvl="0" indent="0" algn="l" defTabSz="412544" eaLnBrk="1" fontAlgn="auto" latinLnBrk="0" hangingPunct="1">
              <a:lnSpc>
                <a:spcPct val="100000"/>
              </a:lnSpc>
              <a:spcBef>
                <a:spcPts val="2949"/>
              </a:spcBef>
              <a:spcAft>
                <a:spcPts val="0"/>
              </a:spcAft>
              <a:buClrTx/>
              <a:buSzPct val="125000"/>
              <a:buFontTx/>
              <a:buNone/>
              <a:tabLst/>
              <a:defRPr/>
            </a:pPr>
            <a:r>
              <a:rPr lang="fr-FR">
                <a:latin typeface="EYInterstate Light" charset="0"/>
                <a:ea typeface="EYInterstate Light" charset="0"/>
                <a:cs typeface="EYInterstate Light" charset="0"/>
              </a:rPr>
              <a:t>Verbatim (max 2 lignes).</a:t>
            </a:r>
          </a:p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712397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pos="121">
          <p15:clr>
            <a:srgbClr val="FBAE40"/>
          </p15:clr>
        </p15:guide>
        <p15:guide id="2" pos="7559">
          <p15:clr>
            <a:srgbClr val="FBAE40"/>
          </p15:clr>
        </p15:guide>
        <p15:guide id="3" orient="horz" pos="420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Y-P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5C200AC8-F49A-4FA5-9388-16A4974197C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5C200AC8-F49A-4FA5-9388-16A4974197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 userDrawn="1"/>
        </p:nvGrpSpPr>
        <p:grpSpPr>
          <a:xfrm>
            <a:off x="726832" y="1414245"/>
            <a:ext cx="2885305" cy="745281"/>
            <a:chOff x="590551" y="2521676"/>
            <a:chExt cx="2344310" cy="745281"/>
          </a:xfrm>
        </p:grpSpPr>
        <p:sp>
          <p:nvSpPr>
            <p:cNvPr id="15" name="Rectangle 14"/>
            <p:cNvSpPr/>
            <p:nvPr userDrawn="1"/>
          </p:nvSpPr>
          <p:spPr>
            <a:xfrm rot="10800000">
              <a:off x="590551" y="2521676"/>
              <a:ext cx="122226" cy="745281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rot="10800000">
              <a:off x="2625056" y="2521676"/>
              <a:ext cx="122226" cy="745281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US" sz="1200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 userDrawn="1"/>
          </p:nvSpPr>
          <p:spPr>
            <a:xfrm>
              <a:off x="735016" y="2550334"/>
              <a:ext cx="21998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3600" b="1">
                  <a:solidFill>
                    <a:srgbClr val="646464"/>
                  </a:solidFill>
                  <a:cs typeface="Arial"/>
                </a:rPr>
                <a:t>Agenda</a:t>
              </a:r>
            </a:p>
          </p:txBody>
        </p:sp>
      </p:grpSp>
      <p:sp>
        <p:nvSpPr>
          <p:cNvPr id="3" name="Rectangle 2"/>
          <p:cNvSpPr/>
          <p:nvPr userDrawn="1"/>
        </p:nvSpPr>
        <p:spPr>
          <a:xfrm>
            <a:off x="0" y="698269"/>
            <a:ext cx="12192000" cy="415636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144123"/>
      </p:ext>
    </p:extLst>
  </p:cSld>
  <p:clrMapOvr>
    <a:masterClrMapping/>
  </p:clrMapOvr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DESIGN Phas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82D0628E-9935-3348-B729-D34E46B69E8B}"/>
              </a:ext>
            </a:extLst>
          </p:cNvPr>
          <p:cNvSpPr/>
          <p:nvPr userDrawn="1"/>
        </p:nvSpPr>
        <p:spPr>
          <a:xfrm>
            <a:off x="-1771" y="6"/>
            <a:ext cx="12192000" cy="1190842"/>
          </a:xfrm>
          <a:prstGeom prst="rect">
            <a:avLst/>
          </a:prstGeom>
          <a:solidFill>
            <a:srgbClr val="F6F6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44" tIns="34272" rIns="68544" bIns="3427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349" noProof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44CD576-E33F-114B-92F9-6DB1E260EF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9085" y="260076"/>
            <a:ext cx="10800000" cy="83114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ct val="100000"/>
              </a:lnSpc>
              <a:defRPr sz="2399" b="1" i="0" spc="0" baseline="0">
                <a:solidFill>
                  <a:srgbClr val="2E354D"/>
                </a:solidFill>
                <a:latin typeface="EYInterstate Light" panose="02000506000000020004" pitchFamily="2" charset="0"/>
              </a:defRPr>
            </a:lvl1pPr>
          </a:lstStyle>
          <a:p>
            <a:r>
              <a:rPr lang="en-GB" noProof="0"/>
              <a:t>Title [24pt bold]</a:t>
            </a:r>
          </a:p>
        </p:txBody>
      </p:sp>
      <p:sp>
        <p:nvSpPr>
          <p:cNvPr id="105" name="Text Placeholder 2">
            <a:extLst>
              <a:ext uri="{FF2B5EF4-FFF2-40B4-BE49-F238E27FC236}">
                <a16:creationId xmlns:a16="http://schemas.microsoft.com/office/drawing/2014/main" id="{A01F37B9-5766-9F44-A2D8-33EB1BA8FD4E}"/>
              </a:ext>
            </a:extLst>
          </p:cNvPr>
          <p:cNvSpPr>
            <a:spLocks noGrp="1"/>
          </p:cNvSpPr>
          <p:nvPr>
            <p:ph type="body" idx="58" hasCustomPrompt="1"/>
          </p:nvPr>
        </p:nvSpPr>
        <p:spPr>
          <a:xfrm>
            <a:off x="666311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20" marR="0" indent="-116620" algn="l" defTabSz="685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02D83A6C-F787-F441-AABC-1AD0B9DEE122}"/>
              </a:ext>
            </a:extLst>
          </p:cNvPr>
          <p:cNvSpPr>
            <a:spLocks noGrp="1"/>
          </p:cNvSpPr>
          <p:nvPr>
            <p:ph type="body" idx="61" hasCustomPrompt="1"/>
          </p:nvPr>
        </p:nvSpPr>
        <p:spPr>
          <a:xfrm>
            <a:off x="2824895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20" marR="0" indent="-116620" algn="l" defTabSz="685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2" name="Text Placeholder 2">
            <a:extLst>
              <a:ext uri="{FF2B5EF4-FFF2-40B4-BE49-F238E27FC236}">
                <a16:creationId xmlns:a16="http://schemas.microsoft.com/office/drawing/2014/main" id="{45634097-1390-0248-846D-1AA46187A789}"/>
              </a:ext>
            </a:extLst>
          </p:cNvPr>
          <p:cNvSpPr>
            <a:spLocks noGrp="1"/>
          </p:cNvSpPr>
          <p:nvPr>
            <p:ph type="body" idx="64" hasCustomPrompt="1"/>
          </p:nvPr>
        </p:nvSpPr>
        <p:spPr>
          <a:xfrm>
            <a:off x="4975983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20" marR="0" indent="-116620" algn="l" defTabSz="685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5" name="Text Placeholder 2">
            <a:extLst>
              <a:ext uri="{FF2B5EF4-FFF2-40B4-BE49-F238E27FC236}">
                <a16:creationId xmlns:a16="http://schemas.microsoft.com/office/drawing/2014/main" id="{7D496C1D-F1B0-2641-B30C-D8BE5DB14CFE}"/>
              </a:ext>
            </a:extLst>
          </p:cNvPr>
          <p:cNvSpPr>
            <a:spLocks noGrp="1"/>
          </p:cNvSpPr>
          <p:nvPr>
            <p:ph type="body" idx="67" hasCustomPrompt="1"/>
          </p:nvPr>
        </p:nvSpPr>
        <p:spPr>
          <a:xfrm>
            <a:off x="7134567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20" marR="0" indent="-116620" algn="l" defTabSz="685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118" name="Text Placeholder 2">
            <a:extLst>
              <a:ext uri="{FF2B5EF4-FFF2-40B4-BE49-F238E27FC236}">
                <a16:creationId xmlns:a16="http://schemas.microsoft.com/office/drawing/2014/main" id="{E08BE2A8-6514-6C4D-BB15-019361712CD5}"/>
              </a:ext>
            </a:extLst>
          </p:cNvPr>
          <p:cNvSpPr>
            <a:spLocks noGrp="1"/>
          </p:cNvSpPr>
          <p:nvPr>
            <p:ph type="body" idx="70" hasCustomPrompt="1"/>
          </p:nvPr>
        </p:nvSpPr>
        <p:spPr>
          <a:xfrm>
            <a:off x="9293151" y="4387008"/>
            <a:ext cx="1985099" cy="1838880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16620" marR="0" indent="-116620" algn="l" defTabSz="685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25"/>
              </a:spcAft>
              <a:buClr>
                <a:schemeClr val="accent1"/>
              </a:buClr>
              <a:buSzPct val="100000"/>
              <a:buFont typeface="+mj-lt"/>
              <a:buAutoNum type="arabicPeriod"/>
              <a:tabLst/>
              <a:defRPr sz="600" b="0" i="0" spc="0" baseline="0">
                <a:solidFill>
                  <a:srgbClr val="2E354D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Activity bullets [8pt light]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38250DBE-C5A0-AC48-8849-784BED8FFC8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79084" y="667195"/>
            <a:ext cx="9000000" cy="42401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sz="1199" b="0" i="0" spc="0" baseline="0">
                <a:solidFill>
                  <a:srgbClr val="2E354D"/>
                </a:solidFill>
                <a:latin typeface="EYInterstate Light" panose="02000506000000020004" pitchFamily="2" charset="0"/>
                <a:ea typeface="EYInterstate Light" panose="02000506000000020004" pitchFamily="2" charset="0"/>
                <a:cs typeface="EYInterstate Light" panose="02000506000000020004" pitchFamily="2" charset="0"/>
              </a:defRPr>
            </a:lvl1pPr>
            <a:lvl2pPr marL="342721" indent="0">
              <a:buNone/>
              <a:defRPr sz="1499" b="1"/>
            </a:lvl2pPr>
            <a:lvl3pPr marL="685440" indent="0">
              <a:buNone/>
              <a:defRPr sz="1349" b="1"/>
            </a:lvl3pPr>
            <a:lvl4pPr marL="1028161" indent="0">
              <a:buNone/>
              <a:defRPr sz="1199" b="1"/>
            </a:lvl4pPr>
            <a:lvl5pPr marL="1370880" indent="0">
              <a:buNone/>
              <a:defRPr sz="1199" b="1"/>
            </a:lvl5pPr>
            <a:lvl6pPr marL="1713600" indent="0">
              <a:buNone/>
              <a:defRPr sz="1199" b="1"/>
            </a:lvl6pPr>
            <a:lvl7pPr marL="2056319" indent="0">
              <a:buNone/>
              <a:defRPr sz="1199" b="1"/>
            </a:lvl7pPr>
            <a:lvl8pPr marL="2399040" indent="0">
              <a:buNone/>
              <a:defRPr sz="1199" b="1"/>
            </a:lvl8pPr>
            <a:lvl9pPr marL="2741760" indent="0">
              <a:buNone/>
              <a:defRPr sz="1199" b="1"/>
            </a:lvl9pPr>
          </a:lstStyle>
          <a:p>
            <a:pPr lvl="0"/>
            <a:r>
              <a:rPr lang="en-GB" noProof="0"/>
              <a:t>Sub-title [14pt light]</a:t>
            </a:r>
          </a:p>
        </p:txBody>
      </p:sp>
      <p:pic>
        <p:nvPicPr>
          <p:cNvPr id="65" name="SVG">
            <a:extLst>
              <a:ext uri="{FF2B5EF4-FFF2-40B4-BE49-F238E27FC236}">
                <a16:creationId xmlns:a16="http://schemas.microsoft.com/office/drawing/2014/main" id="{9F455647-0D30-9A45-9689-71478D648B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555" y="401842"/>
            <a:ext cx="379723" cy="1044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2EE7FDB6-B2F6-4A7C-9262-097EB935EE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-1" r="61341"/>
          <a:stretch/>
        </p:blipFill>
        <p:spPr>
          <a:xfrm>
            <a:off x="257854" y="632644"/>
            <a:ext cx="203122" cy="237465"/>
          </a:xfrm>
          <a:prstGeom prst="rect">
            <a:avLst/>
          </a:prstGeom>
        </p:spPr>
      </p:pic>
      <p:sp>
        <p:nvSpPr>
          <p:cNvPr id="16" name="Slide Number Placeholder 1">
            <a:extLst>
              <a:ext uri="{FF2B5EF4-FFF2-40B4-BE49-F238E27FC236}">
                <a16:creationId xmlns:a16="http://schemas.microsoft.com/office/drawing/2014/main" id="{D8D531D6-ABCF-4E53-98EA-F172E384C4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201578" y="6671562"/>
            <a:ext cx="630709" cy="146279"/>
          </a:xfrm>
          <a:prstGeom prst="rect">
            <a:avLst/>
          </a:prstGeom>
        </p:spPr>
        <p:txBody>
          <a:bodyPr/>
          <a:lstStyle>
            <a:lvl1pPr>
              <a:defRPr>
                <a:latin typeface="EYInterstate Light" panose="02000506000000020004" pitchFamily="2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618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37">
          <p15:clr>
            <a:srgbClr val="FBAE40"/>
          </p15:clr>
        </p15:guide>
        <p15:guide id="3" pos="5865">
          <p15:clr>
            <a:srgbClr val="FBAE40"/>
          </p15:clr>
        </p15:guide>
        <p15:guide id="4" pos="4754">
          <p15:clr>
            <a:srgbClr val="FBAE40"/>
          </p15:clr>
        </p15:guide>
        <p15:guide id="5" pos="3649">
          <p15:clr>
            <a:srgbClr val="FBAE40"/>
          </p15:clr>
        </p15:guide>
        <p15:guide id="6" pos="2544">
          <p15:clr>
            <a:srgbClr val="FBAE40"/>
          </p15:clr>
        </p15:guide>
        <p15:guide id="7" pos="1443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4B4E46D-2ABE-564E-8E6E-89E95A9C2749}"/>
              </a:ext>
            </a:extLst>
          </p:cNvPr>
          <p:cNvSpPr/>
          <p:nvPr userDrawn="1"/>
        </p:nvSpPr>
        <p:spPr>
          <a:xfrm>
            <a:off x="6095096" y="0"/>
            <a:ext cx="6096905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fr-FR" sz="1632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A285B11E-37D7-4247-BFD2-9C0E477B454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08267" y="456529"/>
            <a:ext cx="5148337" cy="5736320"/>
          </a:xfrm>
        </p:spPr>
        <p:txBody>
          <a:bodyPr>
            <a:noAutofit/>
          </a:bodyPr>
          <a:lstStyle>
            <a:lvl1pPr>
              <a:lnSpc>
                <a:spcPts val="1269"/>
              </a:lnSpc>
              <a:spcBef>
                <a:spcPts val="544"/>
              </a:spcBef>
              <a:defRPr sz="998"/>
            </a:lvl1pPr>
            <a:lvl2pPr>
              <a:lnSpc>
                <a:spcPts val="998"/>
              </a:lnSpc>
              <a:defRPr sz="816"/>
            </a:lvl2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A749CA1-DCB6-0140-9C8B-006EE31F2288}"/>
              </a:ext>
            </a:extLst>
          </p:cNvPr>
          <p:cNvCxnSpPr>
            <a:cxnSpLocks/>
          </p:cNvCxnSpPr>
          <p:nvPr userDrawn="1"/>
        </p:nvCxnSpPr>
        <p:spPr>
          <a:xfrm>
            <a:off x="738580" y="1813387"/>
            <a:ext cx="0" cy="5044615"/>
          </a:xfrm>
          <a:prstGeom prst="line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72F16921-4C3D-BF4D-B7A7-41579A05ED0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260944" y="1265137"/>
            <a:ext cx="4645886" cy="696520"/>
          </a:xfrm>
        </p:spPr>
        <p:txBody>
          <a:bodyPr>
            <a:noAutofit/>
          </a:bodyPr>
          <a:lstStyle>
            <a:lvl1pPr>
              <a:defRPr sz="253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269" b="0" i="1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5" name="Espace réservé du texte 13">
            <a:extLst>
              <a:ext uri="{FF2B5EF4-FFF2-40B4-BE49-F238E27FC236}">
                <a16:creationId xmlns:a16="http://schemas.microsoft.com/office/drawing/2014/main" id="{26428489-032E-F742-8032-3E71D415E2A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60944" y="2088200"/>
            <a:ext cx="4645886" cy="902974"/>
          </a:xfrm>
        </p:spPr>
        <p:txBody>
          <a:bodyPr>
            <a:noAutofit/>
          </a:bodyPr>
          <a:lstStyle>
            <a:lvl1pPr>
              <a:defRPr sz="1269" b="0" i="1">
                <a:solidFill>
                  <a:schemeClr val="tx2">
                    <a:lumMod val="60000"/>
                    <a:lumOff val="40000"/>
                  </a:schemeClr>
                </a:solidFill>
                <a:latin typeface="Corbel" panose="020B0503020204020204" pitchFamily="34" charset="0"/>
              </a:defRPr>
            </a:lvl1pPr>
            <a:lvl2pPr>
              <a:defRPr sz="1269" b="0" i="1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AA7EEB4E-5649-8040-9505-F045A708CE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6375" y="4300766"/>
            <a:ext cx="804570" cy="177638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sz="1088" b="0" i="1">
                <a:solidFill>
                  <a:schemeClr val="accent3"/>
                </a:solidFill>
                <a:latin typeface="Corbel" panose="020B0503020204020204" pitchFamily="34" charset="0"/>
              </a:defRPr>
            </a:lvl1pPr>
            <a:lvl2pPr>
              <a:defRPr b="0" i="1">
                <a:latin typeface="Corbel" panose="020B0503020204020204" pitchFamily="34" charset="0"/>
              </a:defRPr>
            </a:lvl2pPr>
            <a:lvl3pPr>
              <a:defRPr b="0" i="1">
                <a:latin typeface="Corbel" panose="020B0503020204020204" pitchFamily="34" charset="0"/>
              </a:defRPr>
            </a:lvl3pPr>
            <a:lvl4pPr>
              <a:defRPr b="0" i="1">
                <a:latin typeface="Corbel" panose="020B0503020204020204" pitchFamily="34" charset="0"/>
              </a:defRPr>
            </a:lvl4pPr>
            <a:lvl5pPr>
              <a:defRPr b="0" i="1">
                <a:latin typeface="Corbel" panose="020B0503020204020204" pitchFamily="34" charset="0"/>
              </a:defRPr>
            </a:lvl5pPr>
          </a:lstStyle>
          <a:p>
            <a:pPr lvl="0"/>
            <a:r>
              <a:rPr lang="fr-FR"/>
              <a:t>Date</a:t>
            </a:r>
          </a:p>
        </p:txBody>
      </p:sp>
      <p:sp>
        <p:nvSpPr>
          <p:cNvPr id="20" name="Espace réservé du texte 18">
            <a:extLst>
              <a:ext uri="{FF2B5EF4-FFF2-40B4-BE49-F238E27FC236}">
                <a16:creationId xmlns:a16="http://schemas.microsoft.com/office/drawing/2014/main" id="{02802E96-44C7-AC48-AD45-3E382B87645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6375" y="4725176"/>
            <a:ext cx="804570" cy="177638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sz="1088" b="0" i="1">
                <a:solidFill>
                  <a:schemeClr val="accent3"/>
                </a:solidFill>
                <a:latin typeface="Corbel" panose="020B0503020204020204" pitchFamily="34" charset="0"/>
              </a:defRPr>
            </a:lvl1pPr>
            <a:lvl2pPr>
              <a:defRPr b="0" i="1">
                <a:latin typeface="Corbel" panose="020B0503020204020204" pitchFamily="34" charset="0"/>
              </a:defRPr>
            </a:lvl2pPr>
            <a:lvl3pPr>
              <a:defRPr b="0" i="1">
                <a:latin typeface="Corbel" panose="020B0503020204020204" pitchFamily="34" charset="0"/>
              </a:defRPr>
            </a:lvl3pPr>
            <a:lvl4pPr>
              <a:defRPr b="0" i="1">
                <a:latin typeface="Corbel" panose="020B0503020204020204" pitchFamily="34" charset="0"/>
              </a:defRPr>
            </a:lvl4pPr>
            <a:lvl5pPr>
              <a:defRPr b="0" i="1">
                <a:latin typeface="Corbel" panose="020B0503020204020204" pitchFamily="34" charset="0"/>
              </a:defRPr>
            </a:lvl5pPr>
          </a:lstStyle>
          <a:p>
            <a:pPr lvl="0"/>
            <a:r>
              <a:rPr lang="fr-FR"/>
              <a:t>Date</a:t>
            </a:r>
          </a:p>
        </p:txBody>
      </p:sp>
      <p:sp>
        <p:nvSpPr>
          <p:cNvPr id="21" name="Espace réservé du texte 18">
            <a:extLst>
              <a:ext uri="{FF2B5EF4-FFF2-40B4-BE49-F238E27FC236}">
                <a16:creationId xmlns:a16="http://schemas.microsoft.com/office/drawing/2014/main" id="{8500C8C7-5E1A-654A-87CE-A60AE68B96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56375" y="5082066"/>
            <a:ext cx="804570" cy="177638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sz="1088" b="0" i="1">
                <a:solidFill>
                  <a:schemeClr val="accent3"/>
                </a:solidFill>
                <a:latin typeface="Corbel" panose="020B0503020204020204" pitchFamily="34" charset="0"/>
              </a:defRPr>
            </a:lvl1pPr>
            <a:lvl2pPr>
              <a:defRPr b="0" i="1">
                <a:latin typeface="Corbel" panose="020B0503020204020204" pitchFamily="34" charset="0"/>
              </a:defRPr>
            </a:lvl2pPr>
            <a:lvl3pPr>
              <a:defRPr b="0" i="1">
                <a:latin typeface="Corbel" panose="020B0503020204020204" pitchFamily="34" charset="0"/>
              </a:defRPr>
            </a:lvl3pPr>
            <a:lvl4pPr>
              <a:defRPr b="0" i="1">
                <a:latin typeface="Corbel" panose="020B0503020204020204" pitchFamily="34" charset="0"/>
              </a:defRPr>
            </a:lvl4pPr>
            <a:lvl5pPr>
              <a:defRPr b="0" i="1">
                <a:latin typeface="Corbel" panose="020B0503020204020204" pitchFamily="34" charset="0"/>
              </a:defRPr>
            </a:lvl5pPr>
          </a:lstStyle>
          <a:p>
            <a:pPr lvl="0"/>
            <a:r>
              <a:rPr lang="fr-FR"/>
              <a:t>Date</a:t>
            </a:r>
          </a:p>
        </p:txBody>
      </p:sp>
      <p:sp>
        <p:nvSpPr>
          <p:cNvPr id="22" name="Espace réservé du texte 18">
            <a:extLst>
              <a:ext uri="{FF2B5EF4-FFF2-40B4-BE49-F238E27FC236}">
                <a16:creationId xmlns:a16="http://schemas.microsoft.com/office/drawing/2014/main" id="{EA5D7592-831B-8443-861D-F0FE629D549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6375" y="5670017"/>
            <a:ext cx="804570" cy="177638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sz="1088" b="0" i="1">
                <a:solidFill>
                  <a:schemeClr val="accent3"/>
                </a:solidFill>
                <a:latin typeface="Corbel" panose="020B0503020204020204" pitchFamily="34" charset="0"/>
              </a:defRPr>
            </a:lvl1pPr>
            <a:lvl2pPr>
              <a:defRPr b="0" i="1">
                <a:latin typeface="Corbel" panose="020B0503020204020204" pitchFamily="34" charset="0"/>
              </a:defRPr>
            </a:lvl2pPr>
            <a:lvl3pPr>
              <a:defRPr b="0" i="1">
                <a:latin typeface="Corbel" panose="020B0503020204020204" pitchFamily="34" charset="0"/>
              </a:defRPr>
            </a:lvl3pPr>
            <a:lvl4pPr>
              <a:defRPr b="0" i="1">
                <a:latin typeface="Corbel" panose="020B0503020204020204" pitchFamily="34" charset="0"/>
              </a:defRPr>
            </a:lvl4pPr>
            <a:lvl5pPr>
              <a:defRPr b="0" i="1">
                <a:latin typeface="Corbel" panose="020B0503020204020204" pitchFamily="34" charset="0"/>
              </a:defRPr>
            </a:lvl5pPr>
          </a:lstStyle>
          <a:p>
            <a:pPr lvl="0"/>
            <a:r>
              <a:rPr lang="fr-FR"/>
              <a:t>Date</a:t>
            </a:r>
          </a:p>
        </p:txBody>
      </p:sp>
      <p:sp>
        <p:nvSpPr>
          <p:cNvPr id="23" name="Espace réservé du texte 18">
            <a:extLst>
              <a:ext uri="{FF2B5EF4-FFF2-40B4-BE49-F238E27FC236}">
                <a16:creationId xmlns:a16="http://schemas.microsoft.com/office/drawing/2014/main" id="{A22188E2-4383-794F-9E65-6E47061AA6E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56375" y="6046198"/>
            <a:ext cx="804570" cy="177638"/>
          </a:xfrm>
          <a:solidFill>
            <a:schemeClr val="bg1"/>
          </a:solidFill>
        </p:spPr>
        <p:txBody>
          <a:bodyPr anchor="ctr">
            <a:noAutofit/>
          </a:bodyPr>
          <a:lstStyle>
            <a:lvl1pPr>
              <a:defRPr sz="1088" b="0" i="1">
                <a:solidFill>
                  <a:schemeClr val="accent3"/>
                </a:solidFill>
                <a:latin typeface="Corbel" panose="020B0503020204020204" pitchFamily="34" charset="0"/>
              </a:defRPr>
            </a:lvl1pPr>
            <a:lvl2pPr>
              <a:defRPr b="0" i="1">
                <a:latin typeface="Corbel" panose="020B0503020204020204" pitchFamily="34" charset="0"/>
              </a:defRPr>
            </a:lvl2pPr>
            <a:lvl3pPr>
              <a:defRPr b="0" i="1">
                <a:latin typeface="Corbel" panose="020B0503020204020204" pitchFamily="34" charset="0"/>
              </a:defRPr>
            </a:lvl3pPr>
            <a:lvl4pPr>
              <a:defRPr b="0" i="1">
                <a:latin typeface="Corbel" panose="020B0503020204020204" pitchFamily="34" charset="0"/>
              </a:defRPr>
            </a:lvl4pPr>
            <a:lvl5pPr>
              <a:defRPr b="0" i="1">
                <a:latin typeface="Corbel" panose="020B0503020204020204" pitchFamily="34" charset="0"/>
              </a:defRPr>
            </a:lvl5pPr>
          </a:lstStyle>
          <a:p>
            <a:pPr lvl="0"/>
            <a:r>
              <a:rPr lang="fr-FR"/>
              <a:t>Date</a:t>
            </a:r>
          </a:p>
        </p:txBody>
      </p:sp>
      <p:sp>
        <p:nvSpPr>
          <p:cNvPr id="24" name="Espace réservé du texte 13">
            <a:extLst>
              <a:ext uri="{FF2B5EF4-FFF2-40B4-BE49-F238E27FC236}">
                <a16:creationId xmlns:a16="http://schemas.microsoft.com/office/drawing/2014/main" id="{1765C01B-840B-E248-9CA7-226AD5331C5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574115" y="4281106"/>
            <a:ext cx="4332715" cy="2328219"/>
          </a:xfrm>
        </p:spPr>
        <p:txBody>
          <a:bodyPr>
            <a:noAutofit/>
          </a:bodyPr>
          <a:lstStyle>
            <a:lvl1pPr>
              <a:lnSpc>
                <a:spcPts val="1632"/>
              </a:lnSpc>
              <a:spcBef>
                <a:spcPts val="0"/>
              </a:spcBef>
              <a:spcAft>
                <a:spcPts val="1088"/>
              </a:spcAft>
              <a:defRPr sz="1269" b="0" i="0">
                <a:solidFill>
                  <a:schemeClr val="tx1">
                    <a:lumMod val="65000"/>
                    <a:lumOff val="35000"/>
                  </a:schemeClr>
                </a:solidFill>
                <a:latin typeface="Corbel" panose="020B0503020204020204" pitchFamily="34" charset="0"/>
              </a:defRPr>
            </a:lvl1pPr>
            <a:lvl2pPr>
              <a:defRPr sz="1269" b="0" i="1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/>
            <a:r>
              <a:rPr lang="fr-FR"/>
              <a:t>Cliquez pour modifier </a:t>
            </a:r>
          </a:p>
        </p:txBody>
      </p:sp>
      <p:pic>
        <p:nvPicPr>
          <p:cNvPr id="26" name="Graphique 25">
            <a:extLst>
              <a:ext uri="{FF2B5EF4-FFF2-40B4-BE49-F238E27FC236}">
                <a16:creationId xmlns:a16="http://schemas.microsoft.com/office/drawing/2014/main" id="{7B1284A6-3F98-B34A-B932-65487344BB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03079" y="6317912"/>
            <a:ext cx="1318684" cy="29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010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  <p15:guide id="3" pos="170">
          <p15:clr>
            <a:srgbClr val="FBAE40"/>
          </p15:clr>
        </p15:guide>
        <p15:guide id="4" pos="328">
          <p15:clr>
            <a:srgbClr val="FBAE40"/>
          </p15:clr>
        </p15:guide>
        <p15:guide id="5" orient="horz" pos="158">
          <p15:clr>
            <a:srgbClr val="FBAE40"/>
          </p15:clr>
        </p15:guide>
        <p15:guide id="6" orient="horz" pos="4604">
          <p15:clr>
            <a:srgbClr val="FBAE40"/>
          </p15:clr>
        </p15:guide>
        <p15:guide id="7" pos="6384">
          <p15:clr>
            <a:srgbClr val="FBAE40"/>
          </p15:clr>
        </p15:guide>
        <p15:guide id="8" pos="6565">
          <p15:clr>
            <a:srgbClr val="FBAE40"/>
          </p15:clr>
        </p15:guide>
        <p15:guide id="9" orient="horz" pos="4422">
          <p15:clr>
            <a:srgbClr val="FBAE40"/>
          </p15:clr>
        </p15:guide>
        <p15:guide id="10" orient="horz" pos="317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dark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bg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91350777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clea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8847843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81">
          <p15:clr>
            <a:srgbClr val="5ACBF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FE2202-2073-463E-A838-70392C95FDB6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AE45316-9923-4E96-81C6-3443C29538D7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C00FB9C-0CD5-472C-8B6F-50FEE94805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137C01D2-34B4-44E0-9DA5-650549C4AC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CADDB511-D12D-462D-9276-BD451569D8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30B89581-A179-484E-B842-F758AC8FF015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252F10C-E42D-4779-B972-FDC35184F6C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B343DDF6-4B67-46CD-BACF-DF75336FB8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8CE51A63-7E3F-43D1-A39B-C4DB7FB0B8C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890881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79">
          <p15:clr>
            <a:srgbClr val="5ACBF0"/>
          </p15:clr>
        </p15:guide>
        <p15:guide id="2" orient="horz" pos="1200">
          <p15:clr>
            <a:srgbClr val="5ACBF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C26E682-83A8-4210-B811-9220FDB65E93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E6A2BD6-C85D-410F-9AB0-B7D93FE2CEB0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78872543-4F3A-47F2-93E3-BF47F5DC34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ysClr val="windowText" lastClr="000000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3E1E63C1-130C-4B97-A3F6-1A1477BA57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38B5D8D-FC26-48F0-99FD-10DDD8179D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569C63D1-1A0C-4EC9-BA22-6291627E81EC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ED7DEDB-1149-4867-9B1F-E5B69CE29D9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DE5ADC73-3035-40B8-B850-A51AEE4B61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5BC5FEE1-01AD-43C3-9EB3-5E4870ABED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4043562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79">
          <p15:clr>
            <a:srgbClr val="5ACBF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2423" y="1012032"/>
            <a:ext cx="5391345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sp>
        <p:nvSpPr>
          <p:cNvPr id="80" name="Subtitle 2">
            <a:extLst>
              <a:ext uri="{FF2B5EF4-FFF2-40B4-BE49-F238E27FC236}">
                <a16:creationId xmlns:a16="http://schemas.microsoft.com/office/drawing/2014/main" id="{41CDD7DA-E4A9-4FCB-82B1-E9DC8DD0E9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9276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9" name="Title 1">
            <a:extLst>
              <a:ext uri="{FF2B5EF4-FFF2-40B4-BE49-F238E27FC236}">
                <a16:creationId xmlns:a16="http://schemas.microsoft.com/office/drawing/2014/main" id="{50F4CF6C-4722-47D9-9B7F-0E54AE00E2A6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8927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8C37D8E4-A4E6-426B-8FA1-6AF3805B8E3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89277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3236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40" name="Logo EY Global">
            <a:extLst>
              <a:ext uri="{FF2B5EF4-FFF2-40B4-BE49-F238E27FC236}">
                <a16:creationId xmlns:a16="http://schemas.microsoft.com/office/drawing/2014/main" id="{3C17925A-245B-4A74-94D2-BF27E3868BA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9A3E80A6-72D8-4FC2-A506-EE9F0509F4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80934E2C-9924-4103-AB14-EE4500AEEB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6333669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/>
            </a:lvl1pPr>
            <a:lvl2pPr marL="356438">
              <a:defRPr/>
            </a:lvl2pPr>
            <a:lvl3pPr marL="712875">
              <a:defRPr/>
            </a:lvl3pPr>
            <a:lvl4pPr marL="1069313">
              <a:defRPr/>
            </a:lvl4pPr>
            <a:lvl5pPr marL="1425751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10002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12098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2F38F81-E4D9-4CF3-80E0-68B216AD0CC8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A3DE6B5-E111-4B1C-994A-0B691ABC09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E1DDBABE-89C8-4872-A091-60526DCBC2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415B960F-56C3-4348-902C-9733E07F857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F87127-5817-4D21-9BD1-6B15DDA8E364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D8628C25-73FC-4A48-A658-27E5CB369B1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E051395-2B93-48D5-B06A-C1712CD378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ECCD9D5A-F325-4784-AACC-D2D2E1AF95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1183691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9092" y="1004889"/>
            <a:ext cx="5372306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5145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8C4A4A9-F552-4DF9-B1E5-B1D6FFBE8061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00DBAE8-1001-4BFF-9B60-765B347804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75C8ACC4-197A-4E62-860F-B498A20E219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Rectangle 7">
              <a:extLst>
                <a:ext uri="{FF2B5EF4-FFF2-40B4-BE49-F238E27FC236}">
                  <a16:creationId xmlns:a16="http://schemas.microsoft.com/office/drawing/2014/main" id="{A56D8674-EC5A-41FC-9BDA-C8C9C1B6929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B5D198-7EB4-43B4-B8AD-8EE0AB78A846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sp>
        <p:nvSpPr>
          <p:cNvPr id="40" name="Subtitle 2">
            <a:extLst>
              <a:ext uri="{FF2B5EF4-FFF2-40B4-BE49-F238E27FC236}">
                <a16:creationId xmlns:a16="http://schemas.microsoft.com/office/drawing/2014/main" id="{4364EB0E-B251-4CA4-A4C7-EF3FC9DE983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137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EBDADEEC-95ED-44CD-9E0C-E1F092D820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213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2BE3907F-1BD2-4315-AC8E-DF8A772623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138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45" name="Logo EY Global">
            <a:extLst>
              <a:ext uri="{FF2B5EF4-FFF2-40B4-BE49-F238E27FC236}">
                <a16:creationId xmlns:a16="http://schemas.microsoft.com/office/drawing/2014/main" id="{46D34E3D-0DA8-42DB-944B-C0282EBF82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688A96A2-47ED-4F31-A63E-9AFCD4D514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A0BA5869-5993-4248-9CD0-1B671781603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7111626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09717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CED5BC0-D7E0-4A03-9DD4-B539D6269BEC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E3230A-25C5-4A61-AAEA-8310E1909FB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791DC49C-E393-4DE5-A23E-AB67B396C73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AAC515A3-1BD9-41AD-89C2-11B40A9EFD1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6E398B-2280-4B51-B3ED-B19436C012C8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2289799F-80D5-45A0-84A8-16B8853A881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01A5B866-C588-48A7-9BA0-7C9C6B12C7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4CD0880C-F9CC-4D32-8849-B749C8F22E2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0244019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Y &amp; Associ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EY &amp; Associés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736695-6E19-48F0-B156-ED4BF08BB7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097ECC5-0F10-45B3-A478-EBBF3D114D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817 723 687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A86C0F11-51D2-46FE-96D8-14A217CCC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C5D6DE8D-3C33-4640-A259-57682203BF4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86C03D0-D339-46F6-8023-89EF1ED672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34F92D71-094F-45E3-9155-7CD904F9B2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FE384D2-BAEB-4BDE-881E-AFD139883B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83606706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u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Ernst &amp; Young Audit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344 366 315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8B6F0EF-58A2-4F7F-9266-39A70E9614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86F06AE5-1564-4905-A17B-3C3B0AF167A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C625AED9-8C13-4A3D-BD10-002FF5377F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40184CBC-3C4E-4421-A3C4-5D620C0995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3F230D10-5298-41E6-8059-BBAA43938C0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A6381F4-B920-4B4F-8D86-537CF2596FC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71EC9057-F653-4430-80BC-EFA019B7BD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43529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dvis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Ernst &amp; Young Advisory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348 006 446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9BB3A03F-13FD-4C4D-B77E-003720AA2E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70B07FAC-E2E6-474B-BCF3-0CA02DC2B54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A51A71EB-2D8B-44FE-B571-E72453E9B1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D2839A39-BF31-40D1-B9BB-1EB5561F42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196DA047-9C8F-4EFB-9419-ED0574A51D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4D3E859-DBD8-46DD-AFF9-67C7903DC3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F250D0E-DADD-4E01-B714-0480F6F63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461684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et Au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438 476 913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679E78-4578-4D86-A604-481506355537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Ernst &amp; Young et Autres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D1774398-12AB-41BC-95FE-CAAB16ADCF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24" name="Group 4">
            <a:extLst>
              <a:ext uri="{FF2B5EF4-FFF2-40B4-BE49-F238E27FC236}">
                <a16:creationId xmlns:a16="http://schemas.microsoft.com/office/drawing/2014/main" id="{334F2982-8FF0-4AD8-A914-C45C785102E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F7E550A2-9104-4DCA-94B0-4AE30C39B5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5D462214-9B4E-4752-AB76-B5E6DBE23F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91F6FD3E-E637-43C9-8316-F87ABBA765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9C49F7D3-CC86-4533-95C3-6DA72A2CD7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A1F1C1D5-D60E-4ED4-9858-0ADB08B08C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331635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38913" y="4908518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accent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338913" y="5189617"/>
            <a:ext cx="4262844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 to go here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0A15EA9-2372-4E06-83C2-1E13AB1FA62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88750" y="4609040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1137921"/>
            <a:ext cx="5505757" cy="373807"/>
          </a:xfrm>
        </p:spPr>
        <p:txBody>
          <a:bodyPr anchor="b" anchorCtr="0"/>
          <a:lstStyle>
            <a:lvl1pPr marL="0" indent="0">
              <a:buNone/>
              <a:defRPr b="1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Key takeaways/Points clés à retenir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0" y="1635009"/>
            <a:ext cx="5505757" cy="2527417"/>
          </a:xfrm>
        </p:spPr>
        <p:txBody>
          <a:bodyPr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EY content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986B8A29-9C1D-4E33-8D52-817FCB8A8A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Block Arc 2">
            <a:extLst>
              <a:ext uri="{FF2B5EF4-FFF2-40B4-BE49-F238E27FC236}">
                <a16:creationId xmlns:a16="http://schemas.microsoft.com/office/drawing/2014/main" id="{78F20E4A-94DD-422D-9423-56BBCAFF1E77}"/>
              </a:ext>
            </a:extLst>
          </p:cNvPr>
          <p:cNvSpPr/>
          <p:nvPr userDrawn="1"/>
        </p:nvSpPr>
        <p:spPr bwMode="auto">
          <a:xfrm>
            <a:off x="6203894" y="4524139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1934E41C-60B7-492D-B3D0-0009A6780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1804F016-9020-4BC2-ACAD-B44F334BBCE6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8851564D-957C-4EFA-942E-1C715A0FD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8248CBFF-A230-4D38-8278-4189ACEC359B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B0ABEB6C-5465-4FF7-9055-78CB6BBA73C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A6EDAD38-8183-4006-A860-2A840365B03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0571B3A7-CCD1-4E0F-BFCB-CC645E2FE00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E75806BE-4DA5-485C-9831-2E91AF267B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43905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09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bg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81EDCA62-7B3D-4E0F-B84A-9905E4DEAC6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IN" sz="3198" b="0" dirty="0">
                <a:solidFill>
                  <a:schemeClr val="bg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653003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ection divide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61030F-6350-48C4-91F0-988F6F97E21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259" y="2"/>
            <a:ext cx="5386311" cy="6857999"/>
          </a:xfrm>
        </p:spPr>
        <p:txBody>
          <a:bodyPr anchor="ctr" anchorCtr="0"/>
          <a:lstStyle>
            <a:lvl1pPr marL="0" indent="0" algn="l">
              <a:buNone/>
              <a:defRPr sz="54973" b="1">
                <a:solidFill>
                  <a:schemeClr val="accent2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#</a:t>
            </a:r>
            <a:endParaRPr lang="fr-FR"/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F9AB3420-4468-4E0D-8B36-F49B6C86453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4189638"/>
            <a:ext cx="5390722" cy="628796"/>
          </a:xfrm>
        </p:spPr>
        <p:txBody>
          <a:bodyPr anchor="b" anchorCtr="0"/>
          <a:lstStyle>
            <a:lvl1pPr marL="0" indent="0">
              <a:buNone/>
              <a:defRPr sz="1999">
                <a:solidFill>
                  <a:schemeClr val="tx2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IN"/>
              <a:t>Subtitle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FB91CAB0-E002-4473-87E6-9D824E8FF5A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0243" y="2334632"/>
            <a:ext cx="5390723" cy="1716160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lnSpc>
                <a:spcPct val="100000"/>
              </a:lnSpc>
              <a:buNone/>
              <a:defRPr lang="en-IN" sz="3198" b="0" dirty="0">
                <a:solidFill>
                  <a:schemeClr val="tx2"/>
                </a:solidFill>
                <a:latin typeface="+mj-lt"/>
                <a:ea typeface="+mj-ea"/>
              </a:defRPr>
            </a:lvl1pPr>
          </a:lstStyle>
          <a:p>
            <a:pPr marL="356438" lvl="0" indent="-356438">
              <a:lnSpc>
                <a:spcPct val="85000"/>
              </a:lnSpc>
              <a:spcBef>
                <a:spcPct val="0"/>
              </a:spcBef>
            </a:pPr>
            <a:r>
              <a:rPr lang="en-US"/>
              <a:t>Chapter Title</a:t>
            </a:r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8823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224531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>
            <a:extLst>
              <a:ext uri="{FF2B5EF4-FFF2-40B4-BE49-F238E27FC236}">
                <a16:creationId xmlns:a16="http://schemas.microsoft.com/office/drawing/2014/main" id="{CFBB3B75-063C-4D67-8B58-F1AFD9CFC63C}"/>
              </a:ext>
            </a:extLst>
          </p:cNvPr>
          <p:cNvSpPr>
            <a:spLocks/>
          </p:cNvSpPr>
          <p:nvPr userDrawn="1"/>
        </p:nvSpPr>
        <p:spPr bwMode="gray">
          <a:xfrm>
            <a:off x="1" y="0"/>
            <a:ext cx="5988106" cy="5305882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8019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10000" y="8019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9A351A-06F2-4AC0-8DFA-39E66EE43E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1333500"/>
            <a:ext cx="4980563" cy="1219200"/>
          </a:xfrm>
        </p:spPr>
        <p:txBody>
          <a:bodyPr anchor="b" anchorCtr="0"/>
          <a:lstStyle>
            <a:lvl1pPr marL="0" indent="0">
              <a:buFont typeface="Arial" panose="020B0604020202020204" pitchFamily="34" charset="0"/>
              <a:buNone/>
              <a:defRPr lang="fr-FR" sz="2799" kern="120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marL="0" lvl="0" indent="0" algn="l" defTabSz="913943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SzPct val="70000"/>
              <a:buFont typeface="Arial" panose="020B0604020202020204" pitchFamily="34" charset="0"/>
              <a:buNone/>
            </a:pPr>
            <a:r>
              <a:rPr lang="en-US"/>
              <a:t>Section divider over two lines or three lines/</a:t>
            </a:r>
            <a:r>
              <a:rPr lang="fr-FR" b="0" i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Séparateur de section sur deux ou trois lignes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370681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D0FE40B-7B5E-4DC1-ADD8-2A87EED875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1131892"/>
            <a:ext cx="11011518" cy="51053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 marL="625162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  <a:endParaRPr lang="en-US">
              <a:sym typeface="Wingdings" panose="05000000000000000000" pitchFamily="2" charset="2"/>
            </a:endParaRP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D870A849-7A4F-4950-8C7B-766DF4F5E3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baseline="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02D86072-2627-40DF-A304-D7F1F03833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2FCE3DB6-74B0-493A-A514-056E2F36B9C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785F03A-4F56-46FE-8BBD-2F736DCC6C6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7" name="Line 10">
            <a:extLst>
              <a:ext uri="{FF2B5EF4-FFF2-40B4-BE49-F238E27FC236}">
                <a16:creationId xmlns:a16="http://schemas.microsoft.com/office/drawing/2014/main" id="{2E5F648F-AF3F-43A1-A859-163206F321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61ACDABE-6A57-4C03-BA78-C934D78C7B9C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460192" y="6342384"/>
            <a:ext cx="361566" cy="371223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1238E1FD-D812-453D-BFB2-D3B19CA680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2B35CF7D-E1B7-46B6-A3A4-AE596DD8C72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EA30BB4A-7508-4F1F-865D-9F10C8E0499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pic>
        <p:nvPicPr>
          <p:cNvPr id="13" name="Image 12">
            <a:extLst>
              <a:ext uri="{FF2B5EF4-FFF2-40B4-BE49-F238E27FC236}">
                <a16:creationId xmlns:a16="http://schemas.microsoft.com/office/drawing/2014/main" id="{3D3339A1-B57E-4173-9326-F958ABAF47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2374" y="6509828"/>
            <a:ext cx="913373" cy="174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F5506576-F57D-47AA-A622-DCB12B5D80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4503" y="6342383"/>
            <a:ext cx="420175" cy="42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8913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 + 1 text z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790633-0AC6-42E0-83B5-E8B5099B9F6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0" y="1303700"/>
            <a:ext cx="11011518" cy="493358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  <a:endParaRPr lang="en-US"/>
          </a:p>
          <a:p>
            <a:pPr lvl="1"/>
            <a:r>
              <a:rPr lang="fr-FR"/>
              <a:t>Raccourcis : pour hausser le niveau </a:t>
            </a:r>
            <a:r>
              <a:rPr lang="fr-FR">
                <a:sym typeface="Wingdings" panose="05000000000000000000" pitchFamily="2" charset="2"/>
              </a:rPr>
              <a:t></a:t>
            </a:r>
            <a:r>
              <a:rPr lang="fr-FR"/>
              <a:t> « Tab » sur votre clavier</a:t>
            </a:r>
            <a:endParaRPr lang="en-US"/>
          </a:p>
          <a:p>
            <a:pPr lvl="2"/>
            <a:r>
              <a:rPr lang="fr-FR"/>
              <a:t>Raccourcis : pour abaisser le niveau  « Maj tab » sur votre clavier</a:t>
            </a:r>
            <a:endParaRPr lang="en-US"/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47510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D6F0EE2-F32A-4674-997E-D4D178AF4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8BB848D-2FC6-4DBD-8D3C-A7CE120AE8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991E3F5C-CEB4-4620-B0DA-9E9ACF6A4F9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3DC7A4DF-2317-4CAF-A233-8D6698BBF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61F0D1BA-D683-461F-98C0-930BFACD05F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16C532E7-A05F-4A68-9BEC-B3AE5A31A27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1EB62CBB-23AD-4F0F-84AB-36189562B7B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435CD0A6-3F32-407A-8256-337935AA9B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D28EF8BB-AC05-4DF7-B3DB-45E84F6FC3D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733226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90243" y="260863"/>
            <a:ext cx="11011515" cy="537922"/>
          </a:xfrm>
        </p:spPr>
        <p:txBody>
          <a:bodyPr vert="horz" lIns="0" tIns="0" rIns="0" bIns="0" rtlCol="0" anchor="b" anchorCtr="0">
            <a:noAutofit/>
          </a:bodyPr>
          <a:lstStyle>
            <a:lvl1pPr>
              <a:defRPr lang="en-GB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</a:t>
            </a:r>
            <a:endParaRPr lang="en-GB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100659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6B2A34-2CD9-4195-8938-D73E7BAF13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0" y="855791"/>
            <a:ext cx="11013005" cy="203616"/>
          </a:xfrm>
        </p:spPr>
        <p:txBody>
          <a:bodyPr anchor="b" anchorCtr="0"/>
          <a:lstStyle>
            <a:lvl1pPr marL="0" indent="0">
              <a:buNone/>
              <a:defRPr sz="1599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Subtitle </a:t>
            </a:r>
            <a:endParaRPr lang="fr-FR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3F5AA951-D982-42F2-913E-3524449B20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1EC988B-91D2-440C-AD2A-A53BDF6B68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Line 10">
            <a:extLst>
              <a:ext uri="{FF2B5EF4-FFF2-40B4-BE49-F238E27FC236}">
                <a16:creationId xmlns:a16="http://schemas.microsoft.com/office/drawing/2014/main" id="{93D2645A-2590-4F77-A5A6-0CE82AE6426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6EC1D06A-83BD-4AC3-82B0-D6AFED3C24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4A0AFAD8-F3F2-4992-ABD4-4876BCB67C1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F81A7A45-228D-47F8-B1B2-8C71350EB9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AF1A63D7-8F3E-4C1A-88D6-E3B8C269B2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57553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29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V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B93273BF-B1C3-4784-9FBC-B1B577021CCA}"/>
              </a:ext>
            </a:extLst>
          </p:cNvPr>
          <p:cNvSpPr>
            <a:spLocks/>
          </p:cNvSpPr>
          <p:nvPr userDrawn="1"/>
        </p:nvSpPr>
        <p:spPr bwMode="gray">
          <a:xfrm>
            <a:off x="590242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C17343-5C48-4217-98D0-05055BC56A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243" y="2644458"/>
            <a:ext cx="5397864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indent="-268154"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9E4ACDA9-FEE0-4213-A045-E21A90544B2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03894" y="2644458"/>
            <a:ext cx="5397862" cy="3592823"/>
          </a:xfrm>
        </p:spPr>
        <p:txBody>
          <a:bodyPr/>
          <a:lstStyle>
            <a:lvl1pPr marL="266567" indent="-266567">
              <a:defRPr sz="1199">
                <a:solidFill>
                  <a:schemeClr val="bg1"/>
                </a:solidFill>
              </a:defRPr>
            </a:lvl1pPr>
            <a:lvl2pPr marL="541067" marR="0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099">
                <a:solidFill>
                  <a:schemeClr val="bg1"/>
                </a:solidFill>
              </a:defRPr>
            </a:lvl2pPr>
            <a:lvl3pPr marL="807634" indent="-271327">
              <a:defRPr sz="104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 marL="985345" indent="-180885">
              <a:defRPr sz="999">
                <a:solidFill>
                  <a:schemeClr val="bg1"/>
                </a:solidFill>
              </a:defRPr>
            </a:lvl4pPr>
            <a:lvl5pPr marL="1170989" indent="-188819">
              <a:defRPr sz="900">
                <a:solidFill>
                  <a:schemeClr val="bg1"/>
                </a:solidFill>
              </a:defRPr>
            </a:lvl5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marL="625162" marR="0" lvl="1" indent="-268154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8" name="Picture Placeholder 19">
            <a:extLst>
              <a:ext uri="{FF2B5EF4-FFF2-40B4-BE49-F238E27FC236}">
                <a16:creationId xmlns:a16="http://schemas.microsoft.com/office/drawing/2014/main" id="{1A7C70BF-C932-4006-8328-13A0BA5162E2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2508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A4019AC-899D-4397-8491-617DE84F2E3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97295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8B5FC838-94DB-484A-B621-B3592AEEE09A}"/>
              </a:ext>
            </a:extLst>
          </p:cNvPr>
          <p:cNvSpPr>
            <a:spLocks/>
          </p:cNvSpPr>
          <p:nvPr userDrawn="1"/>
        </p:nvSpPr>
        <p:spPr bwMode="gray">
          <a:xfrm>
            <a:off x="6207226" y="1136278"/>
            <a:ext cx="1650143" cy="1462142"/>
          </a:xfrm>
          <a:custGeom>
            <a:avLst/>
            <a:gdLst>
              <a:gd name="connsiteX0" fmla="*/ 603935 w 1651002"/>
              <a:gd name="connsiteY0" fmla="*/ 117703 h 1462142"/>
              <a:gd name="connsiteX1" fmla="*/ 140483 w 1651002"/>
              <a:gd name="connsiteY1" fmla="*/ 480420 h 1462142"/>
              <a:gd name="connsiteX2" fmla="*/ 386634 w 1651002"/>
              <a:gd name="connsiteY2" fmla="*/ 1014986 h 1462142"/>
              <a:gd name="connsiteX3" fmla="*/ 963538 w 1651002"/>
              <a:gd name="connsiteY3" fmla="*/ 898653 h 1462142"/>
              <a:gd name="connsiteX4" fmla="*/ 983285 w 1651002"/>
              <a:gd name="connsiteY4" fmla="*/ 310468 h 1462142"/>
              <a:gd name="connsiteX5" fmla="*/ 967953 w 1651002"/>
              <a:gd name="connsiteY5" fmla="*/ 321778 h 1462142"/>
              <a:gd name="connsiteX6" fmla="*/ 949000 w 1651002"/>
              <a:gd name="connsiteY6" fmla="*/ 886341 h 1462142"/>
              <a:gd name="connsiteX7" fmla="*/ 395265 w 1651002"/>
              <a:gd name="connsiteY7" fmla="*/ 998002 h 1462142"/>
              <a:gd name="connsiteX8" fmla="*/ 159000 w 1651002"/>
              <a:gd name="connsiteY8" fmla="*/ 484904 h 1462142"/>
              <a:gd name="connsiteX9" fmla="*/ 603840 w 1651002"/>
              <a:gd name="connsiteY9" fmla="*/ 136754 h 1462142"/>
              <a:gd name="connsiteX10" fmla="*/ 603935 w 1651002"/>
              <a:gd name="connsiteY10" fmla="*/ 117703 h 1462142"/>
              <a:gd name="connsiteX11" fmla="*/ 0 w 1651002"/>
              <a:gd name="connsiteY11" fmla="*/ 0 h 1462142"/>
              <a:gd name="connsiteX12" fmla="*/ 1651002 w 1651002"/>
              <a:gd name="connsiteY12" fmla="*/ 0 h 1462142"/>
              <a:gd name="connsiteX13" fmla="*/ 1651002 w 1651002"/>
              <a:gd name="connsiteY13" fmla="*/ 1172492 h 1462142"/>
              <a:gd name="connsiteX14" fmla="*/ 0 w 1651002"/>
              <a:gd name="connsiteY14" fmla="*/ 1462142 h 1462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51002" h="1462142">
                <a:moveTo>
                  <a:pt x="603935" y="117703"/>
                </a:moveTo>
                <a:cubicBezTo>
                  <a:pt x="384059" y="116590"/>
                  <a:pt x="192237" y="266718"/>
                  <a:pt x="140483" y="480420"/>
                </a:cubicBezTo>
                <a:cubicBezTo>
                  <a:pt x="88730" y="694121"/>
                  <a:pt x="190611" y="915378"/>
                  <a:pt x="386634" y="1014986"/>
                </a:cubicBezTo>
                <a:cubicBezTo>
                  <a:pt x="582657" y="1114595"/>
                  <a:pt x="821437" y="1066445"/>
                  <a:pt x="963538" y="898653"/>
                </a:cubicBezTo>
                <a:cubicBezTo>
                  <a:pt x="1105640" y="730861"/>
                  <a:pt x="1113813" y="487412"/>
                  <a:pt x="983285" y="310468"/>
                </a:cubicBezTo>
                <a:lnTo>
                  <a:pt x="967953" y="321778"/>
                </a:lnTo>
                <a:cubicBezTo>
                  <a:pt x="1093239" y="491616"/>
                  <a:pt x="1085394" y="725288"/>
                  <a:pt x="949000" y="886341"/>
                </a:cubicBezTo>
                <a:cubicBezTo>
                  <a:pt x="812606" y="1047394"/>
                  <a:pt x="583416" y="1093610"/>
                  <a:pt x="395265" y="998002"/>
                </a:cubicBezTo>
                <a:cubicBezTo>
                  <a:pt x="207115" y="902394"/>
                  <a:pt x="109325" y="690023"/>
                  <a:pt x="159000" y="484904"/>
                </a:cubicBezTo>
                <a:cubicBezTo>
                  <a:pt x="208676" y="279785"/>
                  <a:pt x="392794" y="135686"/>
                  <a:pt x="603840" y="136754"/>
                </a:cubicBezTo>
                <a:cubicBezTo>
                  <a:pt x="603872" y="130404"/>
                  <a:pt x="603903" y="124053"/>
                  <a:pt x="603935" y="117703"/>
                </a:cubicBezTo>
                <a:close/>
                <a:moveTo>
                  <a:pt x="0" y="0"/>
                </a:moveTo>
                <a:lnTo>
                  <a:pt x="1651002" y="0"/>
                </a:lnTo>
                <a:lnTo>
                  <a:pt x="1651002" y="1172492"/>
                </a:lnTo>
                <a:lnTo>
                  <a:pt x="0" y="1462142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  <a:noAutofit/>
          </a:bodyPr>
          <a:lstStyle/>
          <a:p>
            <a:endParaRPr lang="en-GB" sz="1799">
              <a:solidFill>
                <a:schemeClr val="bg1"/>
              </a:solidFill>
            </a:endParaRPr>
          </a:p>
        </p:txBody>
      </p:sp>
      <p:sp>
        <p:nvSpPr>
          <p:cNvPr id="23" name="Picture Placeholder 19">
            <a:extLst>
              <a:ext uri="{FF2B5EF4-FFF2-40B4-BE49-F238E27FC236}">
                <a16:creationId xmlns:a16="http://schemas.microsoft.com/office/drawing/2014/main" id="{B0E454F1-4100-4BC8-B881-C2D05AF306C2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6419173" y="1338876"/>
            <a:ext cx="778554" cy="778959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3BB029B2-928D-429C-8587-2251FD7509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7FA28411-04D8-4600-83A8-4D6AC43246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Text Placeholder 5">
            <a:extLst>
              <a:ext uri="{FF2B5EF4-FFF2-40B4-BE49-F238E27FC236}">
                <a16:creationId xmlns:a16="http://schemas.microsoft.com/office/drawing/2014/main" id="{9F559C79-2B49-4A77-8748-F1A6A3CFA8B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97295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37317810-17D8-42F7-A766-A4FC88AF883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397295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7CFE8223-F30C-47F0-BDBA-F513FF7C8D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10944" y="1133753"/>
            <a:ext cx="3590812" cy="375063"/>
          </a:xfrm>
        </p:spPr>
        <p:txBody>
          <a:bodyPr anchor="b" anchorCtr="0"/>
          <a:lstStyle>
            <a:lvl1pPr marL="0" indent="0">
              <a:buNone/>
              <a:defRPr sz="1399" b="1">
                <a:solidFill>
                  <a:schemeClr val="bg1"/>
                </a:solidFill>
              </a:defRPr>
            </a:lvl1pPr>
            <a:lvl2pPr>
              <a:defRPr sz="1099"/>
            </a:lvl2pPr>
            <a:lvl3pPr>
              <a:defRPr sz="1049"/>
            </a:lvl3pPr>
            <a:lvl4pPr>
              <a:defRPr sz="999"/>
            </a:lvl4pPr>
            <a:lvl5pPr>
              <a:defRPr sz="900"/>
            </a:lvl5pPr>
          </a:lstStyle>
          <a:p>
            <a:pPr lvl="0"/>
            <a:r>
              <a:rPr lang="en-US"/>
              <a:t>Name</a:t>
            </a:r>
          </a:p>
        </p:txBody>
      </p:sp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8C996B3D-DE3E-4C30-A13E-DE2B56FB515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10944" y="1602586"/>
            <a:ext cx="3590812" cy="375074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1049" b="0"/>
            </a:lvl1pPr>
          </a:lstStyle>
          <a:p>
            <a:pPr marL="356438" lvl="0" indent="-356438"/>
            <a:r>
              <a:rPr lang="en-US"/>
              <a:t>Function</a:t>
            </a:r>
          </a:p>
        </p:txBody>
      </p:sp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6535A568-F370-4A18-8651-D05EE9B51E3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10944" y="2071431"/>
            <a:ext cx="3590812" cy="349272"/>
          </a:xfrm>
        </p:spPr>
        <p:txBody>
          <a:bodyPr vert="horz" lIns="0" tIns="0" rIns="0" bIns="0" rtlCol="0" anchor="b" anchorCtr="0">
            <a:noAutofit/>
          </a:bodyPr>
          <a:lstStyle>
            <a:lvl1pPr marL="0" indent="0">
              <a:buNone/>
              <a:defRPr lang="en-US" sz="999" b="0"/>
            </a:lvl1pPr>
          </a:lstStyle>
          <a:p>
            <a:pPr marL="356438" marR="0" lvl="0" indent="-356438" defTabSz="513834" fontAlgn="auto">
              <a:lnSpc>
                <a:spcPct val="100000"/>
              </a:lnSpc>
              <a:spcBef>
                <a:spcPts val="337"/>
              </a:spcBef>
              <a:spcAft>
                <a:spcPts val="0"/>
              </a:spcAft>
              <a:tabLst/>
            </a:pPr>
            <a:r>
              <a:rPr lang="en-US"/>
              <a:t>Contact informations</a:t>
            </a:r>
          </a:p>
        </p:txBody>
      </p:sp>
      <p:sp>
        <p:nvSpPr>
          <p:cNvPr id="34" name="Line 10">
            <a:extLst>
              <a:ext uri="{FF2B5EF4-FFF2-40B4-BE49-F238E27FC236}">
                <a16:creationId xmlns:a16="http://schemas.microsoft.com/office/drawing/2014/main" id="{BAFCEF95-7F34-4AE8-882A-C6ECFF8C92E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3AFDA8D4-4FA9-486B-AADA-B2E773E604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CVs</a:t>
            </a:r>
            <a:endParaRPr lang="en-GB"/>
          </a:p>
        </p:txBody>
      </p:sp>
      <p:sp>
        <p:nvSpPr>
          <p:cNvPr id="37" name="Line 10">
            <a:extLst>
              <a:ext uri="{FF2B5EF4-FFF2-40B4-BE49-F238E27FC236}">
                <a16:creationId xmlns:a16="http://schemas.microsoft.com/office/drawing/2014/main" id="{B26C5030-687C-4128-A483-7B63EDD50F1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38" name="Group 4">
            <a:extLst>
              <a:ext uri="{FF2B5EF4-FFF2-40B4-BE49-F238E27FC236}">
                <a16:creationId xmlns:a16="http://schemas.microsoft.com/office/drawing/2014/main" id="{16691DC1-4E50-4870-A079-20256F2C5AD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6FBCCCD1-F124-47B1-92F9-58150D90465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36029FF9-3B03-4D32-9F56-7A93186056C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0DE4DBF2-3C82-4055-B970-D99DEC6BE3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0175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137918"/>
            <a:ext cx="5397864" cy="5099370"/>
          </a:xfrm>
        </p:spPr>
        <p:txBody>
          <a:bodyPr/>
          <a:lstStyle>
            <a:lvl1pPr marL="356438" marR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marL="356438" marR="0" lvl="0" indent="-356438" algn="l" defTabSz="91394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Char char="►"/>
              <a:tabLst/>
              <a:defRPr/>
            </a:pPr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3893" y="1137918"/>
            <a:ext cx="5397864" cy="5099370"/>
          </a:xfrm>
        </p:spPr>
        <p:txBody>
          <a:bodyPr/>
          <a:lstStyle>
            <a:lvl1pPr>
              <a:lnSpc>
                <a:spcPct val="100000"/>
              </a:lnSpc>
              <a:defRPr sz="1399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lnSpc>
                <a:spcPct val="100000"/>
              </a:lnSpc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lnSpc>
                <a:spcPct val="100000"/>
              </a:lnSpc>
              <a:defRPr sz="1049">
                <a:solidFill>
                  <a:schemeClr val="bg1"/>
                </a:solidFill>
              </a:defRPr>
            </a:lvl4pPr>
            <a:lvl5pPr>
              <a:lnSpc>
                <a:spcPct val="100000"/>
              </a:lnSpc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FC7C957B-59EB-49F8-9768-D2FC013990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904F996-E208-4F0C-ABA3-C431CF903A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1F675D29-A742-4F3A-B71C-3CDE49395A4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AD6F33-02F7-4162-9BB7-10923BF347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7855A495-204D-4E38-A853-DC2C2A23E10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3" name="Group 4">
            <a:extLst>
              <a:ext uri="{FF2B5EF4-FFF2-40B4-BE49-F238E27FC236}">
                <a16:creationId xmlns:a16="http://schemas.microsoft.com/office/drawing/2014/main" id="{6B5D20F8-C188-4A67-9B92-2DB775E5AFFA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78B00306-021F-43F1-82A7-39F566A8402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6C58D1F-2B66-4D2B-8F7D-6C05073ECDE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3CE51CDC-A653-46F0-97DE-B535FB3F5EA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72681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text zones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590243" y="1869440"/>
            <a:ext cx="5398556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</a:defRPr>
            </a:lvl2pPr>
            <a:lvl3pPr>
              <a:defRPr sz="1099">
                <a:solidFill>
                  <a:schemeClr val="bg1"/>
                </a:solidFill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201260" y="1869440"/>
            <a:ext cx="5398555" cy="4367847"/>
          </a:xfrm>
        </p:spPr>
        <p:txBody>
          <a:bodyPr/>
          <a:lstStyle>
            <a:lvl1pPr>
              <a:defRPr sz="1399">
                <a:solidFill>
                  <a:schemeClr val="bg1"/>
                </a:solidFill>
              </a:defRPr>
            </a:lvl1pPr>
            <a:lvl2pPr>
              <a:defRPr sz="1199">
                <a:solidFill>
                  <a:schemeClr val="bg1"/>
                </a:solidFill>
                <a:sym typeface="Wingdings" panose="05000000000000000000" pitchFamily="2" charset="2"/>
              </a:defRPr>
            </a:lvl2pPr>
            <a:lvl3pPr>
              <a:defRPr sz="1099">
                <a:solidFill>
                  <a:schemeClr val="bg1"/>
                </a:solidFill>
                <a:sym typeface="Wingdings" panose="05000000000000000000" pitchFamily="2" charset="2"/>
              </a:defRPr>
            </a:lvl3pPr>
            <a:lvl4pPr>
              <a:defRPr sz="1049">
                <a:solidFill>
                  <a:schemeClr val="bg1"/>
                </a:solidFill>
              </a:defRPr>
            </a:lvl4pPr>
            <a:lvl5pPr>
              <a:defRPr sz="9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r>
              <a:rPr lang="fr-FR"/>
              <a:t>Pour hausser ou abaisser le niveau de la liste, cliquez sur l'onglet « Accueil », « Section paragraphe », « Hausser le niveau de la liste » ou « Abaisser le niveau de la liste »</a:t>
            </a:r>
          </a:p>
          <a:p>
            <a:pPr lvl="1"/>
            <a:r>
              <a:rPr lang="fr-FR"/>
              <a:t>Raccourcis : pour hausser le niveau  « Tab » sur votre clavier</a:t>
            </a:r>
          </a:p>
          <a:p>
            <a:pPr lvl="2"/>
            <a:r>
              <a:rPr lang="fr-FR"/>
              <a:t>Raccourcis : pour abaisser le niveau  « Maj tab » sur votre clavier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590242" y="1137921"/>
            <a:ext cx="5394153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6207605" y="1137921"/>
            <a:ext cx="5394152" cy="587185"/>
          </a:xfrm>
        </p:spPr>
        <p:txBody>
          <a:bodyPr anchor="b" anchorCtr="0"/>
          <a:lstStyle>
            <a:lvl1pPr>
              <a:lnSpc>
                <a:spcPct val="100000"/>
              </a:lnSpc>
              <a:buNone/>
              <a:defRPr sz="1799"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4EAF473A-D61E-42FA-8669-4C0C74E78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4C89EE69-BD3B-4511-9B69-923945A68F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FB56B0BF-8652-42E9-9BD7-6EA9D5DBB0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E5D5FAF-0F81-4BF0-B114-21FCC0C5E8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4BE2A74E-B988-457C-9B24-52320237C7D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BEF8BD2-3BDF-41D6-82AE-4476CE191EB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6" name="Freeform 5">
              <a:extLst>
                <a:ext uri="{FF2B5EF4-FFF2-40B4-BE49-F238E27FC236}">
                  <a16:creationId xmlns:a16="http://schemas.microsoft.com/office/drawing/2014/main" id="{570AB468-E5EB-490E-BEEB-57EB32415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7" name="Freeform 6">
              <a:extLst>
                <a:ext uri="{FF2B5EF4-FFF2-40B4-BE49-F238E27FC236}">
                  <a16:creationId xmlns:a16="http://schemas.microsoft.com/office/drawing/2014/main" id="{34471A6E-21E1-469D-A6FF-04B84218866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7">
              <a:extLst>
                <a:ext uri="{FF2B5EF4-FFF2-40B4-BE49-F238E27FC236}">
                  <a16:creationId xmlns:a16="http://schemas.microsoft.com/office/drawing/2014/main" id="{B7995158-2D2B-4290-B584-2456124DD4F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0" name="Line 10">
            <a:extLst>
              <a:ext uri="{FF2B5EF4-FFF2-40B4-BE49-F238E27FC236}">
                <a16:creationId xmlns:a16="http://schemas.microsoft.com/office/drawing/2014/main" id="{D232020F-F1A7-4F8D-BA7C-2DB92FA82E6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31" name="Line 10">
            <a:extLst>
              <a:ext uri="{FF2B5EF4-FFF2-40B4-BE49-F238E27FC236}">
                <a16:creationId xmlns:a16="http://schemas.microsoft.com/office/drawing/2014/main" id="{D4F24BC5-D180-4BF3-820E-950DCE6CE95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195565" y="1803823"/>
            <a:ext cx="5406193" cy="0"/>
          </a:xfrm>
          <a:prstGeom prst="line">
            <a:avLst/>
          </a:prstGeom>
          <a:noFill/>
          <a:ln w="6350" cap="rnd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671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zon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3" y="1137919"/>
            <a:ext cx="8241183" cy="5099369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356438">
              <a:defRPr>
                <a:solidFill>
                  <a:schemeClr val="bg1"/>
                </a:solidFill>
              </a:defRPr>
            </a:lvl2pPr>
            <a:lvl3pPr marL="712875">
              <a:defRPr>
                <a:solidFill>
                  <a:schemeClr val="bg1"/>
                </a:solidFill>
              </a:defRPr>
            </a:lvl3pPr>
            <a:lvl4pPr marL="1069313">
              <a:defRPr>
                <a:solidFill>
                  <a:schemeClr val="bg1"/>
                </a:solidFill>
              </a:defRPr>
            </a:lvl4pPr>
            <a:lvl5pPr marL="1425751">
              <a:defRPr sz="1199">
                <a:solidFill>
                  <a:schemeClr val="bg1"/>
                </a:solidFill>
              </a:defRPr>
            </a:lvl5pPr>
          </a:lstStyle>
          <a:p>
            <a:r>
              <a:rPr lang="en-US"/>
              <a:t>To increase or decrease list level, click on the “Home” tab, then in the “Paragraph” section, click “Increase list level” or “Decrease list level”</a:t>
            </a:r>
          </a:p>
          <a:p>
            <a:pPr lvl="1"/>
            <a:r>
              <a:rPr lang="en-US"/>
              <a:t>Shortcuts: to increase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“Tab” on your keyboard</a:t>
            </a:r>
          </a:p>
          <a:p>
            <a:pPr lvl="2"/>
            <a:r>
              <a:rPr lang="en-US"/>
              <a:t>Shortcuts: to decrease </a:t>
            </a:r>
            <a:r>
              <a:rPr lang="en-US">
                <a:sym typeface="Wingdings" panose="05000000000000000000" pitchFamily="2" charset="2"/>
              </a:rPr>
              <a:t></a:t>
            </a:r>
            <a:r>
              <a:rPr lang="en-US"/>
              <a:t> “Shift tab” on your keyboard Second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Picture Placeholder 14">
            <a:extLst>
              <a:ext uri="{FF2B5EF4-FFF2-40B4-BE49-F238E27FC236}">
                <a16:creationId xmlns:a16="http://schemas.microsoft.com/office/drawing/2014/main" id="{DB8B9674-D61F-4317-B096-6C79473390D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010720" y="1131888"/>
            <a:ext cx="2591038" cy="510540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IN" sz="1199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356438" lvl="0" indent="-356438"/>
            <a:r>
              <a:rPr lang="en-IN"/>
              <a:t>Click on the icon in the middle to insert a picture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264EC383-8D66-4988-B9A9-9FD501092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F0D52C9D-6904-40A4-8CA6-12A94A381E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02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A60BB4F1-E3CE-4AA2-A128-00AF8FF727D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5CC7E42-522A-47B4-804A-79E9870473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11011515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6CC84AD0-F215-4E9D-B2A3-5BE4F8BDC0B1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867762"/>
            <a:ext cx="1101300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766A2FCD-A7F3-48F9-AD52-06B59E63FC4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97381634-0218-40F3-B28A-851D53E1DA7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22687DCC-36E7-4A02-95ED-316E6A0A1C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" name="Freeform 7">
              <a:extLst>
                <a:ext uri="{FF2B5EF4-FFF2-40B4-BE49-F238E27FC236}">
                  <a16:creationId xmlns:a16="http://schemas.microsoft.com/office/drawing/2014/main" id="{7905963D-ADC2-4109-8A89-767E0EDD2DA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62209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79">
          <p15:clr>
            <a:srgbClr val="5ACBF0"/>
          </p15:clr>
        </p15:guide>
        <p15:guide id="2" pos="5566">
          <p15:clr>
            <a:srgbClr val="5ACBF0"/>
          </p15:clr>
        </p15:guide>
        <p15:guide id="3" orient="horz" pos="3929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text zones + quote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249876-199E-4B3F-8389-BF076F464CA0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89476" y="-2"/>
            <a:ext cx="4002557" cy="6857991"/>
          </a:xfrm>
          <a:solidFill>
            <a:schemeClr val="accent1">
              <a:alpha val="2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>
              <a:defRPr lang="en-IN" sz="1099"/>
            </a:lvl1pPr>
          </a:lstStyle>
          <a:p>
            <a:pPr marL="0"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None/>
              <a:tabLst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0241" y="1137921"/>
            <a:ext cx="7449436" cy="1034907"/>
          </a:xfrm>
        </p:spPr>
        <p:txBody>
          <a:bodyPr/>
          <a:lstStyle>
            <a:lvl1pPr marL="0" indent="0">
              <a:buNone/>
              <a:defRPr sz="1799">
                <a:solidFill>
                  <a:schemeClr val="accent2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90243" y="2311402"/>
            <a:ext cx="3597611" cy="3925885"/>
          </a:xfrm>
        </p:spPr>
        <p:txBody>
          <a:bodyPr numCol="1"/>
          <a:lstStyle>
            <a:lvl1pPr marL="0" indent="0">
              <a:spcBef>
                <a:spcPts val="1199"/>
              </a:spcBef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4333207" y="2311402"/>
            <a:ext cx="3706470" cy="1482001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4333207" y="4265296"/>
            <a:ext cx="3706470" cy="1971989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Georgia" panose="02040502050405020303" pitchFamily="18" charset="0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Quote Copy, Georgia 18pts - Lorem ipsum dolor sit amet</a:t>
            </a:r>
          </a:p>
        </p:txBody>
      </p:sp>
      <p:grpSp>
        <p:nvGrpSpPr>
          <p:cNvPr id="20" name="Group 4">
            <a:extLst>
              <a:ext uri="{FF2B5EF4-FFF2-40B4-BE49-F238E27FC236}">
                <a16:creationId xmlns:a16="http://schemas.microsoft.com/office/drawing/2014/main" id="{3777FF8C-C3CD-4F67-B254-12D3B0B8D21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91831" y="6289202"/>
            <a:ext cx="303055" cy="311150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041A9726-4929-43F3-81EA-3E782672C6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CA772AF3-47BA-45F8-8D8B-D4BFD01CDE0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32EA4DCF-A68E-4CA9-A317-5B8E77C8A2B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latin typeface="+mj-lt"/>
              </a:endParaRPr>
            </a:p>
          </p:txBody>
        </p:sp>
      </p:grp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FC8F1422-9E38-4D86-B8DE-2A14000880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D7542F58-33DD-4DE3-9538-BA34CF3760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40869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8" name="Line 10">
            <a:extLst>
              <a:ext uri="{FF2B5EF4-FFF2-40B4-BE49-F238E27FC236}">
                <a16:creationId xmlns:a16="http://schemas.microsoft.com/office/drawing/2014/main" id="{8ED4B69C-BFF9-4373-A984-8DD637627837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6200317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D989915-2969-4496-860A-6A11CDE562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243" y="260862"/>
            <a:ext cx="7449433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5" name="Line 10">
            <a:extLst>
              <a:ext uri="{FF2B5EF4-FFF2-40B4-BE49-F238E27FC236}">
                <a16:creationId xmlns:a16="http://schemas.microsoft.com/office/drawing/2014/main" id="{5A649750-3120-40EB-AA4C-683FC82C8534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1" y="867762"/>
            <a:ext cx="7449435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26" name="Line 10">
            <a:extLst>
              <a:ext uri="{FF2B5EF4-FFF2-40B4-BE49-F238E27FC236}">
                <a16:creationId xmlns:a16="http://schemas.microsoft.com/office/drawing/2014/main" id="{466C53DB-05D4-4502-ADB4-646CFA34398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973031" y="6402456"/>
            <a:ext cx="5066645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494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067">
          <p15:clr>
            <a:srgbClr val="5ACBF0"/>
          </p15:clr>
        </p15:guide>
        <p15:guide id="2" pos="5157">
          <p15:clr>
            <a:srgbClr val="5ACBF0"/>
          </p15:clr>
        </p15:guide>
        <p15:guide id="3" pos="2731">
          <p15:clr>
            <a:srgbClr val="5ACBF0"/>
          </p15:clr>
        </p15:guide>
        <p15:guide id="4" pos="2640">
          <p15:clr>
            <a:srgbClr val="5ACBF0"/>
          </p15:clr>
        </p15:guide>
        <p15:guide id="5" orient="horz" pos="3929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40699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 + 3 text zones + 1 picture fra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6343C0A-F74C-4E3F-B7CB-1840B0A86E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-1"/>
            <a:ext cx="2405132" cy="6857999"/>
          </a:xfrm>
          <a:solidFill>
            <a:schemeClr val="accent1">
              <a:alpha val="20000"/>
            </a:schemeClr>
          </a:solidFill>
        </p:spPr>
        <p:txBody>
          <a:bodyPr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5744555" y="1137920"/>
            <a:ext cx="2806538" cy="5099365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 userDrawn="1">
            <p:ph idx="12" hasCustomPrompt="1"/>
          </p:nvPr>
        </p:nvSpPr>
        <p:spPr>
          <a:xfrm>
            <a:off x="8795219" y="1137921"/>
            <a:ext cx="2806538" cy="5099363"/>
          </a:xfrm>
        </p:spPr>
        <p:txBody>
          <a:bodyPr numCol="1"/>
          <a:lstStyle>
            <a:lvl1pPr marL="0" indent="0">
              <a:buNone/>
              <a:defRPr sz="13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14pts - Lorem ipsum et dolor sit amet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CB149E8-5BFC-4B7E-AB04-4E0787ACCCE8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2693891" y="1137920"/>
            <a:ext cx="2806538" cy="5099365"/>
          </a:xfrm>
        </p:spPr>
        <p:txBody>
          <a:bodyPr numCol="1"/>
          <a:lstStyle>
            <a:lvl1pPr marL="0" indent="0">
              <a:buNone/>
              <a:defRPr sz="17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356438" indent="0">
              <a:buNone/>
              <a:defRPr sz="1799">
                <a:solidFill>
                  <a:schemeClr val="bg1"/>
                </a:solidFill>
              </a:defRPr>
            </a:lvl2pPr>
            <a:lvl3pPr marL="712875" indent="0">
              <a:buNone/>
              <a:defRPr sz="1599">
                <a:solidFill>
                  <a:schemeClr val="bg1"/>
                </a:solidFill>
              </a:defRPr>
            </a:lvl3pPr>
            <a:lvl4pPr marL="1069313" indent="0">
              <a:buNone/>
              <a:defRPr sz="1399">
                <a:solidFill>
                  <a:schemeClr val="bg1"/>
                </a:solidFill>
              </a:defRPr>
            </a:lvl4pPr>
            <a:lvl5pPr marL="1425751" indent="0">
              <a:buNone/>
              <a:defRPr sz="1199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Body Copy, EYIL 18pts - Lorem ipsum et dolor sit amet</a:t>
            </a:r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9EAEA548-8B75-4E02-B8B4-19CF0F7C1F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F4BB5AF2-44A5-4CA2-A36A-270467E74E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1" name="Line 10">
            <a:extLst>
              <a:ext uri="{FF2B5EF4-FFF2-40B4-BE49-F238E27FC236}">
                <a16:creationId xmlns:a16="http://schemas.microsoft.com/office/drawing/2014/main" id="{BEBF1F23-375B-4CC6-B074-BF87E4A3E01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3816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8EE0FB82-2D40-4FD2-984A-7032D6F5AC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93891" y="260862"/>
            <a:ext cx="8907866" cy="59088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Title</a:t>
            </a:r>
            <a:endParaRPr lang="en-GB"/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141EE0E6-E28D-4AF4-A0BF-8E873E84B79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2694173" y="867762"/>
            <a:ext cx="8909072" cy="0"/>
          </a:xfrm>
          <a:prstGeom prst="line">
            <a:avLst/>
          </a:prstGeom>
          <a:noFill/>
          <a:ln w="190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grpSp>
        <p:nvGrpSpPr>
          <p:cNvPr id="27" name="Group 4">
            <a:extLst>
              <a:ext uri="{FF2B5EF4-FFF2-40B4-BE49-F238E27FC236}">
                <a16:creationId xmlns:a16="http://schemas.microsoft.com/office/drawing/2014/main" id="{340E492F-C651-4479-A11A-87173B506A2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28" name="Freeform 5">
              <a:extLst>
                <a:ext uri="{FF2B5EF4-FFF2-40B4-BE49-F238E27FC236}">
                  <a16:creationId xmlns:a16="http://schemas.microsoft.com/office/drawing/2014/main" id="{1F812436-380B-412B-8159-742AD8BA596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41EE7FB4-0228-465A-8F2E-F3A2755FE50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F6206169-E49C-48E2-88BF-FCB8A03EA1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867399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529">
          <p15:clr>
            <a:srgbClr val="5ACBF0"/>
          </p15:clr>
        </p15:guide>
        <p15:guide id="2" pos="1696">
          <p15:clr>
            <a:srgbClr val="5ACBF0"/>
          </p15:clr>
        </p15:guide>
        <p15:guide id="3" pos="3468">
          <p15:clr>
            <a:srgbClr val="5ACBF0"/>
          </p15:clr>
        </p15:guide>
        <p15:guide id="4" pos="3620">
          <p15:clr>
            <a:srgbClr val="5ACBF0"/>
          </p15:clr>
        </p15:guide>
        <p15:guide id="5" pos="5390">
          <p15:clr>
            <a:srgbClr val="5ACBF0"/>
          </p15:clr>
        </p15:guide>
        <p15:guide id="6" pos="5543">
          <p15:clr>
            <a:srgbClr val="5ACBF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28D7EA5-A532-4D8B-9984-8F3D1FEA98D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96953" y="2267712"/>
            <a:ext cx="9199251" cy="2818045"/>
          </a:xfrm>
        </p:spPr>
        <p:txBody>
          <a:bodyPr lIns="0" tIns="0" rIns="0" bIns="0" anchor="ctr" anchorCtr="0">
            <a:noAutofit/>
          </a:bodyPr>
          <a:lstStyle>
            <a:lvl1pPr marL="356438" indent="-356438" algn="ctr">
              <a:spcBef>
                <a:spcPts val="0"/>
              </a:spcBef>
              <a:buNone/>
              <a:defRPr lang="en-US" sz="2799" dirty="0" smtClean="0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</a:lstStyle>
          <a:p>
            <a:pPr marL="356438" lvl="0" indent="-356438" algn="ctr">
              <a:spcBef>
                <a:spcPts val="0"/>
              </a:spcBef>
            </a:pPr>
            <a:r>
              <a:rPr lang="en-IN"/>
              <a:t>Quote Copy, Georgia 28pts - Our purpose is to build a better working world for our people, our clients and our communities. </a:t>
            </a:r>
            <a:br>
              <a:rPr lang="en-IN"/>
            </a:br>
            <a:r>
              <a:rPr lang="en-IN"/>
              <a:t>We do this every day by asking the better questions that help our clients get to better answers.</a:t>
            </a:r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4758596-C6BA-4107-A8D1-541F5F0AEF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8583797C-40AF-4C47-BC76-C9361551BC2E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581231" y="5287949"/>
            <a:ext cx="778554" cy="778959"/>
          </a:xfrm>
          <a:prstGeom prst="ellipse">
            <a:avLst/>
          </a:prstGeom>
          <a:solidFill>
            <a:schemeClr val="accent1">
              <a:alpha val="20000"/>
            </a:schemeClr>
          </a:solidFill>
        </p:spPr>
        <p:txBody>
          <a:bodyPr anchor="ctr"/>
          <a:lstStyle>
            <a:lvl1pPr marL="0" indent="0" algn="ctr">
              <a:buNone/>
              <a:defRPr sz="9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44B43CFF-2CDA-4D85-939A-FDE3E31898C1}"/>
              </a:ext>
            </a:extLst>
          </p:cNvPr>
          <p:cNvSpPr/>
          <p:nvPr userDrawn="1"/>
        </p:nvSpPr>
        <p:spPr bwMode="auto">
          <a:xfrm>
            <a:off x="1496375" y="5203048"/>
            <a:ext cx="948264" cy="94875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solidFill>
            <a:schemeClr val="accent3"/>
          </a:solidFill>
          <a:ln w="9525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ysClr val="windowText" lastClr="000000"/>
              </a:solidFill>
              <a:effectLst/>
              <a:latin typeface="+mn-lt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BBC91B8C-EBB4-4232-B382-6F0C2BE581A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582190" y="5459017"/>
            <a:ext cx="811343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ysClr val="windowText" lastClr="000000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1F11576D-DC5A-4267-A203-A49E3A6ED4C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582189" y="5834968"/>
            <a:ext cx="8113436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D0D20FB7-3E67-48CC-ADBE-54E520E45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8" name="Group 4">
            <a:extLst>
              <a:ext uri="{FF2B5EF4-FFF2-40B4-BE49-F238E27FC236}">
                <a16:creationId xmlns:a16="http://schemas.microsoft.com/office/drawing/2014/main" id="{F631248A-9AC9-4AA9-8064-CE1A25126BB3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9" name="Freeform 5">
              <a:extLst>
                <a:ext uri="{FF2B5EF4-FFF2-40B4-BE49-F238E27FC236}">
                  <a16:creationId xmlns:a16="http://schemas.microsoft.com/office/drawing/2014/main" id="{E6D62E18-37C5-48B7-927E-0901E8E6CED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6">
              <a:extLst>
                <a:ext uri="{FF2B5EF4-FFF2-40B4-BE49-F238E27FC236}">
                  <a16:creationId xmlns:a16="http://schemas.microsoft.com/office/drawing/2014/main" id="{381B3CD6-6F41-4D62-AF86-9C4A5B070C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1" name="Freeform 7">
              <a:extLst>
                <a:ext uri="{FF2B5EF4-FFF2-40B4-BE49-F238E27FC236}">
                  <a16:creationId xmlns:a16="http://schemas.microsoft.com/office/drawing/2014/main" id="{58F153A8-54A4-4C93-863F-2CAD02A403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2" name="Line 10">
            <a:extLst>
              <a:ext uri="{FF2B5EF4-FFF2-40B4-BE49-F238E27FC236}">
                <a16:creationId xmlns:a16="http://schemas.microsoft.com/office/drawing/2014/main" id="{3A83E0C3-9A07-4ECF-A87B-04838D6C95C5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1496375" y="6600226"/>
            <a:ext cx="9200408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3412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ntered right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F1BA83A2-78F0-4F7E-836B-9B4B87820F9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2942" y="4632765"/>
            <a:ext cx="5503058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b="1" kern="1200" dirty="0" smtClean="0">
                <a:solidFill>
                  <a:schemeClr val="accent3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Name Surname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34CE9DD-CE12-4D9F-8FD6-A2522F36C8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2943" y="4971442"/>
            <a:ext cx="5503057" cy="316838"/>
          </a:xfrm>
        </p:spPr>
        <p:txBody>
          <a:bodyPr lIns="90000" tIns="46800" rIns="90000" bIns="46800" anchor="b" anchorCtr="0"/>
          <a:lstStyle>
            <a:lvl1pPr marL="0" indent="0" algn="l" defTabSz="913943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1599" kern="1200" dirty="0" smtClean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356438" indent="0">
              <a:buNone/>
              <a:defRPr lang="en-US" sz="1999" smtClean="0">
                <a:latin typeface="+mn-lt"/>
              </a:defRPr>
            </a:lvl2pPr>
            <a:lvl3pPr>
              <a:defRPr lang="en-US" sz="1799" smtClean="0">
                <a:latin typeface="+mn-lt"/>
              </a:defRPr>
            </a:lvl3pPr>
            <a:lvl4pPr>
              <a:defRPr lang="en-US" sz="1599" smtClean="0">
                <a:latin typeface="+mn-lt"/>
              </a:defRPr>
            </a:lvl4pPr>
            <a:lvl5pPr>
              <a:defRPr lang="en-IN" sz="1599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/>
              <a:t>Job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5253CC2-D738-4AE2-8AEB-CE78170DC93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2943" y="2526766"/>
            <a:ext cx="5503057" cy="1821839"/>
          </a:xfrm>
        </p:spPr>
        <p:txBody>
          <a:bodyPr lIns="90000"/>
          <a:lstStyle>
            <a:lvl1pPr marL="0" indent="0">
              <a:buNone/>
              <a:defRPr sz="2799">
                <a:solidFill>
                  <a:sysClr val="windowText" lastClr="000000"/>
                </a:solidFill>
                <a:latin typeface="Georgia" panose="02040502050405020303" pitchFamily="18" charset="0"/>
              </a:defRPr>
            </a:lvl1pPr>
            <a:lvl2pPr>
              <a:defRPr sz="2799"/>
            </a:lvl2pPr>
            <a:lvl3pPr>
              <a:defRPr sz="2799"/>
            </a:lvl3pPr>
            <a:lvl4pPr>
              <a:defRPr sz="2799"/>
            </a:lvl4pPr>
            <a:lvl5pPr>
              <a:defRPr sz="2799"/>
            </a:lvl5pPr>
          </a:lstStyle>
          <a:p>
            <a:pPr lvl="0"/>
            <a:r>
              <a:rPr lang="en-US"/>
              <a:t>Quote Copy, Georgia 28pts - Lorem ipsum dolor sit amet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E5AAEE-3C69-4588-B965-34F674FC7F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ysClr val="windowText" lastClr="000000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8AFE218-46DE-48AC-BB26-5D0DD820C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3" name="Group 4">
            <a:extLst>
              <a:ext uri="{FF2B5EF4-FFF2-40B4-BE49-F238E27FC236}">
                <a16:creationId xmlns:a16="http://schemas.microsoft.com/office/drawing/2014/main" id="{BE07B292-B29B-4E6B-8D10-F22446AAA5E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id="{70822508-2638-43B0-B690-4E00D9F86B5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429E4B48-6C9C-427D-A6A6-6789B358AE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A0CA3AEE-C2FA-400F-B823-9A2720A91A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1" name="Line 10">
            <a:extLst>
              <a:ext uri="{FF2B5EF4-FFF2-40B4-BE49-F238E27FC236}">
                <a16:creationId xmlns:a16="http://schemas.microsoft.com/office/drawing/2014/main" id="{4ADEB746-48CB-4FFA-B915-25907AAF33E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0240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6666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s fra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990B10DB-C97A-44F1-AAAE-E5C6DE31284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" y="2"/>
            <a:ext cx="5988106" cy="685799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CF98AC58-9A24-4BF5-A084-F4A6763AE9D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896" y="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fr-FR"/>
              <a:t>Cliquez sur l'icône au centre pour insérer une image. Pour supprimer les zones cachées, cliquez sur l'image, onglet « format », « compresser les images », « utiliser la résolution par défaut », OK</a:t>
            </a:r>
            <a:endParaRPr lang="en-IN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A81DCF95-AC96-464A-AFAD-17D1EDBE384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203896" y="3536952"/>
            <a:ext cx="5988106" cy="3321049"/>
          </a:xfrm>
          <a:solidFill>
            <a:schemeClr val="accent1">
              <a:alpha val="20000"/>
            </a:schemeClr>
          </a:solidFill>
        </p:spPr>
        <p:txBody>
          <a:bodyPr lIns="180000" rIns="180000" anchor="ctr" anchorCtr="0"/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sz="1099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picture. T</a:t>
            </a:r>
            <a:r>
              <a:rPr lang="en-US"/>
              <a:t>o remove hidden areas, click on the picture, “format” tab, “compress pictures”, “use default resolution”, OK</a:t>
            </a:r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4F3E3-829F-484D-B8A4-DD7E9A914D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167C787A-3807-4AD3-9C2E-45741C95619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428C6113-0769-4800-A34E-0BCE16A74EA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13172DD8-AF3D-4C24-A3D0-C20FB53B27D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F39CE059-81B8-4004-A4AD-1A5AA9C850D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11325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74">
          <p15:clr>
            <a:srgbClr val="5ACBF0"/>
          </p15:clr>
        </p15:guide>
        <p15:guide id="2" pos="3910">
          <p15:clr>
            <a:srgbClr val="5ACBF0"/>
          </p15:clr>
        </p15:guide>
        <p15:guide id="3" orient="horz" pos="2093">
          <p15:clr>
            <a:srgbClr val="5ACBF0"/>
          </p15:clr>
        </p15:guide>
        <p15:guide id="4" orient="horz" pos="2228">
          <p15:clr>
            <a:srgbClr val="5ACBF0"/>
          </p15:clr>
        </p15:guide>
      </p15:sldGuideLst>
    </p:ext>
  </p:extLs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5678C24-9F85-4BE7-AA69-63027174431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351" y="294202"/>
            <a:ext cx="10341589" cy="6296627"/>
          </a:xfrm>
          <a:prstGeom prst="rect">
            <a:avLst/>
          </a:prstGeom>
        </p:spPr>
      </p:pic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1746410" y="603250"/>
            <a:ext cx="8719289" cy="5626100"/>
          </a:xfrm>
          <a:solidFill>
            <a:schemeClr val="accent1">
              <a:alpha val="30000"/>
            </a:schemeClr>
          </a:solidFill>
        </p:spPr>
        <p:txBody>
          <a:bodyPr vert="horz" lIns="0" tIns="0" rIns="0" bIns="0" rtlCol="0" anchor="ctr" anchorCtr="0">
            <a:noAutofit/>
          </a:bodyPr>
          <a:lstStyle>
            <a:lvl1pPr marL="0" marR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 lang="en-IN" sz="1199" dirty="0">
                <a:solidFill>
                  <a:schemeClr val="bg1"/>
                </a:solidFill>
              </a:defRPr>
            </a:lvl1pPr>
          </a:lstStyle>
          <a:p>
            <a:pPr marL="0" marR="0" lvl="0" indent="0" algn="ctr" defTabSz="91394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/>
              <a:t>Click on the icon in the middle to insert a video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3A2ACC-02E4-4A4F-85CB-FC738CE453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4DBA399-83E9-49E7-B97B-AF8BDE31C4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9C1F2F15-E6BF-4B90-9239-011731E78CE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D92D9D7-6888-4725-9295-ED32E65B91A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79684198-1747-4982-ABE7-5B4CC48A20A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6B30C87-3D57-4E43-9170-CBFB2E1011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612402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not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6BCEC4E-DB34-4886-B2C9-68C09389B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8617245" y="3352798"/>
            <a:ext cx="6297098" cy="17990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r" defTabSz="913943" rtl="0" eaLnBrk="1" latinLnBrk="0" hangingPunct="1">
              <a:defRPr lang="en-IN" sz="800" b="0" kern="1200" dirty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/>
              <a:t>2022 - EY [name of the legal entity] or Ernst &amp; Young [name of the legal entity] or EYGM Limited for cross-border audience - This presentation, intended solely for your internal use, must be considered in the context of the information on which it is based and the spoken comments delivered with it.</a:t>
            </a: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2D3A0D6B-4801-46A3-8A8C-3A6DE531984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592943" y="6402456"/>
            <a:ext cx="5406193" cy="0"/>
          </a:xfrm>
          <a:prstGeom prst="line">
            <a:avLst/>
          </a:prstGeom>
          <a:noFill/>
          <a:ln w="6350" cap="rnd">
            <a:solidFill>
              <a:schemeClr val="accent3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08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817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725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634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5425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45100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3594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26799" algn="l" defTabSz="981700" rtl="0" eaLnBrk="1" latinLnBrk="0" hangingPunct="1">
              <a:defRPr sz="19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461" noProof="0">
              <a:solidFill>
                <a:schemeClr val="bg1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A0CB308C-E3F0-4A5C-85C8-D855F7EF30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92942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l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4" name="Group 4">
            <a:extLst>
              <a:ext uri="{FF2B5EF4-FFF2-40B4-BE49-F238E27FC236}">
                <a16:creationId xmlns:a16="http://schemas.microsoft.com/office/drawing/2014/main" id="{32C2CE10-029E-46DD-9CDD-1C3CB17E5FB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1297908" y="6286821"/>
            <a:ext cx="303055" cy="311150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C3FA940F-248E-4E33-8CBE-23CFDF8A890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1C9AD4E5-5352-4CCC-9B5C-5748B7D3A51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4DE656D5-0ADB-40B1-8440-B4E6412B1B8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>
                <a:solidFill>
                  <a:schemeClr val="bg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538068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473682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iler 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124438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dark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bg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6474365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for clea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3" name="AutoShape 3">
            <a:extLst>
              <a:ext uri="{FF2B5EF4-FFF2-40B4-BE49-F238E27FC236}">
                <a16:creationId xmlns:a16="http://schemas.microsoft.com/office/drawing/2014/main" id="{2C95A97B-D0D0-4BCC-951B-15A5F304A75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488106" y="5351973"/>
            <a:ext cx="881148" cy="1398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392" tIns="45696" rIns="91392" bIns="45696" numCol="1" anchor="t" anchorCtr="0" compatLnSpc="1">
            <a:prstTxWarp prst="textNoShape">
              <a:avLst/>
            </a:prstTxWarp>
          </a:bodyPr>
          <a:lstStyle/>
          <a:p>
            <a:endParaRPr lang="fr-FR" sz="1799"/>
          </a:p>
        </p:txBody>
      </p:sp>
      <p:grpSp>
        <p:nvGrpSpPr>
          <p:cNvPr id="9" name="Logo EY Global">
            <a:extLst>
              <a:ext uri="{FF2B5EF4-FFF2-40B4-BE49-F238E27FC236}">
                <a16:creationId xmlns:a16="http://schemas.microsoft.com/office/drawing/2014/main" id="{637E982F-C8EB-4CBF-B837-3627CECE4CE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8202D430-02BE-4FA8-B4EC-F341CE5EE4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F2F195D2-6EB3-4665-B5B6-AF61641B55E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5058678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81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425576"/>
            <a:ext cx="5384800" cy="4700589"/>
          </a:xfrm>
        </p:spPr>
        <p:txBody>
          <a:bodyPr/>
          <a:lstStyle>
            <a:lvl1pPr>
              <a:defRPr sz="2399">
                <a:solidFill>
                  <a:schemeClr val="bg1"/>
                </a:solidFill>
              </a:defRPr>
            </a:lvl1pPr>
            <a:lvl2pPr>
              <a:defRPr sz="2399">
                <a:solidFill>
                  <a:schemeClr val="bg1"/>
                </a:solidFill>
              </a:defRPr>
            </a:lvl2pPr>
            <a:lvl3pPr>
              <a:defRPr sz="1999">
                <a:solidFill>
                  <a:schemeClr val="bg1"/>
                </a:solidFill>
              </a:defRPr>
            </a:lvl3pPr>
            <a:lvl4pPr>
              <a:defRPr sz="1799">
                <a:solidFill>
                  <a:schemeClr val="bg1"/>
                </a:solidFill>
              </a:defRPr>
            </a:lvl4pPr>
            <a:lvl5pPr>
              <a:defRPr sz="1799">
                <a:solidFill>
                  <a:schemeClr val="bg1"/>
                </a:solidFill>
              </a:defRPr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609601" y="1044000"/>
            <a:ext cx="109728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609601" y="6245352"/>
            <a:ext cx="109728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799" noProof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02/02/2021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Caisse des Dépôts - Proposition de services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738088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FE2202-2073-463E-A838-70392C95FDB6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AE45316-9923-4E96-81C6-3443C29538D7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C00FB9C-0CD5-472C-8B6F-50FEE94805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137C01D2-34B4-44E0-9DA5-650549C4AC6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CADDB511-D12D-462D-9276-BD451569D85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30B89581-A179-484E-B842-F758AC8FF015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252F10C-E42D-4779-B972-FDC35184F6CE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B343DDF6-4B67-46CD-BACF-DF75336FB8A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8CE51A63-7E3F-43D1-A39B-C4DB7FB0B8C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030303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679">
          <p15:clr>
            <a:srgbClr val="5ACBF0"/>
          </p15:clr>
        </p15:guide>
        <p15:guide id="2" orient="horz" pos="1200">
          <p15:clr>
            <a:srgbClr val="5ACBF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frame cover with author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6">
            <a:extLst>
              <a:ext uri="{FF2B5EF4-FFF2-40B4-BE49-F238E27FC236}">
                <a16:creationId xmlns:a16="http://schemas.microsoft.com/office/drawing/2014/main" id="{13A7AC18-CF42-4EC5-8D40-441EAE30A06C}"/>
              </a:ext>
            </a:extLst>
          </p:cNvPr>
          <p:cNvSpPr/>
          <p:nvPr userDrawn="1"/>
        </p:nvSpPr>
        <p:spPr>
          <a:xfrm>
            <a:off x="595910" y="890912"/>
            <a:ext cx="4927845" cy="3581484"/>
          </a:xfrm>
          <a:custGeom>
            <a:avLst/>
            <a:gdLst>
              <a:gd name="connsiteX0" fmla="*/ 4238387 w 4257675"/>
              <a:gd name="connsiteY0" fmla="*/ 0 h 3092804"/>
              <a:gd name="connsiteX1" fmla="*/ 4257675 w 4257675"/>
              <a:gd name="connsiteY1" fmla="*/ 0 h 3092804"/>
              <a:gd name="connsiteX2" fmla="*/ 4257675 w 4257675"/>
              <a:gd name="connsiteY2" fmla="*/ 3092804 h 3092804"/>
              <a:gd name="connsiteX3" fmla="*/ 0 w 4257675"/>
              <a:gd name="connsiteY3" fmla="*/ 3092804 h 3092804"/>
              <a:gd name="connsiteX4" fmla="*/ 0 w 4257675"/>
              <a:gd name="connsiteY4" fmla="*/ 747342 h 3092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7675" h="3092804">
                <a:moveTo>
                  <a:pt x="4238387" y="0"/>
                </a:moveTo>
                <a:lnTo>
                  <a:pt x="4257675" y="0"/>
                </a:lnTo>
                <a:lnTo>
                  <a:pt x="4257675" y="3092804"/>
                </a:lnTo>
                <a:lnTo>
                  <a:pt x="0" y="3092804"/>
                </a:lnTo>
                <a:lnTo>
                  <a:pt x="0" y="74734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C26E682-83A8-4210-B811-9220FDB65E93}"/>
              </a:ext>
            </a:extLst>
          </p:cNvPr>
          <p:cNvCxnSpPr>
            <a:cxnSpLocks/>
          </p:cNvCxnSpPr>
          <p:nvPr userDrawn="1"/>
        </p:nvCxnSpPr>
        <p:spPr>
          <a:xfrm>
            <a:off x="1484811" y="5832885"/>
            <a:ext cx="8117873" cy="0"/>
          </a:xfrm>
          <a:prstGeom prst="line">
            <a:avLst/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E6A2BD6-C85D-410F-9AB0-B7D93FE2CEB0}"/>
              </a:ext>
            </a:extLst>
          </p:cNvPr>
          <p:cNvSpPr txBox="1"/>
          <p:nvPr userDrawn="1"/>
        </p:nvSpPr>
        <p:spPr>
          <a:xfrm>
            <a:off x="614065" y="5709976"/>
            <a:ext cx="1044529" cy="197581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199" b="1">
                <a:solidFill>
                  <a:schemeClr val="bg1"/>
                </a:solidFill>
                <a:latin typeface="+mj-lt"/>
                <a:cs typeface="Arial" panose="020B0604020202020204" pitchFamily="34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78872543-4F3A-47F2-93E3-BF47F5DC340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4811" y="6214452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 b="1">
                <a:solidFill>
                  <a:sysClr val="windowText" lastClr="000000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Name Surname</a:t>
            </a:r>
            <a:endParaRPr lang="en-GB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3E1E63C1-130C-4B97-A3F6-1A1477BA57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4811" y="6412070"/>
            <a:ext cx="3087667" cy="180000"/>
          </a:xfrm>
        </p:spPr>
        <p:txBody>
          <a:bodyPr anchor="b" anchorCtr="0"/>
          <a:lstStyle>
            <a:lvl1pPr marL="0" indent="0">
              <a:buNone/>
              <a:defRPr sz="1199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Job Title</a:t>
            </a:r>
            <a:endParaRPr lang="en-GB"/>
          </a:p>
        </p:txBody>
      </p:sp>
      <p:sp>
        <p:nvSpPr>
          <p:cNvPr id="14" name="Picture Placeholder 19">
            <a:extLst>
              <a:ext uri="{FF2B5EF4-FFF2-40B4-BE49-F238E27FC236}">
                <a16:creationId xmlns:a16="http://schemas.microsoft.com/office/drawing/2014/main" id="{038B5D8D-FC26-48F0-99FD-10DDD8179D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77400" y="6016451"/>
            <a:ext cx="575700" cy="576000"/>
          </a:xfrm>
          <a:prstGeom prst="ellipse">
            <a:avLst/>
          </a:prstGeo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8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on the icon to add picture</a:t>
            </a:r>
            <a:endParaRPr lang="en-GB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ECACB7F-93A1-4183-A3DD-0AEE5B12FA3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6141" y="1906597"/>
            <a:ext cx="4547382" cy="137952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Title </a:t>
            </a:r>
            <a:endParaRPr lang="en-GB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24A173F3-A499-413F-B0F6-215799FF3FD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6141" y="3411153"/>
            <a:ext cx="4547382" cy="429757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02486AA5-CE55-49EA-94A9-857461A22FF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86143" y="3965936"/>
            <a:ext cx="4547381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569C63D1-1A0C-4EC9-BA22-6291627E81EC}"/>
              </a:ext>
            </a:extLst>
          </p:cNvPr>
          <p:cNvSpPr/>
          <p:nvPr userDrawn="1"/>
        </p:nvSpPr>
        <p:spPr bwMode="auto">
          <a:xfrm>
            <a:off x="617658" y="5956678"/>
            <a:ext cx="695186" cy="695548"/>
          </a:xfrm>
          <a:prstGeom prst="blockArc">
            <a:avLst>
              <a:gd name="adj1" fmla="val 19395652"/>
              <a:gd name="adj2" fmla="val 16216698"/>
              <a:gd name="adj3" fmla="val 0"/>
            </a:avLst>
          </a:prstGeom>
          <a:ln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89953" tIns="89953" rIns="89953" bIns="8995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algn="ctr" defTabSz="10186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</a:pPr>
            <a:endParaRPr kumimoji="0" lang="fr-FR" sz="1199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+mn-lt"/>
            </a:endParaRPr>
          </a:p>
        </p:txBody>
      </p:sp>
      <p:grpSp>
        <p:nvGrpSpPr>
          <p:cNvPr id="44" name="Logo EY Global">
            <a:extLst>
              <a:ext uri="{FF2B5EF4-FFF2-40B4-BE49-F238E27FC236}">
                <a16:creationId xmlns:a16="http://schemas.microsoft.com/office/drawing/2014/main" id="{8ED7DEDB-1149-4867-9B1F-E5B69CE29D9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DE5ADC73-3035-40B8-B850-A51AEE4B61E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5BC5FEE1-01AD-43C3-9EB3-5E4870ABED0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3962195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00">
          <p15:clr>
            <a:srgbClr val="5ACBF0"/>
          </p15:clr>
        </p15:guide>
        <p15:guide id="2" orient="horz" pos="2679">
          <p15:clr>
            <a:srgbClr val="5ACBF0"/>
          </p15:clr>
        </p15:guide>
      </p15:sldGuideLst>
    </p:ext>
  </p:extLs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2423" y="1012032"/>
            <a:ext cx="5391345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1">
              <a:alpha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sp>
        <p:nvSpPr>
          <p:cNvPr id="80" name="Subtitle 2">
            <a:extLst>
              <a:ext uri="{FF2B5EF4-FFF2-40B4-BE49-F238E27FC236}">
                <a16:creationId xmlns:a16="http://schemas.microsoft.com/office/drawing/2014/main" id="{41CDD7DA-E4A9-4FCB-82B1-E9DC8DD0E97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9276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9" name="Title 1">
            <a:extLst>
              <a:ext uri="{FF2B5EF4-FFF2-40B4-BE49-F238E27FC236}">
                <a16:creationId xmlns:a16="http://schemas.microsoft.com/office/drawing/2014/main" id="{50F4CF6C-4722-47D9-9B7F-0E54AE00E2A6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8927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86" name="Text Placeholder 2">
            <a:extLst>
              <a:ext uri="{FF2B5EF4-FFF2-40B4-BE49-F238E27FC236}">
                <a16:creationId xmlns:a16="http://schemas.microsoft.com/office/drawing/2014/main" id="{8C37D8E4-A4E6-426B-8FA1-6AF3805B8E31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89277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3236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40" name="Logo EY Global">
            <a:extLst>
              <a:ext uri="{FF2B5EF4-FFF2-40B4-BE49-F238E27FC236}">
                <a16:creationId xmlns:a16="http://schemas.microsoft.com/office/drawing/2014/main" id="{3C17925A-245B-4A74-94D2-BF27E3868BA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9A3E80A6-72D8-4FC2-A506-EE9F0509F42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80934E2C-9924-4103-AB14-EE4500AEEB86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1737178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dark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12098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2F38F81-E4D9-4CF3-80E0-68B216AD0CC8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A3DE6B5-E111-4B1C-994A-0B691ABC09A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E1DDBABE-89C8-4872-A091-60526DCBC2D3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415B960F-56C3-4348-902C-9733E07F857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FF87127-5817-4D21-9BD1-6B15DDA8E364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rgbClr val="FFFFFF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D8628C25-73FC-4A48-A658-27E5CB369B1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AE051395-2B93-48D5-B06A-C1712CD378C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ECCD9D5A-F325-4784-AACC-D2D2E1AF95A5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985326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wide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0EB37FCB-054D-466E-8393-5715235B9559}"/>
              </a:ext>
            </a:extLst>
          </p:cNvPr>
          <p:cNvSpPr/>
          <p:nvPr userDrawn="1"/>
        </p:nvSpPr>
        <p:spPr>
          <a:xfrm>
            <a:off x="739092" y="1004889"/>
            <a:ext cx="5372306" cy="3190875"/>
          </a:xfrm>
          <a:custGeom>
            <a:avLst/>
            <a:gdLst>
              <a:gd name="connsiteX0" fmla="*/ 5443030 w 5453475"/>
              <a:gd name="connsiteY0" fmla="*/ 0 h 3171202"/>
              <a:gd name="connsiteX1" fmla="*/ 5453475 w 5453475"/>
              <a:gd name="connsiteY1" fmla="*/ 3171202 h 3171202"/>
              <a:gd name="connsiteX2" fmla="*/ 0 w 5453475"/>
              <a:gd name="connsiteY2" fmla="*/ 3171202 h 3171202"/>
              <a:gd name="connsiteX3" fmla="*/ 0 w 5453475"/>
              <a:gd name="connsiteY3" fmla="*/ 1001116 h 3171202"/>
              <a:gd name="connsiteX0" fmla="*/ 7285634 w 7285634"/>
              <a:gd name="connsiteY0" fmla="*/ 0 h 3485052"/>
              <a:gd name="connsiteX1" fmla="*/ 5453475 w 7285634"/>
              <a:gd name="connsiteY1" fmla="*/ 3485052 h 3485052"/>
              <a:gd name="connsiteX2" fmla="*/ 0 w 7285634"/>
              <a:gd name="connsiteY2" fmla="*/ 3485052 h 3485052"/>
              <a:gd name="connsiteX3" fmla="*/ 0 w 7285634"/>
              <a:gd name="connsiteY3" fmla="*/ 1314966 h 3485052"/>
              <a:gd name="connsiteX4" fmla="*/ 7285634 w 7285634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85052"/>
              <a:gd name="connsiteX1" fmla="*/ 7285955 w 7285955"/>
              <a:gd name="connsiteY1" fmla="*/ 3474927 h 3485052"/>
              <a:gd name="connsiteX2" fmla="*/ 0 w 7285955"/>
              <a:gd name="connsiteY2" fmla="*/ 3485052 h 3485052"/>
              <a:gd name="connsiteX3" fmla="*/ 0 w 7285955"/>
              <a:gd name="connsiteY3" fmla="*/ 1314966 h 3485052"/>
              <a:gd name="connsiteX4" fmla="*/ 7285634 w 7285955"/>
              <a:gd name="connsiteY4" fmla="*/ 0 h 3485052"/>
              <a:gd name="connsiteX0" fmla="*/ 7285634 w 7285955"/>
              <a:gd name="connsiteY0" fmla="*/ 0 h 3492139"/>
              <a:gd name="connsiteX1" fmla="*/ 7285955 w 7285955"/>
              <a:gd name="connsiteY1" fmla="*/ 3492139 h 3492139"/>
              <a:gd name="connsiteX2" fmla="*/ 0 w 7285955"/>
              <a:gd name="connsiteY2" fmla="*/ 3485052 h 3492139"/>
              <a:gd name="connsiteX3" fmla="*/ 0 w 7285955"/>
              <a:gd name="connsiteY3" fmla="*/ 1314966 h 3492139"/>
              <a:gd name="connsiteX4" fmla="*/ 7285634 w 7285955"/>
              <a:gd name="connsiteY4" fmla="*/ 0 h 3492139"/>
              <a:gd name="connsiteX0" fmla="*/ 7292095 w 7292416"/>
              <a:gd name="connsiteY0" fmla="*/ 0 h 3492139"/>
              <a:gd name="connsiteX1" fmla="*/ 7292416 w 7292416"/>
              <a:gd name="connsiteY1" fmla="*/ 3492139 h 3492139"/>
              <a:gd name="connsiteX2" fmla="*/ 6461 w 7292416"/>
              <a:gd name="connsiteY2" fmla="*/ 3485052 h 3492139"/>
              <a:gd name="connsiteX3" fmla="*/ 0 w 7292416"/>
              <a:gd name="connsiteY3" fmla="*/ 1071244 h 3492139"/>
              <a:gd name="connsiteX4" fmla="*/ 7292095 w 7292416"/>
              <a:gd name="connsiteY4" fmla="*/ 0 h 3492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416" h="3492139">
                <a:moveTo>
                  <a:pt x="7292095" y="0"/>
                </a:moveTo>
                <a:lnTo>
                  <a:pt x="7292416" y="3492139"/>
                </a:lnTo>
                <a:lnTo>
                  <a:pt x="6461" y="3485052"/>
                </a:lnTo>
                <a:cubicBezTo>
                  <a:pt x="4307" y="2680449"/>
                  <a:pt x="2154" y="1875847"/>
                  <a:pt x="0" y="1071244"/>
                </a:cubicBezTo>
                <a:lnTo>
                  <a:pt x="7292095" y="0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01E62F6-3E7C-4284-8537-2FAE338A8E16}"/>
              </a:ext>
            </a:extLst>
          </p:cNvPr>
          <p:cNvGrpSpPr/>
          <p:nvPr userDrawn="1"/>
        </p:nvGrpSpPr>
        <p:grpSpPr>
          <a:xfrm>
            <a:off x="585145" y="893342"/>
            <a:ext cx="5677988" cy="3452894"/>
            <a:chOff x="593063" y="893342"/>
            <a:chExt cx="5680945" cy="3452894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44A731D0-020D-4D8E-955D-2354AF0FE452}"/>
                </a:ext>
              </a:extLst>
            </p:cNvPr>
            <p:cNvSpPr/>
            <p:nvPr userDrawn="1"/>
          </p:nvSpPr>
          <p:spPr>
            <a:xfrm>
              <a:off x="593063" y="893342"/>
              <a:ext cx="5680945" cy="3452894"/>
            </a:xfrm>
            <a:custGeom>
              <a:avLst/>
              <a:gdLst>
                <a:gd name="connsiteX0" fmla="*/ 8749 w 5680945"/>
                <a:gd name="connsiteY0" fmla="*/ 1021520 h 3452894"/>
                <a:gd name="connsiteX1" fmla="*/ 8749 w 5680945"/>
                <a:gd name="connsiteY1" fmla="*/ 3164181 h 3452894"/>
                <a:gd name="connsiteX2" fmla="*/ 151414 w 5680945"/>
                <a:gd name="connsiteY2" fmla="*/ 3164181 h 3452894"/>
                <a:gd name="connsiteX3" fmla="*/ 151414 w 5680945"/>
                <a:gd name="connsiteY3" fmla="*/ 1140155 h 3452894"/>
                <a:gd name="connsiteX4" fmla="*/ 5534897 w 5680945"/>
                <a:gd name="connsiteY4" fmla="*/ 179294 h 3452894"/>
                <a:gd name="connsiteX5" fmla="*/ 5534897 w 5680945"/>
                <a:gd name="connsiteY5" fmla="*/ 3306846 h 3452894"/>
                <a:gd name="connsiteX6" fmla="*/ 864624 w 5680945"/>
                <a:gd name="connsiteY6" fmla="*/ 3306846 h 3452894"/>
                <a:gd name="connsiteX7" fmla="*/ 864624 w 5680945"/>
                <a:gd name="connsiteY7" fmla="*/ 3449395 h 3452894"/>
                <a:gd name="connsiteX8" fmla="*/ 5677562 w 5680945"/>
                <a:gd name="connsiteY8" fmla="*/ 3449395 h 3452894"/>
                <a:gd name="connsiteX9" fmla="*/ 5677562 w 5680945"/>
                <a:gd name="connsiteY9" fmla="*/ 8749 h 3452894"/>
                <a:gd name="connsiteX10" fmla="*/ 8749 w 5680945"/>
                <a:gd name="connsiteY10" fmla="*/ 1021520 h 3452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680945" h="3452894">
                  <a:moveTo>
                    <a:pt x="8749" y="1021520"/>
                  </a:moveTo>
                  <a:lnTo>
                    <a:pt x="8749" y="3164181"/>
                  </a:lnTo>
                  <a:lnTo>
                    <a:pt x="151414" y="3164181"/>
                  </a:lnTo>
                  <a:lnTo>
                    <a:pt x="151414" y="1140155"/>
                  </a:lnTo>
                  <a:lnTo>
                    <a:pt x="5534897" y="179294"/>
                  </a:lnTo>
                  <a:lnTo>
                    <a:pt x="5534897" y="3306846"/>
                  </a:lnTo>
                  <a:lnTo>
                    <a:pt x="864624" y="3306846"/>
                  </a:lnTo>
                  <a:lnTo>
                    <a:pt x="864624" y="3449395"/>
                  </a:lnTo>
                  <a:lnTo>
                    <a:pt x="5677562" y="3449395"/>
                  </a:lnTo>
                  <a:lnTo>
                    <a:pt x="5677562" y="8749"/>
                  </a:lnTo>
                  <a:lnTo>
                    <a:pt x="8749" y="1021520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15324C54-B75E-4AC0-90C2-FA558C7716F7}"/>
                </a:ext>
              </a:extLst>
            </p:cNvPr>
            <p:cNvSpPr/>
            <p:nvPr/>
          </p:nvSpPr>
          <p:spPr>
            <a:xfrm>
              <a:off x="602587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CAA95478-C099-485F-AD95-A617656C6C7C}"/>
                </a:ext>
              </a:extLst>
            </p:cNvPr>
            <p:cNvSpPr/>
            <p:nvPr/>
          </p:nvSpPr>
          <p:spPr>
            <a:xfrm>
              <a:off x="887918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65680A1-86D1-44C2-AA38-0DF5735F1F26}"/>
                </a:ext>
              </a:extLst>
            </p:cNvPr>
            <p:cNvSpPr/>
            <p:nvPr/>
          </p:nvSpPr>
          <p:spPr>
            <a:xfrm>
              <a:off x="1173131" y="4191439"/>
              <a:ext cx="151647" cy="151647"/>
            </a:xfrm>
            <a:custGeom>
              <a:avLst/>
              <a:gdLst>
                <a:gd name="connsiteX0" fmla="*/ 8749 w 151647"/>
                <a:gd name="connsiteY0" fmla="*/ 8749 h 151647"/>
                <a:gd name="connsiteX1" fmla="*/ 151414 w 151647"/>
                <a:gd name="connsiteY1" fmla="*/ 8749 h 151647"/>
                <a:gd name="connsiteX2" fmla="*/ 151414 w 151647"/>
                <a:gd name="connsiteY2" fmla="*/ 151414 h 151647"/>
                <a:gd name="connsiteX3" fmla="*/ 8749 w 151647"/>
                <a:gd name="connsiteY3" fmla="*/ 151414 h 151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1647" h="151647">
                  <a:moveTo>
                    <a:pt x="8749" y="8749"/>
                  </a:moveTo>
                  <a:lnTo>
                    <a:pt x="151414" y="8749"/>
                  </a:lnTo>
                  <a:lnTo>
                    <a:pt x="151414" y="151414"/>
                  </a:lnTo>
                  <a:lnTo>
                    <a:pt x="8749" y="151414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N" sz="1799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8C4A4A9-F552-4DF9-B1E5-B1D6FFBE8061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00DBAE8-1001-4BFF-9B60-765B347804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1" name="Rectangle 6">
              <a:extLst>
                <a:ext uri="{FF2B5EF4-FFF2-40B4-BE49-F238E27FC236}">
                  <a16:creationId xmlns:a16="http://schemas.microsoft.com/office/drawing/2014/main" id="{75C8ACC4-197A-4E62-860F-B498A20E219E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Rectangle 7">
              <a:extLst>
                <a:ext uri="{FF2B5EF4-FFF2-40B4-BE49-F238E27FC236}">
                  <a16:creationId xmlns:a16="http://schemas.microsoft.com/office/drawing/2014/main" id="{A56D8674-EC5A-41FC-9BDA-C8C9C1B6929B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B5D198-7EB4-43B4-B8AD-8EE0AB78A846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sp>
        <p:nvSpPr>
          <p:cNvPr id="40" name="Subtitle 2">
            <a:extLst>
              <a:ext uri="{FF2B5EF4-FFF2-40B4-BE49-F238E27FC236}">
                <a16:creationId xmlns:a16="http://schemas.microsoft.com/office/drawing/2014/main" id="{4364EB0E-B251-4CA4-A4C7-EF3FC9DE983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82137" y="3383771"/>
            <a:ext cx="5065907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tx2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EBDADEEC-95ED-44CD-9E0C-E1F092D820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82135" y="2164972"/>
            <a:ext cx="5065908" cy="1140039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tx2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42" name="Text Placeholder 2">
            <a:extLst>
              <a:ext uri="{FF2B5EF4-FFF2-40B4-BE49-F238E27FC236}">
                <a16:creationId xmlns:a16="http://schemas.microsoft.com/office/drawing/2014/main" id="{2BE3907F-1BD2-4315-AC8E-DF8A772623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82138" y="3810166"/>
            <a:ext cx="5065905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45" name="Logo EY Global">
            <a:extLst>
              <a:ext uri="{FF2B5EF4-FFF2-40B4-BE49-F238E27FC236}">
                <a16:creationId xmlns:a16="http://schemas.microsoft.com/office/drawing/2014/main" id="{46D34E3D-0DA8-42DB-944B-C0282EBF82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688A96A2-47ED-4F31-A63E-9AFCD4D514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7" name="Freeform 6">
              <a:extLst>
                <a:ext uri="{FF2B5EF4-FFF2-40B4-BE49-F238E27FC236}">
                  <a16:creationId xmlns:a16="http://schemas.microsoft.com/office/drawing/2014/main" id="{A0BA5869-5993-4248-9CD0-1B671781603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1962818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80">
          <p15:clr>
            <a:srgbClr val="5ACBF0"/>
          </p15:clr>
        </p15:guide>
        <p15:guide id="2" orient="horz" pos="1364">
          <p15:clr>
            <a:srgbClr val="5ACBF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pproved question tall (for clear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6">
            <a:extLst>
              <a:ext uri="{FF2B5EF4-FFF2-40B4-BE49-F238E27FC236}">
                <a16:creationId xmlns:a16="http://schemas.microsoft.com/office/drawing/2014/main" id="{CF14DC31-56E9-4884-B15D-84A710BBC268}"/>
              </a:ext>
            </a:extLst>
          </p:cNvPr>
          <p:cNvSpPr/>
          <p:nvPr userDrawn="1"/>
        </p:nvSpPr>
        <p:spPr>
          <a:xfrm>
            <a:off x="732453" y="1009717"/>
            <a:ext cx="4574907" cy="3673775"/>
          </a:xfrm>
          <a:custGeom>
            <a:avLst/>
            <a:gdLst>
              <a:gd name="connsiteX0" fmla="*/ 0 w 4913376"/>
              <a:gd name="connsiteY0" fmla="*/ 0 h 3241040"/>
              <a:gd name="connsiteX1" fmla="*/ 4913376 w 4913376"/>
              <a:gd name="connsiteY1" fmla="*/ 0 h 3241040"/>
              <a:gd name="connsiteX2" fmla="*/ 4913376 w 4913376"/>
              <a:gd name="connsiteY2" fmla="*/ 3241040 h 3241040"/>
              <a:gd name="connsiteX3" fmla="*/ 0 w 4913376"/>
              <a:gd name="connsiteY3" fmla="*/ 3241040 h 3241040"/>
              <a:gd name="connsiteX4" fmla="*/ 0 w 4913376"/>
              <a:gd name="connsiteY4" fmla="*/ 0 h 3241040"/>
              <a:gd name="connsiteX0" fmla="*/ 0 w 4913376"/>
              <a:gd name="connsiteY0" fmla="*/ 853440 h 4094480"/>
              <a:gd name="connsiteX1" fmla="*/ 4913376 w 4913376"/>
              <a:gd name="connsiteY1" fmla="*/ 0 h 4094480"/>
              <a:gd name="connsiteX2" fmla="*/ 4913376 w 4913376"/>
              <a:gd name="connsiteY2" fmla="*/ 4094480 h 4094480"/>
              <a:gd name="connsiteX3" fmla="*/ 0 w 4913376"/>
              <a:gd name="connsiteY3" fmla="*/ 4094480 h 4094480"/>
              <a:gd name="connsiteX4" fmla="*/ 0 w 4913376"/>
              <a:gd name="connsiteY4" fmla="*/ 853440 h 4094480"/>
              <a:gd name="connsiteX0" fmla="*/ 0 w 5144232"/>
              <a:gd name="connsiteY0" fmla="*/ 904741 h 4145781"/>
              <a:gd name="connsiteX1" fmla="*/ 5144232 w 5144232"/>
              <a:gd name="connsiteY1" fmla="*/ 0 h 4145781"/>
              <a:gd name="connsiteX2" fmla="*/ 4913376 w 5144232"/>
              <a:gd name="connsiteY2" fmla="*/ 4145781 h 4145781"/>
              <a:gd name="connsiteX3" fmla="*/ 0 w 5144232"/>
              <a:gd name="connsiteY3" fmla="*/ 4145781 h 4145781"/>
              <a:gd name="connsiteX4" fmla="*/ 0 w 5144232"/>
              <a:gd name="connsiteY4" fmla="*/ 904741 h 4145781"/>
              <a:gd name="connsiteX0" fmla="*/ 0 w 5152782"/>
              <a:gd name="connsiteY0" fmla="*/ 904741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0 w 5152782"/>
              <a:gd name="connsiteY4" fmla="*/ 904741 h 4145781"/>
              <a:gd name="connsiteX0" fmla="*/ 42772 w 5152782"/>
              <a:gd name="connsiteY0" fmla="*/ 845679 h 4145781"/>
              <a:gd name="connsiteX1" fmla="*/ 5144232 w 5152782"/>
              <a:gd name="connsiteY1" fmla="*/ 0 h 4145781"/>
              <a:gd name="connsiteX2" fmla="*/ 5152782 w 5152782"/>
              <a:gd name="connsiteY2" fmla="*/ 4137231 h 4145781"/>
              <a:gd name="connsiteX3" fmla="*/ 0 w 5152782"/>
              <a:gd name="connsiteY3" fmla="*/ 4145781 h 4145781"/>
              <a:gd name="connsiteX4" fmla="*/ 42772 w 5152782"/>
              <a:gd name="connsiteY4" fmla="*/ 845679 h 4145781"/>
              <a:gd name="connsiteX0" fmla="*/ 0 w 5110010"/>
              <a:gd name="connsiteY0" fmla="*/ 845679 h 4138398"/>
              <a:gd name="connsiteX1" fmla="*/ 5101460 w 5110010"/>
              <a:gd name="connsiteY1" fmla="*/ 0 h 4138398"/>
              <a:gd name="connsiteX2" fmla="*/ 5110010 w 5110010"/>
              <a:gd name="connsiteY2" fmla="*/ 4137231 h 4138398"/>
              <a:gd name="connsiteX3" fmla="*/ 14257 w 5110010"/>
              <a:gd name="connsiteY3" fmla="*/ 4138398 h 4138398"/>
              <a:gd name="connsiteX4" fmla="*/ 0 w 5110010"/>
              <a:gd name="connsiteY4" fmla="*/ 845679 h 4138398"/>
              <a:gd name="connsiteX0" fmla="*/ 0 w 5137103"/>
              <a:gd name="connsiteY0" fmla="*/ 978569 h 4271288"/>
              <a:gd name="connsiteX1" fmla="*/ 5137103 w 5137103"/>
              <a:gd name="connsiteY1" fmla="*/ 0 h 4271288"/>
              <a:gd name="connsiteX2" fmla="*/ 5110010 w 5137103"/>
              <a:gd name="connsiteY2" fmla="*/ 4270121 h 4271288"/>
              <a:gd name="connsiteX3" fmla="*/ 14257 w 5137103"/>
              <a:gd name="connsiteY3" fmla="*/ 4271288 h 4271288"/>
              <a:gd name="connsiteX4" fmla="*/ 0 w 5137103"/>
              <a:gd name="connsiteY4" fmla="*/ 978569 h 4271288"/>
              <a:gd name="connsiteX0" fmla="*/ 0 w 5138524"/>
              <a:gd name="connsiteY0" fmla="*/ 978569 h 4271288"/>
              <a:gd name="connsiteX1" fmla="*/ 5137103 w 5138524"/>
              <a:gd name="connsiteY1" fmla="*/ 0 h 4271288"/>
              <a:gd name="connsiteX2" fmla="*/ 5138524 w 5138524"/>
              <a:gd name="connsiteY2" fmla="*/ 4270121 h 4271288"/>
              <a:gd name="connsiteX3" fmla="*/ 14257 w 5138524"/>
              <a:gd name="connsiteY3" fmla="*/ 4271288 h 4271288"/>
              <a:gd name="connsiteX4" fmla="*/ 0 w 5138524"/>
              <a:gd name="connsiteY4" fmla="*/ 978569 h 4271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8524" h="4271288">
                <a:moveTo>
                  <a:pt x="0" y="978569"/>
                </a:moveTo>
                <a:lnTo>
                  <a:pt x="5137103" y="0"/>
                </a:lnTo>
                <a:cubicBezTo>
                  <a:pt x="5137577" y="1423374"/>
                  <a:pt x="5138050" y="2846747"/>
                  <a:pt x="5138524" y="4270121"/>
                </a:cubicBezTo>
                <a:lnTo>
                  <a:pt x="14257" y="4271288"/>
                </a:lnTo>
                <a:cubicBezTo>
                  <a:pt x="9505" y="3173715"/>
                  <a:pt x="4752" y="2076142"/>
                  <a:pt x="0" y="978569"/>
                </a:cubicBez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t" anchorCtr="0">
            <a:noAutofit/>
          </a:bodyPr>
          <a:lstStyle/>
          <a:p>
            <a:pPr lvl="0" algn="ctr"/>
            <a:endParaRPr lang="fr-FR" sz="1199">
              <a:solidFill>
                <a:schemeClr val="tx1"/>
              </a:solidFill>
            </a:endParaRP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819BCB30-E1AA-4383-BEF0-0BE30C6425D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95910" y="897396"/>
            <a:ext cx="4845500" cy="3933825"/>
          </a:xfrm>
          <a:prstGeom prst="rect">
            <a:avLst/>
          </a:prstGeom>
        </p:spPr>
      </p:pic>
      <p:sp>
        <p:nvSpPr>
          <p:cNvPr id="75" name="Subtitle 2">
            <a:extLst>
              <a:ext uri="{FF2B5EF4-FFF2-40B4-BE49-F238E27FC236}">
                <a16:creationId xmlns:a16="http://schemas.microsoft.com/office/drawing/2014/main" id="{08EF1EC0-F590-4503-B4D6-F909A4B5EF38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3089" y="3795553"/>
            <a:ext cx="4270588" cy="347635"/>
          </a:xfrm>
        </p:spPr>
        <p:txBody>
          <a:bodyPr anchor="b" anchorCtr="0"/>
          <a:lstStyle>
            <a:lvl1pPr marL="0" indent="0" algn="l">
              <a:lnSpc>
                <a:spcPct val="100000"/>
              </a:lnSpc>
              <a:spcAft>
                <a:spcPts val="1199"/>
              </a:spcAft>
              <a:buNone/>
              <a:defRPr sz="1999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  <a:lvl2pPr marL="0" indent="0" algn="l">
              <a:buNone/>
              <a:defRPr sz="1599" b="1">
                <a:solidFill>
                  <a:srgbClr val="404040"/>
                </a:solidFill>
              </a:defRPr>
            </a:lvl2pPr>
            <a:lvl3pPr marL="913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Subtitle</a:t>
            </a:r>
            <a:endParaRPr lang="en-GB"/>
          </a:p>
        </p:txBody>
      </p:sp>
      <p:sp>
        <p:nvSpPr>
          <p:cNvPr id="76" name="Title 1">
            <a:extLst>
              <a:ext uri="{FF2B5EF4-FFF2-40B4-BE49-F238E27FC236}">
                <a16:creationId xmlns:a16="http://schemas.microsoft.com/office/drawing/2014/main" id="{E2F78C62-F75A-4E05-955F-DC711459FC4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3088" y="2085070"/>
            <a:ext cx="4270589" cy="1611091"/>
          </a:xfrm>
        </p:spPr>
        <p:txBody>
          <a:bodyPr anchor="b" anchorCtr="0"/>
          <a:lstStyle>
            <a:lvl1pPr>
              <a:lnSpc>
                <a:spcPct val="100000"/>
              </a:lnSpc>
              <a:defRPr sz="2999" b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/>
              <a:t>An approved</a:t>
            </a:r>
            <a:br>
              <a:rPr lang="en-US"/>
            </a:br>
            <a:r>
              <a:rPr lang="en-US"/>
              <a:t>“better question”?</a:t>
            </a:r>
            <a:br>
              <a:rPr lang="en-US"/>
            </a:br>
            <a:r>
              <a:rPr lang="en-US"/>
              <a:t>(only for questions)</a:t>
            </a:r>
            <a:endParaRPr lang="en-GB"/>
          </a:p>
        </p:txBody>
      </p:sp>
      <p:sp>
        <p:nvSpPr>
          <p:cNvPr id="77" name="Text Placeholder 2">
            <a:extLst>
              <a:ext uri="{FF2B5EF4-FFF2-40B4-BE49-F238E27FC236}">
                <a16:creationId xmlns:a16="http://schemas.microsoft.com/office/drawing/2014/main" id="{6C7FA7CC-8122-49E9-B736-3FA1C2D8B73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3090" y="4242581"/>
            <a:ext cx="4270586" cy="285555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buNone/>
              <a:defRPr sz="1399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Date </a:t>
            </a:r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CED5BC0-D7E0-4A03-9DD4-B539D6269BEC}"/>
              </a:ext>
            </a:extLst>
          </p:cNvPr>
          <p:cNvGrpSpPr/>
          <p:nvPr userDrawn="1"/>
        </p:nvGrpSpPr>
        <p:grpSpPr>
          <a:xfrm>
            <a:off x="590646" y="6025784"/>
            <a:ext cx="4320389" cy="614718"/>
            <a:chOff x="607620" y="6025784"/>
            <a:chExt cx="4322639" cy="614718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5E3230A-25C5-4A61-AAEA-8310E1909FBD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08856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7" name="Rectangle 6">
              <a:extLst>
                <a:ext uri="{FF2B5EF4-FFF2-40B4-BE49-F238E27FC236}">
                  <a16:creationId xmlns:a16="http://schemas.microsoft.com/office/drawing/2014/main" id="{791DC49C-E393-4DE5-A23E-AB67B396C73C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80415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8" name="Rectangle 7">
              <a:extLst>
                <a:ext uri="{FF2B5EF4-FFF2-40B4-BE49-F238E27FC236}">
                  <a16:creationId xmlns:a16="http://schemas.microsoft.com/office/drawing/2014/main" id="{AAC515A3-1BD9-41AD-89C2-11B40A9EFD1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1001192" y="6025784"/>
              <a:ext cx="99392" cy="9764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6E398B-2280-4B51-B3ED-B19436C012C8}"/>
                </a:ext>
              </a:extLst>
            </p:cNvPr>
            <p:cNvSpPr txBox="1"/>
            <p:nvPr userDrawn="1"/>
          </p:nvSpPr>
          <p:spPr>
            <a:xfrm>
              <a:off x="607620" y="6209615"/>
              <a:ext cx="4322639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indent="0" algn="l" defTabSz="1018665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3"/>
                </a:buClr>
                <a:buSzPct val="70000"/>
                <a:buFont typeface="Arial" panose="020B0604020202020204" pitchFamily="34" charset="0"/>
                <a:buNone/>
              </a:pP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question. The better the answer.</a:t>
              </a:r>
              <a:b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</a:br>
              <a:r>
                <a:rPr lang="fr-FR" sz="1399" b="0">
                  <a:solidFill>
                    <a:schemeClr val="bg1"/>
                  </a:solidFill>
                  <a:latin typeface="+mj-lt"/>
                  <a:cs typeface="Arial" panose="020B0604020202020204" pitchFamily="34" charset="0"/>
                </a:rPr>
                <a:t>The better the world works.</a:t>
              </a:r>
            </a:p>
          </p:txBody>
        </p:sp>
      </p:grpSp>
      <p:grpSp>
        <p:nvGrpSpPr>
          <p:cNvPr id="41" name="Logo EY Global">
            <a:extLst>
              <a:ext uri="{FF2B5EF4-FFF2-40B4-BE49-F238E27FC236}">
                <a16:creationId xmlns:a16="http://schemas.microsoft.com/office/drawing/2014/main" id="{2289799F-80D5-45A0-84A8-16B8853A8819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517911" y="5357270"/>
            <a:ext cx="1083444" cy="1269357"/>
            <a:chOff x="6529" y="3125"/>
            <a:chExt cx="772" cy="904"/>
          </a:xfrm>
          <a:solidFill>
            <a:schemeClr val="tx2"/>
          </a:solidFill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01A5B866-C588-48A7-9BA0-7C9C6B12C7A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529" y="3125"/>
              <a:ext cx="619" cy="226"/>
            </a:xfrm>
            <a:custGeom>
              <a:avLst/>
              <a:gdLst>
                <a:gd name="T0" fmla="*/ 2473 w 2473"/>
                <a:gd name="T1" fmla="*/ 0 h 902"/>
                <a:gd name="T2" fmla="*/ 0 w 2473"/>
                <a:gd name="T3" fmla="*/ 902 h 902"/>
                <a:gd name="T4" fmla="*/ 2473 w 2473"/>
                <a:gd name="T5" fmla="*/ 466 h 902"/>
                <a:gd name="T6" fmla="*/ 2473 w 2473"/>
                <a:gd name="T7" fmla="*/ 0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73" h="902">
                  <a:moveTo>
                    <a:pt x="2473" y="0"/>
                  </a:moveTo>
                  <a:lnTo>
                    <a:pt x="0" y="902"/>
                  </a:lnTo>
                  <a:lnTo>
                    <a:pt x="2473" y="466"/>
                  </a:lnTo>
                  <a:lnTo>
                    <a:pt x="2473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43" name="Freeform 6">
              <a:extLst>
                <a:ext uri="{FF2B5EF4-FFF2-40B4-BE49-F238E27FC236}">
                  <a16:creationId xmlns:a16="http://schemas.microsoft.com/office/drawing/2014/main" id="{4CD0880C-F9CC-4D32-8849-B749C8F22E23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6529" y="3444"/>
              <a:ext cx="772" cy="585"/>
            </a:xfrm>
            <a:custGeom>
              <a:avLst/>
              <a:gdLst>
                <a:gd name="T0" fmla="*/ 233 w 3088"/>
                <a:gd name="T1" fmla="*/ 1588 h 2339"/>
                <a:gd name="T2" fmla="*/ 253 w 3088"/>
                <a:gd name="T3" fmla="*/ 1795 h 2339"/>
                <a:gd name="T4" fmla="*/ 151 w 3088"/>
                <a:gd name="T5" fmla="*/ 1810 h 2339"/>
                <a:gd name="T6" fmla="*/ 351 w 3088"/>
                <a:gd name="T7" fmla="*/ 1761 h 2339"/>
                <a:gd name="T8" fmla="*/ 416 w 3088"/>
                <a:gd name="T9" fmla="*/ 1857 h 2339"/>
                <a:gd name="T10" fmla="*/ 1140 w 3088"/>
                <a:gd name="T11" fmla="*/ 1652 h 2339"/>
                <a:gd name="T12" fmla="*/ 1216 w 3088"/>
                <a:gd name="T13" fmla="*/ 1738 h 2339"/>
                <a:gd name="T14" fmla="*/ 696 w 3088"/>
                <a:gd name="T15" fmla="*/ 1546 h 2339"/>
                <a:gd name="T16" fmla="*/ 738 w 3088"/>
                <a:gd name="T17" fmla="*/ 1710 h 2339"/>
                <a:gd name="T18" fmla="*/ 860 w 3088"/>
                <a:gd name="T19" fmla="*/ 1854 h 2339"/>
                <a:gd name="T20" fmla="*/ 832 w 3088"/>
                <a:gd name="T21" fmla="*/ 1684 h 2339"/>
                <a:gd name="T22" fmla="*/ 2021 w 3088"/>
                <a:gd name="T23" fmla="*/ 1860 h 2339"/>
                <a:gd name="T24" fmla="*/ 2158 w 3088"/>
                <a:gd name="T25" fmla="*/ 1747 h 2339"/>
                <a:gd name="T26" fmla="*/ 2100 w 3088"/>
                <a:gd name="T27" fmla="*/ 1730 h 2339"/>
                <a:gd name="T28" fmla="*/ 2059 w 3088"/>
                <a:gd name="T29" fmla="*/ 1684 h 2339"/>
                <a:gd name="T30" fmla="*/ 1309 w 3088"/>
                <a:gd name="T31" fmla="*/ 1734 h 2339"/>
                <a:gd name="T32" fmla="*/ 1445 w 3088"/>
                <a:gd name="T33" fmla="*/ 1844 h 2339"/>
                <a:gd name="T34" fmla="*/ 1473 w 3088"/>
                <a:gd name="T35" fmla="*/ 1923 h 2339"/>
                <a:gd name="T36" fmla="*/ 1369 w 3088"/>
                <a:gd name="T37" fmla="*/ 1781 h 2339"/>
                <a:gd name="T38" fmla="*/ 1727 w 3088"/>
                <a:gd name="T39" fmla="*/ 1677 h 2339"/>
                <a:gd name="T40" fmla="*/ 1632 w 3088"/>
                <a:gd name="T41" fmla="*/ 1778 h 2339"/>
                <a:gd name="T42" fmla="*/ 1822 w 3088"/>
                <a:gd name="T43" fmla="*/ 1710 h 2339"/>
                <a:gd name="T44" fmla="*/ 1686 w 3088"/>
                <a:gd name="T45" fmla="*/ 1786 h 2339"/>
                <a:gd name="T46" fmla="*/ 1708 w 3088"/>
                <a:gd name="T47" fmla="*/ 1817 h 2339"/>
                <a:gd name="T48" fmla="*/ 2240 w 3088"/>
                <a:gd name="T49" fmla="*/ 1766 h 2339"/>
                <a:gd name="T50" fmla="*/ 2227 w 3088"/>
                <a:gd name="T51" fmla="*/ 1653 h 2339"/>
                <a:gd name="T52" fmla="*/ 2290 w 3088"/>
                <a:gd name="T53" fmla="*/ 1866 h 2339"/>
                <a:gd name="T54" fmla="*/ 2321 w 3088"/>
                <a:gd name="T55" fmla="*/ 1709 h 2339"/>
                <a:gd name="T56" fmla="*/ 2908 w 3088"/>
                <a:gd name="T57" fmla="*/ 1750 h 2339"/>
                <a:gd name="T58" fmla="*/ 2730 w 3088"/>
                <a:gd name="T59" fmla="*/ 1683 h 2339"/>
                <a:gd name="T60" fmla="*/ 2852 w 3088"/>
                <a:gd name="T61" fmla="*/ 1860 h 2339"/>
                <a:gd name="T62" fmla="*/ 2639 w 3088"/>
                <a:gd name="T63" fmla="*/ 1783 h 2339"/>
                <a:gd name="T64" fmla="*/ 2605 w 3088"/>
                <a:gd name="T65" fmla="*/ 1853 h 2339"/>
                <a:gd name="T66" fmla="*/ 2464 w 3088"/>
                <a:gd name="T67" fmla="*/ 1861 h 2339"/>
                <a:gd name="T68" fmla="*/ 2495 w 3088"/>
                <a:gd name="T69" fmla="*/ 1812 h 2339"/>
                <a:gd name="T70" fmla="*/ 2998 w 3088"/>
                <a:gd name="T71" fmla="*/ 1639 h 2339"/>
                <a:gd name="T72" fmla="*/ 975 w 3088"/>
                <a:gd name="T73" fmla="*/ 1860 h 2339"/>
                <a:gd name="T74" fmla="*/ 2416 w 3088"/>
                <a:gd name="T75" fmla="*/ 2069 h 2339"/>
                <a:gd name="T76" fmla="*/ 2510 w 3088"/>
                <a:gd name="T77" fmla="*/ 2251 h 2339"/>
                <a:gd name="T78" fmla="*/ 2485 w 3088"/>
                <a:gd name="T79" fmla="*/ 2074 h 2339"/>
                <a:gd name="T80" fmla="*/ 627 w 3088"/>
                <a:gd name="T81" fmla="*/ 2078 h 2339"/>
                <a:gd name="T82" fmla="*/ 672 w 3088"/>
                <a:gd name="T83" fmla="*/ 2089 h 2339"/>
                <a:gd name="T84" fmla="*/ 202 w 3088"/>
                <a:gd name="T85" fmla="*/ 2135 h 2339"/>
                <a:gd name="T86" fmla="*/ 310 w 3088"/>
                <a:gd name="T87" fmla="*/ 2174 h 2339"/>
                <a:gd name="T88" fmla="*/ 503 w 3088"/>
                <a:gd name="T89" fmla="*/ 2174 h 2339"/>
                <a:gd name="T90" fmla="*/ 374 w 3088"/>
                <a:gd name="T91" fmla="*/ 2185 h 2339"/>
                <a:gd name="T92" fmla="*/ 439 w 3088"/>
                <a:gd name="T93" fmla="*/ 2185 h 2339"/>
                <a:gd name="T94" fmla="*/ 2197 w 3088"/>
                <a:gd name="T95" fmla="*/ 2040 h 2339"/>
                <a:gd name="T96" fmla="*/ 1597 w 3088"/>
                <a:gd name="T97" fmla="*/ 2027 h 2339"/>
                <a:gd name="T98" fmla="*/ 1937 w 3088"/>
                <a:gd name="T99" fmla="*/ 2047 h 2339"/>
                <a:gd name="T100" fmla="*/ 2002 w 3088"/>
                <a:gd name="T101" fmla="*/ 2254 h 2339"/>
                <a:gd name="T102" fmla="*/ 2061 w 3088"/>
                <a:gd name="T103" fmla="*/ 2041 h 2339"/>
                <a:gd name="T104" fmla="*/ 2002 w 3088"/>
                <a:gd name="T105" fmla="*/ 2073 h 2339"/>
                <a:gd name="T106" fmla="*/ 767 w 3088"/>
                <a:gd name="T107" fmla="*/ 1934 h 2339"/>
                <a:gd name="T108" fmla="*/ 1202 w 3088"/>
                <a:gd name="T109" fmla="*/ 2037 h 2339"/>
                <a:gd name="T110" fmla="*/ 1108 w 3088"/>
                <a:gd name="T111" fmla="*/ 2086 h 2339"/>
                <a:gd name="T112" fmla="*/ 1280 w 3088"/>
                <a:gd name="T113" fmla="*/ 2078 h 2339"/>
                <a:gd name="T114" fmla="*/ 1385 w 3088"/>
                <a:gd name="T115" fmla="*/ 2249 h 2339"/>
                <a:gd name="T116" fmla="*/ 1403 w 3088"/>
                <a:gd name="T117" fmla="*/ 2332 h 2339"/>
                <a:gd name="T118" fmla="*/ 1354 w 3088"/>
                <a:gd name="T119" fmla="*/ 2200 h 2339"/>
                <a:gd name="T120" fmla="*/ 993 w 3088"/>
                <a:gd name="T121" fmla="*/ 2123 h 2339"/>
                <a:gd name="T122" fmla="*/ 397 w 3088"/>
                <a:gd name="T123" fmla="*/ 963 h 2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8" h="2339">
                  <a:moveTo>
                    <a:pt x="257" y="1763"/>
                  </a:moveTo>
                  <a:lnTo>
                    <a:pt x="257" y="1763"/>
                  </a:lnTo>
                  <a:lnTo>
                    <a:pt x="257" y="1755"/>
                  </a:lnTo>
                  <a:lnTo>
                    <a:pt x="256" y="1749"/>
                  </a:lnTo>
                  <a:lnTo>
                    <a:pt x="253" y="1736"/>
                  </a:lnTo>
                  <a:lnTo>
                    <a:pt x="247" y="1725"/>
                  </a:lnTo>
                  <a:lnTo>
                    <a:pt x="241" y="1716"/>
                  </a:lnTo>
                  <a:lnTo>
                    <a:pt x="233" y="1709"/>
                  </a:lnTo>
                  <a:lnTo>
                    <a:pt x="225" y="1704"/>
                  </a:lnTo>
                  <a:lnTo>
                    <a:pt x="219" y="1699"/>
                  </a:lnTo>
                  <a:lnTo>
                    <a:pt x="212" y="1696"/>
                  </a:lnTo>
                  <a:lnTo>
                    <a:pt x="212" y="1696"/>
                  </a:lnTo>
                  <a:lnTo>
                    <a:pt x="220" y="1690"/>
                  </a:lnTo>
                  <a:lnTo>
                    <a:pt x="226" y="1685"/>
                  </a:lnTo>
                  <a:lnTo>
                    <a:pt x="232" y="1678"/>
                  </a:lnTo>
                  <a:lnTo>
                    <a:pt x="237" y="1671"/>
                  </a:lnTo>
                  <a:lnTo>
                    <a:pt x="242" y="1663"/>
                  </a:lnTo>
                  <a:lnTo>
                    <a:pt x="244" y="1654"/>
                  </a:lnTo>
                  <a:lnTo>
                    <a:pt x="246" y="1645"/>
                  </a:lnTo>
                  <a:lnTo>
                    <a:pt x="246" y="1635"/>
                  </a:lnTo>
                  <a:lnTo>
                    <a:pt x="246" y="1635"/>
                  </a:lnTo>
                  <a:lnTo>
                    <a:pt x="246" y="1626"/>
                  </a:lnTo>
                  <a:lnTo>
                    <a:pt x="245" y="1618"/>
                  </a:lnTo>
                  <a:lnTo>
                    <a:pt x="243" y="1610"/>
                  </a:lnTo>
                  <a:lnTo>
                    <a:pt x="241" y="1602"/>
                  </a:lnTo>
                  <a:lnTo>
                    <a:pt x="237" y="1594"/>
                  </a:lnTo>
                  <a:lnTo>
                    <a:pt x="233" y="1588"/>
                  </a:lnTo>
                  <a:lnTo>
                    <a:pt x="227" y="1582"/>
                  </a:lnTo>
                  <a:lnTo>
                    <a:pt x="222" y="1577"/>
                  </a:lnTo>
                  <a:lnTo>
                    <a:pt x="215" y="1572"/>
                  </a:lnTo>
                  <a:lnTo>
                    <a:pt x="209" y="1568"/>
                  </a:lnTo>
                  <a:lnTo>
                    <a:pt x="201" y="1565"/>
                  </a:lnTo>
                  <a:lnTo>
                    <a:pt x="192" y="1561"/>
                  </a:lnTo>
                  <a:lnTo>
                    <a:pt x="183" y="1559"/>
                  </a:lnTo>
                  <a:lnTo>
                    <a:pt x="173" y="1557"/>
                  </a:lnTo>
                  <a:lnTo>
                    <a:pt x="163" y="1557"/>
                  </a:lnTo>
                  <a:lnTo>
                    <a:pt x="152" y="1556"/>
                  </a:lnTo>
                  <a:lnTo>
                    <a:pt x="22" y="1556"/>
                  </a:lnTo>
                  <a:lnTo>
                    <a:pt x="22" y="1860"/>
                  </a:lnTo>
                  <a:lnTo>
                    <a:pt x="151" y="1860"/>
                  </a:lnTo>
                  <a:lnTo>
                    <a:pt x="151" y="1860"/>
                  </a:lnTo>
                  <a:lnTo>
                    <a:pt x="163" y="1860"/>
                  </a:lnTo>
                  <a:lnTo>
                    <a:pt x="174" y="1859"/>
                  </a:lnTo>
                  <a:lnTo>
                    <a:pt x="185" y="1857"/>
                  </a:lnTo>
                  <a:lnTo>
                    <a:pt x="195" y="1854"/>
                  </a:lnTo>
                  <a:lnTo>
                    <a:pt x="205" y="1850"/>
                  </a:lnTo>
                  <a:lnTo>
                    <a:pt x="214" y="1846"/>
                  </a:lnTo>
                  <a:lnTo>
                    <a:pt x="222" y="1840"/>
                  </a:lnTo>
                  <a:lnTo>
                    <a:pt x="228" y="1835"/>
                  </a:lnTo>
                  <a:lnTo>
                    <a:pt x="235" y="1828"/>
                  </a:lnTo>
                  <a:lnTo>
                    <a:pt x="241" y="1821"/>
                  </a:lnTo>
                  <a:lnTo>
                    <a:pt x="246" y="1813"/>
                  </a:lnTo>
                  <a:lnTo>
                    <a:pt x="249" y="1804"/>
                  </a:lnTo>
                  <a:lnTo>
                    <a:pt x="253" y="1795"/>
                  </a:lnTo>
                  <a:lnTo>
                    <a:pt x="255" y="1785"/>
                  </a:lnTo>
                  <a:lnTo>
                    <a:pt x="256" y="1774"/>
                  </a:lnTo>
                  <a:lnTo>
                    <a:pt x="257" y="1763"/>
                  </a:lnTo>
                  <a:lnTo>
                    <a:pt x="257" y="1763"/>
                  </a:lnTo>
                  <a:close/>
                  <a:moveTo>
                    <a:pt x="151" y="1810"/>
                  </a:moveTo>
                  <a:lnTo>
                    <a:pt x="78" y="1810"/>
                  </a:lnTo>
                  <a:lnTo>
                    <a:pt x="78" y="1722"/>
                  </a:lnTo>
                  <a:lnTo>
                    <a:pt x="151" y="1722"/>
                  </a:lnTo>
                  <a:lnTo>
                    <a:pt x="151" y="1722"/>
                  </a:lnTo>
                  <a:lnTo>
                    <a:pt x="162" y="1723"/>
                  </a:lnTo>
                  <a:lnTo>
                    <a:pt x="171" y="1725"/>
                  </a:lnTo>
                  <a:lnTo>
                    <a:pt x="179" y="1728"/>
                  </a:lnTo>
                  <a:lnTo>
                    <a:pt x="185" y="1733"/>
                  </a:lnTo>
                  <a:lnTo>
                    <a:pt x="191" y="1739"/>
                  </a:lnTo>
                  <a:lnTo>
                    <a:pt x="194" y="1747"/>
                  </a:lnTo>
                  <a:lnTo>
                    <a:pt x="196" y="1755"/>
                  </a:lnTo>
                  <a:lnTo>
                    <a:pt x="198" y="1765"/>
                  </a:lnTo>
                  <a:lnTo>
                    <a:pt x="198" y="1765"/>
                  </a:lnTo>
                  <a:lnTo>
                    <a:pt x="196" y="1775"/>
                  </a:lnTo>
                  <a:lnTo>
                    <a:pt x="194" y="1784"/>
                  </a:lnTo>
                  <a:lnTo>
                    <a:pt x="190" y="1792"/>
                  </a:lnTo>
                  <a:lnTo>
                    <a:pt x="185" y="1797"/>
                  </a:lnTo>
                  <a:lnTo>
                    <a:pt x="179" y="1803"/>
                  </a:lnTo>
                  <a:lnTo>
                    <a:pt x="171" y="1806"/>
                  </a:lnTo>
                  <a:lnTo>
                    <a:pt x="161" y="1808"/>
                  </a:lnTo>
                  <a:lnTo>
                    <a:pt x="151" y="1810"/>
                  </a:lnTo>
                  <a:lnTo>
                    <a:pt x="151" y="1810"/>
                  </a:lnTo>
                  <a:close/>
                  <a:moveTo>
                    <a:pt x="150" y="1673"/>
                  </a:moveTo>
                  <a:lnTo>
                    <a:pt x="78" y="1673"/>
                  </a:lnTo>
                  <a:lnTo>
                    <a:pt x="78" y="1608"/>
                  </a:lnTo>
                  <a:lnTo>
                    <a:pt x="148" y="1608"/>
                  </a:lnTo>
                  <a:lnTo>
                    <a:pt x="148" y="1608"/>
                  </a:lnTo>
                  <a:lnTo>
                    <a:pt x="157" y="1609"/>
                  </a:lnTo>
                  <a:lnTo>
                    <a:pt x="166" y="1610"/>
                  </a:lnTo>
                  <a:lnTo>
                    <a:pt x="172" y="1612"/>
                  </a:lnTo>
                  <a:lnTo>
                    <a:pt x="178" y="1615"/>
                  </a:lnTo>
                  <a:lnTo>
                    <a:pt x="182" y="1621"/>
                  </a:lnTo>
                  <a:lnTo>
                    <a:pt x="185" y="1626"/>
                  </a:lnTo>
                  <a:lnTo>
                    <a:pt x="187" y="1633"/>
                  </a:lnTo>
                  <a:lnTo>
                    <a:pt x="188" y="1641"/>
                  </a:lnTo>
                  <a:lnTo>
                    <a:pt x="188" y="1641"/>
                  </a:lnTo>
                  <a:lnTo>
                    <a:pt x="188" y="1646"/>
                  </a:lnTo>
                  <a:lnTo>
                    <a:pt x="187" y="1652"/>
                  </a:lnTo>
                  <a:lnTo>
                    <a:pt x="184" y="1657"/>
                  </a:lnTo>
                  <a:lnTo>
                    <a:pt x="181" y="1662"/>
                  </a:lnTo>
                  <a:lnTo>
                    <a:pt x="175" y="1666"/>
                  </a:lnTo>
                  <a:lnTo>
                    <a:pt x="169" y="1669"/>
                  </a:lnTo>
                  <a:lnTo>
                    <a:pt x="161" y="1672"/>
                  </a:lnTo>
                  <a:lnTo>
                    <a:pt x="150" y="1673"/>
                  </a:lnTo>
                  <a:lnTo>
                    <a:pt x="150" y="1673"/>
                  </a:lnTo>
                  <a:close/>
                  <a:moveTo>
                    <a:pt x="296" y="1764"/>
                  </a:moveTo>
                  <a:lnTo>
                    <a:pt x="296" y="1639"/>
                  </a:lnTo>
                  <a:lnTo>
                    <a:pt x="351" y="1639"/>
                  </a:lnTo>
                  <a:lnTo>
                    <a:pt x="351" y="1761"/>
                  </a:lnTo>
                  <a:lnTo>
                    <a:pt x="351" y="1761"/>
                  </a:lnTo>
                  <a:lnTo>
                    <a:pt x="351" y="1773"/>
                  </a:lnTo>
                  <a:lnTo>
                    <a:pt x="353" y="1785"/>
                  </a:lnTo>
                  <a:lnTo>
                    <a:pt x="356" y="1794"/>
                  </a:lnTo>
                  <a:lnTo>
                    <a:pt x="361" y="1802"/>
                  </a:lnTo>
                  <a:lnTo>
                    <a:pt x="366" y="1807"/>
                  </a:lnTo>
                  <a:lnTo>
                    <a:pt x="373" y="1812"/>
                  </a:lnTo>
                  <a:lnTo>
                    <a:pt x="382" y="1814"/>
                  </a:lnTo>
                  <a:lnTo>
                    <a:pt x="392" y="1815"/>
                  </a:lnTo>
                  <a:lnTo>
                    <a:pt x="392" y="1815"/>
                  </a:lnTo>
                  <a:lnTo>
                    <a:pt x="402" y="1814"/>
                  </a:lnTo>
                  <a:lnTo>
                    <a:pt x="409" y="1812"/>
                  </a:lnTo>
                  <a:lnTo>
                    <a:pt x="417" y="1807"/>
                  </a:lnTo>
                  <a:lnTo>
                    <a:pt x="423" y="1802"/>
                  </a:lnTo>
                  <a:lnTo>
                    <a:pt x="427" y="1794"/>
                  </a:lnTo>
                  <a:lnTo>
                    <a:pt x="430" y="1784"/>
                  </a:lnTo>
                  <a:lnTo>
                    <a:pt x="433" y="1773"/>
                  </a:lnTo>
                  <a:lnTo>
                    <a:pt x="433" y="1761"/>
                  </a:lnTo>
                  <a:lnTo>
                    <a:pt x="433" y="1639"/>
                  </a:lnTo>
                  <a:lnTo>
                    <a:pt x="488" y="1639"/>
                  </a:lnTo>
                  <a:lnTo>
                    <a:pt x="488" y="1860"/>
                  </a:lnTo>
                  <a:lnTo>
                    <a:pt x="433" y="1860"/>
                  </a:lnTo>
                  <a:lnTo>
                    <a:pt x="433" y="1843"/>
                  </a:lnTo>
                  <a:lnTo>
                    <a:pt x="433" y="1843"/>
                  </a:lnTo>
                  <a:lnTo>
                    <a:pt x="428" y="1848"/>
                  </a:lnTo>
                  <a:lnTo>
                    <a:pt x="422" y="1853"/>
                  </a:lnTo>
                  <a:lnTo>
                    <a:pt x="416" y="1857"/>
                  </a:lnTo>
                  <a:lnTo>
                    <a:pt x="409" y="1859"/>
                  </a:lnTo>
                  <a:lnTo>
                    <a:pt x="403" y="1862"/>
                  </a:lnTo>
                  <a:lnTo>
                    <a:pt x="395" y="1864"/>
                  </a:lnTo>
                  <a:lnTo>
                    <a:pt x="387" y="1865"/>
                  </a:lnTo>
                  <a:lnTo>
                    <a:pt x="380" y="1866"/>
                  </a:lnTo>
                  <a:lnTo>
                    <a:pt x="380" y="1866"/>
                  </a:lnTo>
                  <a:lnTo>
                    <a:pt x="366" y="1865"/>
                  </a:lnTo>
                  <a:lnTo>
                    <a:pt x="355" y="1862"/>
                  </a:lnTo>
                  <a:lnTo>
                    <a:pt x="345" y="1859"/>
                  </a:lnTo>
                  <a:lnTo>
                    <a:pt x="336" y="1855"/>
                  </a:lnTo>
                  <a:lnTo>
                    <a:pt x="328" y="1849"/>
                  </a:lnTo>
                  <a:lnTo>
                    <a:pt x="321" y="1844"/>
                  </a:lnTo>
                  <a:lnTo>
                    <a:pt x="316" y="1836"/>
                  </a:lnTo>
                  <a:lnTo>
                    <a:pt x="310" y="1828"/>
                  </a:lnTo>
                  <a:lnTo>
                    <a:pt x="307" y="1821"/>
                  </a:lnTo>
                  <a:lnTo>
                    <a:pt x="304" y="1813"/>
                  </a:lnTo>
                  <a:lnTo>
                    <a:pt x="299" y="1795"/>
                  </a:lnTo>
                  <a:lnTo>
                    <a:pt x="297" y="1779"/>
                  </a:lnTo>
                  <a:lnTo>
                    <a:pt x="296" y="1764"/>
                  </a:lnTo>
                  <a:lnTo>
                    <a:pt x="296" y="1764"/>
                  </a:lnTo>
                  <a:close/>
                  <a:moveTo>
                    <a:pt x="1135" y="1860"/>
                  </a:moveTo>
                  <a:lnTo>
                    <a:pt x="1079" y="1860"/>
                  </a:lnTo>
                  <a:lnTo>
                    <a:pt x="1079" y="1639"/>
                  </a:lnTo>
                  <a:lnTo>
                    <a:pt x="1135" y="1639"/>
                  </a:lnTo>
                  <a:lnTo>
                    <a:pt x="1135" y="1657"/>
                  </a:lnTo>
                  <a:lnTo>
                    <a:pt x="1135" y="1657"/>
                  </a:lnTo>
                  <a:lnTo>
                    <a:pt x="1140" y="1652"/>
                  </a:lnTo>
                  <a:lnTo>
                    <a:pt x="1146" y="1646"/>
                  </a:lnTo>
                  <a:lnTo>
                    <a:pt x="1152" y="1643"/>
                  </a:lnTo>
                  <a:lnTo>
                    <a:pt x="1159" y="1640"/>
                  </a:lnTo>
                  <a:lnTo>
                    <a:pt x="1167" y="1636"/>
                  </a:lnTo>
                  <a:lnTo>
                    <a:pt x="1173" y="1635"/>
                  </a:lnTo>
                  <a:lnTo>
                    <a:pt x="1182" y="1634"/>
                  </a:lnTo>
                  <a:lnTo>
                    <a:pt x="1190" y="1633"/>
                  </a:lnTo>
                  <a:lnTo>
                    <a:pt x="1190" y="1633"/>
                  </a:lnTo>
                  <a:lnTo>
                    <a:pt x="1200" y="1634"/>
                  </a:lnTo>
                  <a:lnTo>
                    <a:pt x="1208" y="1635"/>
                  </a:lnTo>
                  <a:lnTo>
                    <a:pt x="1217" y="1637"/>
                  </a:lnTo>
                  <a:lnTo>
                    <a:pt x="1225" y="1640"/>
                  </a:lnTo>
                  <a:lnTo>
                    <a:pt x="1233" y="1643"/>
                  </a:lnTo>
                  <a:lnTo>
                    <a:pt x="1239" y="1648"/>
                  </a:lnTo>
                  <a:lnTo>
                    <a:pt x="1245" y="1653"/>
                  </a:lnTo>
                  <a:lnTo>
                    <a:pt x="1250" y="1659"/>
                  </a:lnTo>
                  <a:lnTo>
                    <a:pt x="1256" y="1666"/>
                  </a:lnTo>
                  <a:lnTo>
                    <a:pt x="1259" y="1674"/>
                  </a:lnTo>
                  <a:lnTo>
                    <a:pt x="1264" y="1682"/>
                  </a:lnTo>
                  <a:lnTo>
                    <a:pt x="1266" y="1690"/>
                  </a:lnTo>
                  <a:lnTo>
                    <a:pt x="1268" y="1700"/>
                  </a:lnTo>
                  <a:lnTo>
                    <a:pt x="1270" y="1711"/>
                  </a:lnTo>
                  <a:lnTo>
                    <a:pt x="1271" y="1722"/>
                  </a:lnTo>
                  <a:lnTo>
                    <a:pt x="1271" y="1734"/>
                  </a:lnTo>
                  <a:lnTo>
                    <a:pt x="1271" y="1860"/>
                  </a:lnTo>
                  <a:lnTo>
                    <a:pt x="1216" y="1860"/>
                  </a:lnTo>
                  <a:lnTo>
                    <a:pt x="1216" y="1738"/>
                  </a:lnTo>
                  <a:lnTo>
                    <a:pt x="1216" y="1738"/>
                  </a:lnTo>
                  <a:lnTo>
                    <a:pt x="1216" y="1725"/>
                  </a:lnTo>
                  <a:lnTo>
                    <a:pt x="1214" y="1714"/>
                  </a:lnTo>
                  <a:lnTo>
                    <a:pt x="1211" y="1705"/>
                  </a:lnTo>
                  <a:lnTo>
                    <a:pt x="1206" y="1697"/>
                  </a:lnTo>
                  <a:lnTo>
                    <a:pt x="1201" y="1691"/>
                  </a:lnTo>
                  <a:lnTo>
                    <a:pt x="1194" y="1687"/>
                  </a:lnTo>
                  <a:lnTo>
                    <a:pt x="1186" y="1685"/>
                  </a:lnTo>
                  <a:lnTo>
                    <a:pt x="1176" y="1684"/>
                  </a:lnTo>
                  <a:lnTo>
                    <a:pt x="1176" y="1684"/>
                  </a:lnTo>
                  <a:lnTo>
                    <a:pt x="1167" y="1685"/>
                  </a:lnTo>
                  <a:lnTo>
                    <a:pt x="1158" y="1687"/>
                  </a:lnTo>
                  <a:lnTo>
                    <a:pt x="1151" y="1691"/>
                  </a:lnTo>
                  <a:lnTo>
                    <a:pt x="1146" y="1697"/>
                  </a:lnTo>
                  <a:lnTo>
                    <a:pt x="1140" y="1705"/>
                  </a:lnTo>
                  <a:lnTo>
                    <a:pt x="1137" y="1715"/>
                  </a:lnTo>
                  <a:lnTo>
                    <a:pt x="1135" y="1726"/>
                  </a:lnTo>
                  <a:lnTo>
                    <a:pt x="1135" y="1738"/>
                  </a:lnTo>
                  <a:lnTo>
                    <a:pt x="1135" y="1860"/>
                  </a:lnTo>
                  <a:close/>
                  <a:moveTo>
                    <a:pt x="593" y="1742"/>
                  </a:moveTo>
                  <a:lnTo>
                    <a:pt x="593" y="1860"/>
                  </a:lnTo>
                  <a:lnTo>
                    <a:pt x="537" y="1860"/>
                  </a:lnTo>
                  <a:lnTo>
                    <a:pt x="537" y="1639"/>
                  </a:lnTo>
                  <a:lnTo>
                    <a:pt x="593" y="1639"/>
                  </a:lnTo>
                  <a:lnTo>
                    <a:pt x="593" y="1742"/>
                  </a:lnTo>
                  <a:close/>
                  <a:moveTo>
                    <a:pt x="641" y="1573"/>
                  </a:moveTo>
                  <a:lnTo>
                    <a:pt x="696" y="1546"/>
                  </a:lnTo>
                  <a:lnTo>
                    <a:pt x="696" y="1747"/>
                  </a:lnTo>
                  <a:lnTo>
                    <a:pt x="696" y="1860"/>
                  </a:lnTo>
                  <a:lnTo>
                    <a:pt x="641" y="1860"/>
                  </a:lnTo>
                  <a:lnTo>
                    <a:pt x="641" y="1573"/>
                  </a:lnTo>
                  <a:close/>
                  <a:moveTo>
                    <a:pt x="871" y="1654"/>
                  </a:moveTo>
                  <a:lnTo>
                    <a:pt x="871" y="1654"/>
                  </a:lnTo>
                  <a:lnTo>
                    <a:pt x="866" y="1648"/>
                  </a:lnTo>
                  <a:lnTo>
                    <a:pt x="861" y="1645"/>
                  </a:lnTo>
                  <a:lnTo>
                    <a:pt x="854" y="1641"/>
                  </a:lnTo>
                  <a:lnTo>
                    <a:pt x="849" y="1639"/>
                  </a:lnTo>
                  <a:lnTo>
                    <a:pt x="842" y="1636"/>
                  </a:lnTo>
                  <a:lnTo>
                    <a:pt x="835" y="1634"/>
                  </a:lnTo>
                  <a:lnTo>
                    <a:pt x="822" y="1633"/>
                  </a:lnTo>
                  <a:lnTo>
                    <a:pt x="822" y="1633"/>
                  </a:lnTo>
                  <a:lnTo>
                    <a:pt x="812" y="1634"/>
                  </a:lnTo>
                  <a:lnTo>
                    <a:pt x="802" y="1635"/>
                  </a:lnTo>
                  <a:lnTo>
                    <a:pt x="794" y="1637"/>
                  </a:lnTo>
                  <a:lnTo>
                    <a:pt x="786" y="1641"/>
                  </a:lnTo>
                  <a:lnTo>
                    <a:pt x="778" y="1645"/>
                  </a:lnTo>
                  <a:lnTo>
                    <a:pt x="770" y="1651"/>
                  </a:lnTo>
                  <a:lnTo>
                    <a:pt x="764" y="1657"/>
                  </a:lnTo>
                  <a:lnTo>
                    <a:pt x="758" y="1664"/>
                  </a:lnTo>
                  <a:lnTo>
                    <a:pt x="753" y="1672"/>
                  </a:lnTo>
                  <a:lnTo>
                    <a:pt x="748" y="1680"/>
                  </a:lnTo>
                  <a:lnTo>
                    <a:pt x="744" y="1689"/>
                  </a:lnTo>
                  <a:lnTo>
                    <a:pt x="741" y="1699"/>
                  </a:lnTo>
                  <a:lnTo>
                    <a:pt x="738" y="1710"/>
                  </a:lnTo>
                  <a:lnTo>
                    <a:pt x="736" y="1722"/>
                  </a:lnTo>
                  <a:lnTo>
                    <a:pt x="735" y="1734"/>
                  </a:lnTo>
                  <a:lnTo>
                    <a:pt x="735" y="1747"/>
                  </a:lnTo>
                  <a:lnTo>
                    <a:pt x="735" y="1747"/>
                  </a:lnTo>
                  <a:lnTo>
                    <a:pt x="735" y="1761"/>
                  </a:lnTo>
                  <a:lnTo>
                    <a:pt x="736" y="1773"/>
                  </a:lnTo>
                  <a:lnTo>
                    <a:pt x="738" y="1785"/>
                  </a:lnTo>
                  <a:lnTo>
                    <a:pt x="741" y="1796"/>
                  </a:lnTo>
                  <a:lnTo>
                    <a:pt x="744" y="1807"/>
                  </a:lnTo>
                  <a:lnTo>
                    <a:pt x="747" y="1817"/>
                  </a:lnTo>
                  <a:lnTo>
                    <a:pt x="752" y="1826"/>
                  </a:lnTo>
                  <a:lnTo>
                    <a:pt x="757" y="1834"/>
                  </a:lnTo>
                  <a:lnTo>
                    <a:pt x="764" y="1841"/>
                  </a:lnTo>
                  <a:lnTo>
                    <a:pt x="769" y="1847"/>
                  </a:lnTo>
                  <a:lnTo>
                    <a:pt x="777" y="1853"/>
                  </a:lnTo>
                  <a:lnTo>
                    <a:pt x="785" y="1857"/>
                  </a:lnTo>
                  <a:lnTo>
                    <a:pt x="792" y="1860"/>
                  </a:lnTo>
                  <a:lnTo>
                    <a:pt x="801" y="1864"/>
                  </a:lnTo>
                  <a:lnTo>
                    <a:pt x="811" y="1865"/>
                  </a:lnTo>
                  <a:lnTo>
                    <a:pt x="821" y="1866"/>
                  </a:lnTo>
                  <a:lnTo>
                    <a:pt x="821" y="1866"/>
                  </a:lnTo>
                  <a:lnTo>
                    <a:pt x="828" y="1865"/>
                  </a:lnTo>
                  <a:lnTo>
                    <a:pt x="834" y="1864"/>
                  </a:lnTo>
                  <a:lnTo>
                    <a:pt x="841" y="1862"/>
                  </a:lnTo>
                  <a:lnTo>
                    <a:pt x="848" y="1860"/>
                  </a:lnTo>
                  <a:lnTo>
                    <a:pt x="853" y="1857"/>
                  </a:lnTo>
                  <a:lnTo>
                    <a:pt x="860" y="1854"/>
                  </a:lnTo>
                  <a:lnTo>
                    <a:pt x="865" y="1849"/>
                  </a:lnTo>
                  <a:lnTo>
                    <a:pt x="871" y="1844"/>
                  </a:lnTo>
                  <a:lnTo>
                    <a:pt x="871" y="1860"/>
                  </a:lnTo>
                  <a:lnTo>
                    <a:pt x="926" y="1860"/>
                  </a:lnTo>
                  <a:lnTo>
                    <a:pt x="926" y="1546"/>
                  </a:lnTo>
                  <a:lnTo>
                    <a:pt x="871" y="1573"/>
                  </a:lnTo>
                  <a:lnTo>
                    <a:pt x="871" y="1654"/>
                  </a:lnTo>
                  <a:close/>
                  <a:moveTo>
                    <a:pt x="832" y="1815"/>
                  </a:moveTo>
                  <a:lnTo>
                    <a:pt x="832" y="1815"/>
                  </a:lnTo>
                  <a:lnTo>
                    <a:pt x="826" y="1814"/>
                  </a:lnTo>
                  <a:lnTo>
                    <a:pt x="818" y="1812"/>
                  </a:lnTo>
                  <a:lnTo>
                    <a:pt x="811" y="1808"/>
                  </a:lnTo>
                  <a:lnTo>
                    <a:pt x="805" y="1802"/>
                  </a:lnTo>
                  <a:lnTo>
                    <a:pt x="799" y="1793"/>
                  </a:lnTo>
                  <a:lnTo>
                    <a:pt x="795" y="1781"/>
                  </a:lnTo>
                  <a:lnTo>
                    <a:pt x="791" y="1765"/>
                  </a:lnTo>
                  <a:lnTo>
                    <a:pt x="790" y="1746"/>
                  </a:lnTo>
                  <a:lnTo>
                    <a:pt x="790" y="1746"/>
                  </a:lnTo>
                  <a:lnTo>
                    <a:pt x="791" y="1728"/>
                  </a:lnTo>
                  <a:lnTo>
                    <a:pt x="795" y="1715"/>
                  </a:lnTo>
                  <a:lnTo>
                    <a:pt x="799" y="1704"/>
                  </a:lnTo>
                  <a:lnTo>
                    <a:pt x="805" y="1696"/>
                  </a:lnTo>
                  <a:lnTo>
                    <a:pt x="810" y="1689"/>
                  </a:lnTo>
                  <a:lnTo>
                    <a:pt x="818" y="1686"/>
                  </a:lnTo>
                  <a:lnTo>
                    <a:pt x="824" y="1684"/>
                  </a:lnTo>
                  <a:lnTo>
                    <a:pt x="832" y="1684"/>
                  </a:lnTo>
                  <a:lnTo>
                    <a:pt x="832" y="1684"/>
                  </a:lnTo>
                  <a:lnTo>
                    <a:pt x="839" y="1684"/>
                  </a:lnTo>
                  <a:lnTo>
                    <a:pt x="845" y="1686"/>
                  </a:lnTo>
                  <a:lnTo>
                    <a:pt x="852" y="1688"/>
                  </a:lnTo>
                  <a:lnTo>
                    <a:pt x="856" y="1691"/>
                  </a:lnTo>
                  <a:lnTo>
                    <a:pt x="861" y="1695"/>
                  </a:lnTo>
                  <a:lnTo>
                    <a:pt x="865" y="1698"/>
                  </a:lnTo>
                  <a:lnTo>
                    <a:pt x="871" y="1706"/>
                  </a:lnTo>
                  <a:lnTo>
                    <a:pt x="871" y="1793"/>
                  </a:lnTo>
                  <a:lnTo>
                    <a:pt x="871" y="1793"/>
                  </a:lnTo>
                  <a:lnTo>
                    <a:pt x="864" y="1801"/>
                  </a:lnTo>
                  <a:lnTo>
                    <a:pt x="856" y="1807"/>
                  </a:lnTo>
                  <a:lnTo>
                    <a:pt x="852" y="1811"/>
                  </a:lnTo>
                  <a:lnTo>
                    <a:pt x="845" y="1813"/>
                  </a:lnTo>
                  <a:lnTo>
                    <a:pt x="840" y="1814"/>
                  </a:lnTo>
                  <a:lnTo>
                    <a:pt x="832" y="1815"/>
                  </a:lnTo>
                  <a:lnTo>
                    <a:pt x="832" y="1815"/>
                  </a:lnTo>
                  <a:close/>
                  <a:moveTo>
                    <a:pt x="2069" y="1633"/>
                  </a:moveTo>
                  <a:lnTo>
                    <a:pt x="2069" y="1633"/>
                  </a:lnTo>
                  <a:lnTo>
                    <a:pt x="2064" y="1634"/>
                  </a:lnTo>
                  <a:lnTo>
                    <a:pt x="2057" y="1635"/>
                  </a:lnTo>
                  <a:lnTo>
                    <a:pt x="2044" y="1639"/>
                  </a:lnTo>
                  <a:lnTo>
                    <a:pt x="2032" y="1645"/>
                  </a:lnTo>
                  <a:lnTo>
                    <a:pt x="2021" y="1654"/>
                  </a:lnTo>
                  <a:lnTo>
                    <a:pt x="2021" y="1551"/>
                  </a:lnTo>
                  <a:lnTo>
                    <a:pt x="1966" y="1579"/>
                  </a:lnTo>
                  <a:lnTo>
                    <a:pt x="1966" y="1860"/>
                  </a:lnTo>
                  <a:lnTo>
                    <a:pt x="2021" y="1860"/>
                  </a:lnTo>
                  <a:lnTo>
                    <a:pt x="2021" y="1844"/>
                  </a:lnTo>
                  <a:lnTo>
                    <a:pt x="2021" y="1844"/>
                  </a:lnTo>
                  <a:lnTo>
                    <a:pt x="2025" y="1849"/>
                  </a:lnTo>
                  <a:lnTo>
                    <a:pt x="2032" y="1854"/>
                  </a:lnTo>
                  <a:lnTo>
                    <a:pt x="2037" y="1857"/>
                  </a:lnTo>
                  <a:lnTo>
                    <a:pt x="2044" y="1860"/>
                  </a:lnTo>
                  <a:lnTo>
                    <a:pt x="2049" y="1862"/>
                  </a:lnTo>
                  <a:lnTo>
                    <a:pt x="2057" y="1864"/>
                  </a:lnTo>
                  <a:lnTo>
                    <a:pt x="2064" y="1865"/>
                  </a:lnTo>
                  <a:lnTo>
                    <a:pt x="2070" y="1866"/>
                  </a:lnTo>
                  <a:lnTo>
                    <a:pt x="2070" y="1866"/>
                  </a:lnTo>
                  <a:lnTo>
                    <a:pt x="2080" y="1865"/>
                  </a:lnTo>
                  <a:lnTo>
                    <a:pt x="2090" y="1864"/>
                  </a:lnTo>
                  <a:lnTo>
                    <a:pt x="2099" y="1861"/>
                  </a:lnTo>
                  <a:lnTo>
                    <a:pt x="2108" y="1857"/>
                  </a:lnTo>
                  <a:lnTo>
                    <a:pt x="2116" y="1853"/>
                  </a:lnTo>
                  <a:lnTo>
                    <a:pt x="2122" y="1848"/>
                  </a:lnTo>
                  <a:lnTo>
                    <a:pt x="2129" y="1841"/>
                  </a:lnTo>
                  <a:lnTo>
                    <a:pt x="2134" y="1835"/>
                  </a:lnTo>
                  <a:lnTo>
                    <a:pt x="2140" y="1826"/>
                  </a:lnTo>
                  <a:lnTo>
                    <a:pt x="2144" y="1817"/>
                  </a:lnTo>
                  <a:lnTo>
                    <a:pt x="2148" y="1807"/>
                  </a:lnTo>
                  <a:lnTo>
                    <a:pt x="2151" y="1797"/>
                  </a:lnTo>
                  <a:lnTo>
                    <a:pt x="2154" y="1786"/>
                  </a:lnTo>
                  <a:lnTo>
                    <a:pt x="2155" y="1774"/>
                  </a:lnTo>
                  <a:lnTo>
                    <a:pt x="2157" y="1761"/>
                  </a:lnTo>
                  <a:lnTo>
                    <a:pt x="2158" y="1747"/>
                  </a:lnTo>
                  <a:lnTo>
                    <a:pt x="2158" y="1747"/>
                  </a:lnTo>
                  <a:lnTo>
                    <a:pt x="2157" y="1734"/>
                  </a:lnTo>
                  <a:lnTo>
                    <a:pt x="2155" y="1722"/>
                  </a:lnTo>
                  <a:lnTo>
                    <a:pt x="2153" y="1710"/>
                  </a:lnTo>
                  <a:lnTo>
                    <a:pt x="2151" y="1699"/>
                  </a:lnTo>
                  <a:lnTo>
                    <a:pt x="2148" y="1689"/>
                  </a:lnTo>
                  <a:lnTo>
                    <a:pt x="2143" y="1680"/>
                  </a:lnTo>
                  <a:lnTo>
                    <a:pt x="2139" y="1672"/>
                  </a:lnTo>
                  <a:lnTo>
                    <a:pt x="2133" y="1664"/>
                  </a:lnTo>
                  <a:lnTo>
                    <a:pt x="2128" y="1657"/>
                  </a:lnTo>
                  <a:lnTo>
                    <a:pt x="2121" y="1651"/>
                  </a:lnTo>
                  <a:lnTo>
                    <a:pt x="2113" y="1645"/>
                  </a:lnTo>
                  <a:lnTo>
                    <a:pt x="2106" y="1641"/>
                  </a:lnTo>
                  <a:lnTo>
                    <a:pt x="2098" y="1637"/>
                  </a:lnTo>
                  <a:lnTo>
                    <a:pt x="2089" y="1635"/>
                  </a:lnTo>
                  <a:lnTo>
                    <a:pt x="2079" y="1634"/>
                  </a:lnTo>
                  <a:lnTo>
                    <a:pt x="2069" y="1633"/>
                  </a:lnTo>
                  <a:lnTo>
                    <a:pt x="2069" y="1633"/>
                  </a:lnTo>
                  <a:close/>
                  <a:moveTo>
                    <a:pt x="2059" y="1684"/>
                  </a:moveTo>
                  <a:lnTo>
                    <a:pt x="2059" y="1684"/>
                  </a:lnTo>
                  <a:lnTo>
                    <a:pt x="2067" y="1685"/>
                  </a:lnTo>
                  <a:lnTo>
                    <a:pt x="2075" y="1687"/>
                  </a:lnTo>
                  <a:lnTo>
                    <a:pt x="2081" y="1691"/>
                  </a:lnTo>
                  <a:lnTo>
                    <a:pt x="2088" y="1698"/>
                  </a:lnTo>
                  <a:lnTo>
                    <a:pt x="2094" y="1706"/>
                  </a:lnTo>
                  <a:lnTo>
                    <a:pt x="2097" y="1717"/>
                  </a:lnTo>
                  <a:lnTo>
                    <a:pt x="2100" y="1730"/>
                  </a:lnTo>
                  <a:lnTo>
                    <a:pt x="2101" y="1746"/>
                  </a:lnTo>
                  <a:lnTo>
                    <a:pt x="2101" y="1746"/>
                  </a:lnTo>
                  <a:lnTo>
                    <a:pt x="2100" y="1762"/>
                  </a:lnTo>
                  <a:lnTo>
                    <a:pt x="2098" y="1776"/>
                  </a:lnTo>
                  <a:lnTo>
                    <a:pt x="2096" y="1787"/>
                  </a:lnTo>
                  <a:lnTo>
                    <a:pt x="2091" y="1797"/>
                  </a:lnTo>
                  <a:lnTo>
                    <a:pt x="2085" y="1805"/>
                  </a:lnTo>
                  <a:lnTo>
                    <a:pt x="2078" y="1811"/>
                  </a:lnTo>
                  <a:lnTo>
                    <a:pt x="2070" y="1814"/>
                  </a:lnTo>
                  <a:lnTo>
                    <a:pt x="2061" y="1815"/>
                  </a:lnTo>
                  <a:lnTo>
                    <a:pt x="2061" y="1815"/>
                  </a:lnTo>
                  <a:lnTo>
                    <a:pt x="2053" y="1814"/>
                  </a:lnTo>
                  <a:lnTo>
                    <a:pt x="2046" y="1813"/>
                  </a:lnTo>
                  <a:lnTo>
                    <a:pt x="2041" y="1810"/>
                  </a:lnTo>
                  <a:lnTo>
                    <a:pt x="2035" y="1807"/>
                  </a:lnTo>
                  <a:lnTo>
                    <a:pt x="2026" y="1800"/>
                  </a:lnTo>
                  <a:lnTo>
                    <a:pt x="2021" y="1794"/>
                  </a:lnTo>
                  <a:lnTo>
                    <a:pt x="2021" y="1706"/>
                  </a:lnTo>
                  <a:lnTo>
                    <a:pt x="2021" y="1706"/>
                  </a:lnTo>
                  <a:lnTo>
                    <a:pt x="2024" y="1701"/>
                  </a:lnTo>
                  <a:lnTo>
                    <a:pt x="2029" y="1697"/>
                  </a:lnTo>
                  <a:lnTo>
                    <a:pt x="2033" y="1693"/>
                  </a:lnTo>
                  <a:lnTo>
                    <a:pt x="2037" y="1689"/>
                  </a:lnTo>
                  <a:lnTo>
                    <a:pt x="2043" y="1687"/>
                  </a:lnTo>
                  <a:lnTo>
                    <a:pt x="2048" y="1685"/>
                  </a:lnTo>
                  <a:lnTo>
                    <a:pt x="2054" y="1684"/>
                  </a:lnTo>
                  <a:lnTo>
                    <a:pt x="2059" y="1684"/>
                  </a:lnTo>
                  <a:lnTo>
                    <a:pt x="2059" y="1684"/>
                  </a:lnTo>
                  <a:close/>
                  <a:moveTo>
                    <a:pt x="1445" y="1654"/>
                  </a:moveTo>
                  <a:lnTo>
                    <a:pt x="1445" y="1654"/>
                  </a:lnTo>
                  <a:lnTo>
                    <a:pt x="1440" y="1650"/>
                  </a:lnTo>
                  <a:lnTo>
                    <a:pt x="1435" y="1645"/>
                  </a:lnTo>
                  <a:lnTo>
                    <a:pt x="1428" y="1642"/>
                  </a:lnTo>
                  <a:lnTo>
                    <a:pt x="1423" y="1639"/>
                  </a:lnTo>
                  <a:lnTo>
                    <a:pt x="1416" y="1636"/>
                  </a:lnTo>
                  <a:lnTo>
                    <a:pt x="1409" y="1634"/>
                  </a:lnTo>
                  <a:lnTo>
                    <a:pt x="1403" y="1634"/>
                  </a:lnTo>
                  <a:lnTo>
                    <a:pt x="1396" y="1633"/>
                  </a:lnTo>
                  <a:lnTo>
                    <a:pt x="1396" y="1633"/>
                  </a:lnTo>
                  <a:lnTo>
                    <a:pt x="1386" y="1634"/>
                  </a:lnTo>
                  <a:lnTo>
                    <a:pt x="1376" y="1635"/>
                  </a:lnTo>
                  <a:lnTo>
                    <a:pt x="1367" y="1637"/>
                  </a:lnTo>
                  <a:lnTo>
                    <a:pt x="1360" y="1641"/>
                  </a:lnTo>
                  <a:lnTo>
                    <a:pt x="1352" y="1645"/>
                  </a:lnTo>
                  <a:lnTo>
                    <a:pt x="1344" y="1651"/>
                  </a:lnTo>
                  <a:lnTo>
                    <a:pt x="1338" y="1657"/>
                  </a:lnTo>
                  <a:lnTo>
                    <a:pt x="1332" y="1664"/>
                  </a:lnTo>
                  <a:lnTo>
                    <a:pt x="1327" y="1672"/>
                  </a:lnTo>
                  <a:lnTo>
                    <a:pt x="1322" y="1680"/>
                  </a:lnTo>
                  <a:lnTo>
                    <a:pt x="1318" y="1689"/>
                  </a:lnTo>
                  <a:lnTo>
                    <a:pt x="1314" y="1699"/>
                  </a:lnTo>
                  <a:lnTo>
                    <a:pt x="1312" y="1710"/>
                  </a:lnTo>
                  <a:lnTo>
                    <a:pt x="1310" y="1722"/>
                  </a:lnTo>
                  <a:lnTo>
                    <a:pt x="1309" y="1734"/>
                  </a:lnTo>
                  <a:lnTo>
                    <a:pt x="1309" y="1747"/>
                  </a:lnTo>
                  <a:lnTo>
                    <a:pt x="1309" y="1747"/>
                  </a:lnTo>
                  <a:lnTo>
                    <a:pt x="1309" y="1761"/>
                  </a:lnTo>
                  <a:lnTo>
                    <a:pt x="1310" y="1773"/>
                  </a:lnTo>
                  <a:lnTo>
                    <a:pt x="1312" y="1785"/>
                  </a:lnTo>
                  <a:lnTo>
                    <a:pt x="1314" y="1796"/>
                  </a:lnTo>
                  <a:lnTo>
                    <a:pt x="1318" y="1807"/>
                  </a:lnTo>
                  <a:lnTo>
                    <a:pt x="1321" y="1817"/>
                  </a:lnTo>
                  <a:lnTo>
                    <a:pt x="1327" y="1826"/>
                  </a:lnTo>
                  <a:lnTo>
                    <a:pt x="1331" y="1834"/>
                  </a:lnTo>
                  <a:lnTo>
                    <a:pt x="1338" y="1841"/>
                  </a:lnTo>
                  <a:lnTo>
                    <a:pt x="1343" y="1847"/>
                  </a:lnTo>
                  <a:lnTo>
                    <a:pt x="1351" y="1853"/>
                  </a:lnTo>
                  <a:lnTo>
                    <a:pt x="1359" y="1857"/>
                  </a:lnTo>
                  <a:lnTo>
                    <a:pt x="1366" y="1860"/>
                  </a:lnTo>
                  <a:lnTo>
                    <a:pt x="1375" y="1864"/>
                  </a:lnTo>
                  <a:lnTo>
                    <a:pt x="1385" y="1865"/>
                  </a:lnTo>
                  <a:lnTo>
                    <a:pt x="1395" y="1865"/>
                  </a:lnTo>
                  <a:lnTo>
                    <a:pt x="1395" y="1865"/>
                  </a:lnTo>
                  <a:lnTo>
                    <a:pt x="1402" y="1865"/>
                  </a:lnTo>
                  <a:lnTo>
                    <a:pt x="1408" y="1864"/>
                  </a:lnTo>
                  <a:lnTo>
                    <a:pt x="1415" y="1862"/>
                  </a:lnTo>
                  <a:lnTo>
                    <a:pt x="1421" y="1860"/>
                  </a:lnTo>
                  <a:lnTo>
                    <a:pt x="1428" y="1857"/>
                  </a:lnTo>
                  <a:lnTo>
                    <a:pt x="1434" y="1853"/>
                  </a:lnTo>
                  <a:lnTo>
                    <a:pt x="1439" y="1849"/>
                  </a:lnTo>
                  <a:lnTo>
                    <a:pt x="1445" y="1844"/>
                  </a:lnTo>
                  <a:lnTo>
                    <a:pt x="1445" y="1849"/>
                  </a:lnTo>
                  <a:lnTo>
                    <a:pt x="1445" y="1849"/>
                  </a:lnTo>
                  <a:lnTo>
                    <a:pt x="1445" y="1858"/>
                  </a:lnTo>
                  <a:lnTo>
                    <a:pt x="1444" y="1868"/>
                  </a:lnTo>
                  <a:lnTo>
                    <a:pt x="1441" y="1878"/>
                  </a:lnTo>
                  <a:lnTo>
                    <a:pt x="1439" y="1882"/>
                  </a:lnTo>
                  <a:lnTo>
                    <a:pt x="1436" y="1887"/>
                  </a:lnTo>
                  <a:lnTo>
                    <a:pt x="1433" y="1891"/>
                  </a:lnTo>
                  <a:lnTo>
                    <a:pt x="1428" y="1896"/>
                  </a:lnTo>
                  <a:lnTo>
                    <a:pt x="1421" y="1899"/>
                  </a:lnTo>
                  <a:lnTo>
                    <a:pt x="1415" y="1901"/>
                  </a:lnTo>
                  <a:lnTo>
                    <a:pt x="1407" y="1904"/>
                  </a:lnTo>
                  <a:lnTo>
                    <a:pt x="1397" y="1905"/>
                  </a:lnTo>
                  <a:lnTo>
                    <a:pt x="1386" y="1908"/>
                  </a:lnTo>
                  <a:lnTo>
                    <a:pt x="1374" y="1908"/>
                  </a:lnTo>
                  <a:lnTo>
                    <a:pt x="1372" y="1908"/>
                  </a:lnTo>
                  <a:lnTo>
                    <a:pt x="1391" y="1951"/>
                  </a:lnTo>
                  <a:lnTo>
                    <a:pt x="1392" y="1951"/>
                  </a:lnTo>
                  <a:lnTo>
                    <a:pt x="1392" y="1951"/>
                  </a:lnTo>
                  <a:lnTo>
                    <a:pt x="1405" y="1951"/>
                  </a:lnTo>
                  <a:lnTo>
                    <a:pt x="1417" y="1948"/>
                  </a:lnTo>
                  <a:lnTo>
                    <a:pt x="1429" y="1946"/>
                  </a:lnTo>
                  <a:lnTo>
                    <a:pt x="1439" y="1943"/>
                  </a:lnTo>
                  <a:lnTo>
                    <a:pt x="1449" y="1940"/>
                  </a:lnTo>
                  <a:lnTo>
                    <a:pt x="1458" y="1935"/>
                  </a:lnTo>
                  <a:lnTo>
                    <a:pt x="1466" y="1929"/>
                  </a:lnTo>
                  <a:lnTo>
                    <a:pt x="1473" y="1923"/>
                  </a:lnTo>
                  <a:lnTo>
                    <a:pt x="1480" y="1915"/>
                  </a:lnTo>
                  <a:lnTo>
                    <a:pt x="1484" y="1907"/>
                  </a:lnTo>
                  <a:lnTo>
                    <a:pt x="1490" y="1898"/>
                  </a:lnTo>
                  <a:lnTo>
                    <a:pt x="1493" y="1888"/>
                  </a:lnTo>
                  <a:lnTo>
                    <a:pt x="1497" y="1877"/>
                  </a:lnTo>
                  <a:lnTo>
                    <a:pt x="1499" y="1866"/>
                  </a:lnTo>
                  <a:lnTo>
                    <a:pt x="1500" y="1854"/>
                  </a:lnTo>
                  <a:lnTo>
                    <a:pt x="1500" y="1839"/>
                  </a:lnTo>
                  <a:lnTo>
                    <a:pt x="1500" y="1639"/>
                  </a:lnTo>
                  <a:lnTo>
                    <a:pt x="1445" y="1639"/>
                  </a:lnTo>
                  <a:lnTo>
                    <a:pt x="1445" y="1654"/>
                  </a:lnTo>
                  <a:close/>
                  <a:moveTo>
                    <a:pt x="1445" y="1706"/>
                  </a:moveTo>
                  <a:lnTo>
                    <a:pt x="1445" y="1793"/>
                  </a:lnTo>
                  <a:lnTo>
                    <a:pt x="1445" y="1793"/>
                  </a:lnTo>
                  <a:lnTo>
                    <a:pt x="1438" y="1801"/>
                  </a:lnTo>
                  <a:lnTo>
                    <a:pt x="1429" y="1808"/>
                  </a:lnTo>
                  <a:lnTo>
                    <a:pt x="1425" y="1811"/>
                  </a:lnTo>
                  <a:lnTo>
                    <a:pt x="1419" y="1813"/>
                  </a:lnTo>
                  <a:lnTo>
                    <a:pt x="1413" y="1814"/>
                  </a:lnTo>
                  <a:lnTo>
                    <a:pt x="1406" y="1815"/>
                  </a:lnTo>
                  <a:lnTo>
                    <a:pt x="1406" y="1815"/>
                  </a:lnTo>
                  <a:lnTo>
                    <a:pt x="1398" y="1814"/>
                  </a:lnTo>
                  <a:lnTo>
                    <a:pt x="1392" y="1812"/>
                  </a:lnTo>
                  <a:lnTo>
                    <a:pt x="1384" y="1807"/>
                  </a:lnTo>
                  <a:lnTo>
                    <a:pt x="1378" y="1802"/>
                  </a:lnTo>
                  <a:lnTo>
                    <a:pt x="1373" y="1793"/>
                  </a:lnTo>
                  <a:lnTo>
                    <a:pt x="1369" y="1781"/>
                  </a:lnTo>
                  <a:lnTo>
                    <a:pt x="1365" y="1765"/>
                  </a:lnTo>
                  <a:lnTo>
                    <a:pt x="1364" y="1746"/>
                  </a:lnTo>
                  <a:lnTo>
                    <a:pt x="1364" y="1746"/>
                  </a:lnTo>
                  <a:lnTo>
                    <a:pt x="1365" y="1728"/>
                  </a:lnTo>
                  <a:lnTo>
                    <a:pt x="1369" y="1715"/>
                  </a:lnTo>
                  <a:lnTo>
                    <a:pt x="1373" y="1704"/>
                  </a:lnTo>
                  <a:lnTo>
                    <a:pt x="1378" y="1696"/>
                  </a:lnTo>
                  <a:lnTo>
                    <a:pt x="1384" y="1689"/>
                  </a:lnTo>
                  <a:lnTo>
                    <a:pt x="1392" y="1686"/>
                  </a:lnTo>
                  <a:lnTo>
                    <a:pt x="1398" y="1684"/>
                  </a:lnTo>
                  <a:lnTo>
                    <a:pt x="1406" y="1684"/>
                  </a:lnTo>
                  <a:lnTo>
                    <a:pt x="1406" y="1684"/>
                  </a:lnTo>
                  <a:lnTo>
                    <a:pt x="1413" y="1684"/>
                  </a:lnTo>
                  <a:lnTo>
                    <a:pt x="1419" y="1686"/>
                  </a:lnTo>
                  <a:lnTo>
                    <a:pt x="1426" y="1688"/>
                  </a:lnTo>
                  <a:lnTo>
                    <a:pt x="1430" y="1690"/>
                  </a:lnTo>
                  <a:lnTo>
                    <a:pt x="1435" y="1695"/>
                  </a:lnTo>
                  <a:lnTo>
                    <a:pt x="1439" y="1698"/>
                  </a:lnTo>
                  <a:lnTo>
                    <a:pt x="1445" y="1706"/>
                  </a:lnTo>
                  <a:lnTo>
                    <a:pt x="1445" y="1706"/>
                  </a:lnTo>
                  <a:close/>
                  <a:moveTo>
                    <a:pt x="1671" y="1693"/>
                  </a:moveTo>
                  <a:lnTo>
                    <a:pt x="1671" y="1693"/>
                  </a:lnTo>
                  <a:lnTo>
                    <a:pt x="1684" y="1686"/>
                  </a:lnTo>
                  <a:lnTo>
                    <a:pt x="1697" y="1682"/>
                  </a:lnTo>
                  <a:lnTo>
                    <a:pt x="1712" y="1678"/>
                  </a:lnTo>
                  <a:lnTo>
                    <a:pt x="1727" y="1677"/>
                  </a:lnTo>
                  <a:lnTo>
                    <a:pt x="1727" y="1677"/>
                  </a:lnTo>
                  <a:lnTo>
                    <a:pt x="1737" y="1678"/>
                  </a:lnTo>
                  <a:lnTo>
                    <a:pt x="1745" y="1679"/>
                  </a:lnTo>
                  <a:lnTo>
                    <a:pt x="1751" y="1682"/>
                  </a:lnTo>
                  <a:lnTo>
                    <a:pt x="1757" y="1686"/>
                  </a:lnTo>
                  <a:lnTo>
                    <a:pt x="1761" y="1690"/>
                  </a:lnTo>
                  <a:lnTo>
                    <a:pt x="1765" y="1696"/>
                  </a:lnTo>
                  <a:lnTo>
                    <a:pt x="1767" y="1701"/>
                  </a:lnTo>
                  <a:lnTo>
                    <a:pt x="1767" y="1709"/>
                  </a:lnTo>
                  <a:lnTo>
                    <a:pt x="1767" y="1725"/>
                  </a:lnTo>
                  <a:lnTo>
                    <a:pt x="1767" y="1725"/>
                  </a:lnTo>
                  <a:lnTo>
                    <a:pt x="1757" y="1720"/>
                  </a:lnTo>
                  <a:lnTo>
                    <a:pt x="1745" y="1717"/>
                  </a:lnTo>
                  <a:lnTo>
                    <a:pt x="1733" y="1715"/>
                  </a:lnTo>
                  <a:lnTo>
                    <a:pt x="1719" y="1714"/>
                  </a:lnTo>
                  <a:lnTo>
                    <a:pt x="1719" y="1714"/>
                  </a:lnTo>
                  <a:lnTo>
                    <a:pt x="1704" y="1715"/>
                  </a:lnTo>
                  <a:lnTo>
                    <a:pt x="1689" y="1718"/>
                  </a:lnTo>
                  <a:lnTo>
                    <a:pt x="1674" y="1722"/>
                  </a:lnTo>
                  <a:lnTo>
                    <a:pt x="1667" y="1726"/>
                  </a:lnTo>
                  <a:lnTo>
                    <a:pt x="1660" y="1730"/>
                  </a:lnTo>
                  <a:lnTo>
                    <a:pt x="1654" y="1734"/>
                  </a:lnTo>
                  <a:lnTo>
                    <a:pt x="1649" y="1740"/>
                  </a:lnTo>
                  <a:lnTo>
                    <a:pt x="1643" y="1746"/>
                  </a:lnTo>
                  <a:lnTo>
                    <a:pt x="1639" y="1752"/>
                  </a:lnTo>
                  <a:lnTo>
                    <a:pt x="1636" y="1760"/>
                  </a:lnTo>
                  <a:lnTo>
                    <a:pt x="1633" y="1769"/>
                  </a:lnTo>
                  <a:lnTo>
                    <a:pt x="1632" y="1778"/>
                  </a:lnTo>
                  <a:lnTo>
                    <a:pt x="1631" y="1786"/>
                  </a:lnTo>
                  <a:lnTo>
                    <a:pt x="1631" y="1786"/>
                  </a:lnTo>
                  <a:lnTo>
                    <a:pt x="1632" y="1797"/>
                  </a:lnTo>
                  <a:lnTo>
                    <a:pt x="1633" y="1807"/>
                  </a:lnTo>
                  <a:lnTo>
                    <a:pt x="1636" y="1815"/>
                  </a:lnTo>
                  <a:lnTo>
                    <a:pt x="1639" y="1824"/>
                  </a:lnTo>
                  <a:lnTo>
                    <a:pt x="1642" y="1830"/>
                  </a:lnTo>
                  <a:lnTo>
                    <a:pt x="1648" y="1837"/>
                  </a:lnTo>
                  <a:lnTo>
                    <a:pt x="1652" y="1843"/>
                  </a:lnTo>
                  <a:lnTo>
                    <a:pt x="1659" y="1848"/>
                  </a:lnTo>
                  <a:lnTo>
                    <a:pt x="1664" y="1853"/>
                  </a:lnTo>
                  <a:lnTo>
                    <a:pt x="1671" y="1856"/>
                  </a:lnTo>
                  <a:lnTo>
                    <a:pt x="1685" y="1861"/>
                  </a:lnTo>
                  <a:lnTo>
                    <a:pt x="1700" y="1865"/>
                  </a:lnTo>
                  <a:lnTo>
                    <a:pt x="1714" y="1866"/>
                  </a:lnTo>
                  <a:lnTo>
                    <a:pt x="1714" y="1866"/>
                  </a:lnTo>
                  <a:lnTo>
                    <a:pt x="1726" y="1864"/>
                  </a:lnTo>
                  <a:lnTo>
                    <a:pt x="1734" y="1862"/>
                  </a:lnTo>
                  <a:lnTo>
                    <a:pt x="1740" y="1860"/>
                  </a:lnTo>
                  <a:lnTo>
                    <a:pt x="1748" y="1857"/>
                  </a:lnTo>
                  <a:lnTo>
                    <a:pt x="1755" y="1853"/>
                  </a:lnTo>
                  <a:lnTo>
                    <a:pt x="1761" y="1848"/>
                  </a:lnTo>
                  <a:lnTo>
                    <a:pt x="1767" y="1843"/>
                  </a:lnTo>
                  <a:lnTo>
                    <a:pt x="1767" y="1860"/>
                  </a:lnTo>
                  <a:lnTo>
                    <a:pt x="1822" y="1860"/>
                  </a:lnTo>
                  <a:lnTo>
                    <a:pt x="1822" y="1710"/>
                  </a:lnTo>
                  <a:lnTo>
                    <a:pt x="1822" y="1710"/>
                  </a:lnTo>
                  <a:lnTo>
                    <a:pt x="1822" y="1701"/>
                  </a:lnTo>
                  <a:lnTo>
                    <a:pt x="1821" y="1694"/>
                  </a:lnTo>
                  <a:lnTo>
                    <a:pt x="1819" y="1686"/>
                  </a:lnTo>
                  <a:lnTo>
                    <a:pt x="1817" y="1678"/>
                  </a:lnTo>
                  <a:lnTo>
                    <a:pt x="1812" y="1672"/>
                  </a:lnTo>
                  <a:lnTo>
                    <a:pt x="1809" y="1665"/>
                  </a:lnTo>
                  <a:lnTo>
                    <a:pt x="1803" y="1659"/>
                  </a:lnTo>
                  <a:lnTo>
                    <a:pt x="1798" y="1654"/>
                  </a:lnTo>
                  <a:lnTo>
                    <a:pt x="1792" y="1650"/>
                  </a:lnTo>
                  <a:lnTo>
                    <a:pt x="1786" y="1645"/>
                  </a:lnTo>
                  <a:lnTo>
                    <a:pt x="1778" y="1642"/>
                  </a:lnTo>
                  <a:lnTo>
                    <a:pt x="1770" y="1639"/>
                  </a:lnTo>
                  <a:lnTo>
                    <a:pt x="1761" y="1636"/>
                  </a:lnTo>
                  <a:lnTo>
                    <a:pt x="1753" y="1635"/>
                  </a:lnTo>
                  <a:lnTo>
                    <a:pt x="1743" y="1634"/>
                  </a:lnTo>
                  <a:lnTo>
                    <a:pt x="1733" y="1633"/>
                  </a:lnTo>
                  <a:lnTo>
                    <a:pt x="1733" y="1633"/>
                  </a:lnTo>
                  <a:lnTo>
                    <a:pt x="1721" y="1634"/>
                  </a:lnTo>
                  <a:lnTo>
                    <a:pt x="1711" y="1634"/>
                  </a:lnTo>
                  <a:lnTo>
                    <a:pt x="1700" y="1636"/>
                  </a:lnTo>
                  <a:lnTo>
                    <a:pt x="1689" y="1639"/>
                  </a:lnTo>
                  <a:lnTo>
                    <a:pt x="1679" y="1642"/>
                  </a:lnTo>
                  <a:lnTo>
                    <a:pt x="1669" y="1645"/>
                  </a:lnTo>
                  <a:lnTo>
                    <a:pt x="1659" y="1650"/>
                  </a:lnTo>
                  <a:lnTo>
                    <a:pt x="1649" y="1655"/>
                  </a:lnTo>
                  <a:lnTo>
                    <a:pt x="1671" y="1693"/>
                  </a:lnTo>
                  <a:close/>
                  <a:moveTo>
                    <a:pt x="1686" y="1786"/>
                  </a:moveTo>
                  <a:lnTo>
                    <a:pt x="1686" y="1786"/>
                  </a:lnTo>
                  <a:lnTo>
                    <a:pt x="1686" y="1780"/>
                  </a:lnTo>
                  <a:lnTo>
                    <a:pt x="1689" y="1773"/>
                  </a:lnTo>
                  <a:lnTo>
                    <a:pt x="1692" y="1768"/>
                  </a:lnTo>
                  <a:lnTo>
                    <a:pt x="1696" y="1763"/>
                  </a:lnTo>
                  <a:lnTo>
                    <a:pt x="1702" y="1760"/>
                  </a:lnTo>
                  <a:lnTo>
                    <a:pt x="1708" y="1758"/>
                  </a:lnTo>
                  <a:lnTo>
                    <a:pt x="1716" y="1755"/>
                  </a:lnTo>
                  <a:lnTo>
                    <a:pt x="1724" y="1755"/>
                  </a:lnTo>
                  <a:lnTo>
                    <a:pt x="1724" y="1755"/>
                  </a:lnTo>
                  <a:lnTo>
                    <a:pt x="1736" y="1755"/>
                  </a:lnTo>
                  <a:lnTo>
                    <a:pt x="1747" y="1758"/>
                  </a:lnTo>
                  <a:lnTo>
                    <a:pt x="1757" y="1761"/>
                  </a:lnTo>
                  <a:lnTo>
                    <a:pt x="1767" y="1766"/>
                  </a:lnTo>
                  <a:lnTo>
                    <a:pt x="1767" y="1796"/>
                  </a:lnTo>
                  <a:lnTo>
                    <a:pt x="1767" y="1796"/>
                  </a:lnTo>
                  <a:lnTo>
                    <a:pt x="1765" y="1801"/>
                  </a:lnTo>
                  <a:lnTo>
                    <a:pt x="1760" y="1805"/>
                  </a:lnTo>
                  <a:lnTo>
                    <a:pt x="1756" y="1810"/>
                  </a:lnTo>
                  <a:lnTo>
                    <a:pt x="1750" y="1813"/>
                  </a:lnTo>
                  <a:lnTo>
                    <a:pt x="1745" y="1816"/>
                  </a:lnTo>
                  <a:lnTo>
                    <a:pt x="1738" y="1818"/>
                  </a:lnTo>
                  <a:lnTo>
                    <a:pt x="1732" y="1819"/>
                  </a:lnTo>
                  <a:lnTo>
                    <a:pt x="1724" y="1821"/>
                  </a:lnTo>
                  <a:lnTo>
                    <a:pt x="1724" y="1821"/>
                  </a:lnTo>
                  <a:lnTo>
                    <a:pt x="1716" y="1819"/>
                  </a:lnTo>
                  <a:lnTo>
                    <a:pt x="1708" y="1817"/>
                  </a:lnTo>
                  <a:lnTo>
                    <a:pt x="1702" y="1815"/>
                  </a:lnTo>
                  <a:lnTo>
                    <a:pt x="1696" y="1811"/>
                  </a:lnTo>
                  <a:lnTo>
                    <a:pt x="1692" y="1806"/>
                  </a:lnTo>
                  <a:lnTo>
                    <a:pt x="1689" y="1801"/>
                  </a:lnTo>
                  <a:lnTo>
                    <a:pt x="1687" y="1794"/>
                  </a:lnTo>
                  <a:lnTo>
                    <a:pt x="1686" y="1786"/>
                  </a:lnTo>
                  <a:lnTo>
                    <a:pt x="1686" y="1786"/>
                  </a:lnTo>
                  <a:close/>
                  <a:moveTo>
                    <a:pt x="2333" y="1796"/>
                  </a:moveTo>
                  <a:lnTo>
                    <a:pt x="2333" y="1796"/>
                  </a:lnTo>
                  <a:lnTo>
                    <a:pt x="2325" y="1803"/>
                  </a:lnTo>
                  <a:lnTo>
                    <a:pt x="2315" y="1808"/>
                  </a:lnTo>
                  <a:lnTo>
                    <a:pt x="2310" y="1811"/>
                  </a:lnTo>
                  <a:lnTo>
                    <a:pt x="2303" y="1813"/>
                  </a:lnTo>
                  <a:lnTo>
                    <a:pt x="2297" y="1814"/>
                  </a:lnTo>
                  <a:lnTo>
                    <a:pt x="2290" y="1815"/>
                  </a:lnTo>
                  <a:lnTo>
                    <a:pt x="2290" y="1815"/>
                  </a:lnTo>
                  <a:lnTo>
                    <a:pt x="2285" y="1814"/>
                  </a:lnTo>
                  <a:lnTo>
                    <a:pt x="2278" y="1814"/>
                  </a:lnTo>
                  <a:lnTo>
                    <a:pt x="2270" y="1812"/>
                  </a:lnTo>
                  <a:lnTo>
                    <a:pt x="2261" y="1807"/>
                  </a:lnTo>
                  <a:lnTo>
                    <a:pt x="2254" y="1802"/>
                  </a:lnTo>
                  <a:lnTo>
                    <a:pt x="2250" y="1797"/>
                  </a:lnTo>
                  <a:lnTo>
                    <a:pt x="2247" y="1793"/>
                  </a:lnTo>
                  <a:lnTo>
                    <a:pt x="2245" y="1787"/>
                  </a:lnTo>
                  <a:lnTo>
                    <a:pt x="2243" y="1781"/>
                  </a:lnTo>
                  <a:lnTo>
                    <a:pt x="2242" y="1774"/>
                  </a:lnTo>
                  <a:lnTo>
                    <a:pt x="2240" y="1766"/>
                  </a:lnTo>
                  <a:lnTo>
                    <a:pt x="2376" y="1766"/>
                  </a:lnTo>
                  <a:lnTo>
                    <a:pt x="2376" y="1766"/>
                  </a:lnTo>
                  <a:lnTo>
                    <a:pt x="2377" y="1750"/>
                  </a:lnTo>
                  <a:lnTo>
                    <a:pt x="2377" y="1750"/>
                  </a:lnTo>
                  <a:lnTo>
                    <a:pt x="2377" y="1737"/>
                  </a:lnTo>
                  <a:lnTo>
                    <a:pt x="2375" y="1725"/>
                  </a:lnTo>
                  <a:lnTo>
                    <a:pt x="2374" y="1712"/>
                  </a:lnTo>
                  <a:lnTo>
                    <a:pt x="2371" y="1701"/>
                  </a:lnTo>
                  <a:lnTo>
                    <a:pt x="2367" y="1691"/>
                  </a:lnTo>
                  <a:lnTo>
                    <a:pt x="2363" y="1682"/>
                  </a:lnTo>
                  <a:lnTo>
                    <a:pt x="2357" y="1673"/>
                  </a:lnTo>
                  <a:lnTo>
                    <a:pt x="2352" y="1665"/>
                  </a:lnTo>
                  <a:lnTo>
                    <a:pt x="2345" y="1657"/>
                  </a:lnTo>
                  <a:lnTo>
                    <a:pt x="2339" y="1652"/>
                  </a:lnTo>
                  <a:lnTo>
                    <a:pt x="2331" y="1646"/>
                  </a:lnTo>
                  <a:lnTo>
                    <a:pt x="2322" y="1642"/>
                  </a:lnTo>
                  <a:lnTo>
                    <a:pt x="2313" y="1639"/>
                  </a:lnTo>
                  <a:lnTo>
                    <a:pt x="2304" y="1635"/>
                  </a:lnTo>
                  <a:lnTo>
                    <a:pt x="2294" y="1634"/>
                  </a:lnTo>
                  <a:lnTo>
                    <a:pt x="2283" y="1633"/>
                  </a:lnTo>
                  <a:lnTo>
                    <a:pt x="2283" y="1633"/>
                  </a:lnTo>
                  <a:lnTo>
                    <a:pt x="2274" y="1634"/>
                  </a:lnTo>
                  <a:lnTo>
                    <a:pt x="2264" y="1635"/>
                  </a:lnTo>
                  <a:lnTo>
                    <a:pt x="2254" y="1639"/>
                  </a:lnTo>
                  <a:lnTo>
                    <a:pt x="2244" y="1642"/>
                  </a:lnTo>
                  <a:lnTo>
                    <a:pt x="2235" y="1646"/>
                  </a:lnTo>
                  <a:lnTo>
                    <a:pt x="2227" y="1653"/>
                  </a:lnTo>
                  <a:lnTo>
                    <a:pt x="2219" y="1658"/>
                  </a:lnTo>
                  <a:lnTo>
                    <a:pt x="2213" y="1666"/>
                  </a:lnTo>
                  <a:lnTo>
                    <a:pt x="2206" y="1674"/>
                  </a:lnTo>
                  <a:lnTo>
                    <a:pt x="2201" y="1683"/>
                  </a:lnTo>
                  <a:lnTo>
                    <a:pt x="2196" y="1693"/>
                  </a:lnTo>
                  <a:lnTo>
                    <a:pt x="2192" y="1703"/>
                  </a:lnTo>
                  <a:lnTo>
                    <a:pt x="2189" y="1714"/>
                  </a:lnTo>
                  <a:lnTo>
                    <a:pt x="2186" y="1726"/>
                  </a:lnTo>
                  <a:lnTo>
                    <a:pt x="2185" y="1737"/>
                  </a:lnTo>
                  <a:lnTo>
                    <a:pt x="2184" y="1750"/>
                  </a:lnTo>
                  <a:lnTo>
                    <a:pt x="2184" y="1750"/>
                  </a:lnTo>
                  <a:lnTo>
                    <a:pt x="2185" y="1762"/>
                  </a:lnTo>
                  <a:lnTo>
                    <a:pt x="2186" y="1774"/>
                  </a:lnTo>
                  <a:lnTo>
                    <a:pt x="2189" y="1786"/>
                  </a:lnTo>
                  <a:lnTo>
                    <a:pt x="2192" y="1797"/>
                  </a:lnTo>
                  <a:lnTo>
                    <a:pt x="2196" y="1807"/>
                  </a:lnTo>
                  <a:lnTo>
                    <a:pt x="2201" y="1817"/>
                  </a:lnTo>
                  <a:lnTo>
                    <a:pt x="2206" y="1826"/>
                  </a:lnTo>
                  <a:lnTo>
                    <a:pt x="2213" y="1834"/>
                  </a:lnTo>
                  <a:lnTo>
                    <a:pt x="2221" y="1840"/>
                  </a:lnTo>
                  <a:lnTo>
                    <a:pt x="2228" y="1847"/>
                  </a:lnTo>
                  <a:lnTo>
                    <a:pt x="2237" y="1853"/>
                  </a:lnTo>
                  <a:lnTo>
                    <a:pt x="2246" y="1857"/>
                  </a:lnTo>
                  <a:lnTo>
                    <a:pt x="2256" y="1860"/>
                  </a:lnTo>
                  <a:lnTo>
                    <a:pt x="2267" y="1864"/>
                  </a:lnTo>
                  <a:lnTo>
                    <a:pt x="2278" y="1865"/>
                  </a:lnTo>
                  <a:lnTo>
                    <a:pt x="2290" y="1866"/>
                  </a:lnTo>
                  <a:lnTo>
                    <a:pt x="2290" y="1866"/>
                  </a:lnTo>
                  <a:lnTo>
                    <a:pt x="2301" y="1865"/>
                  </a:lnTo>
                  <a:lnTo>
                    <a:pt x="2311" y="1864"/>
                  </a:lnTo>
                  <a:lnTo>
                    <a:pt x="2322" y="1860"/>
                  </a:lnTo>
                  <a:lnTo>
                    <a:pt x="2332" y="1857"/>
                  </a:lnTo>
                  <a:lnTo>
                    <a:pt x="2342" y="1851"/>
                  </a:lnTo>
                  <a:lnTo>
                    <a:pt x="2351" y="1846"/>
                  </a:lnTo>
                  <a:lnTo>
                    <a:pt x="2360" y="1838"/>
                  </a:lnTo>
                  <a:lnTo>
                    <a:pt x="2368" y="1830"/>
                  </a:lnTo>
                  <a:lnTo>
                    <a:pt x="2333" y="1796"/>
                  </a:lnTo>
                  <a:close/>
                  <a:moveTo>
                    <a:pt x="2242" y="1726"/>
                  </a:moveTo>
                  <a:lnTo>
                    <a:pt x="2242" y="1726"/>
                  </a:lnTo>
                  <a:lnTo>
                    <a:pt x="2243" y="1716"/>
                  </a:lnTo>
                  <a:lnTo>
                    <a:pt x="2245" y="1707"/>
                  </a:lnTo>
                  <a:lnTo>
                    <a:pt x="2248" y="1699"/>
                  </a:lnTo>
                  <a:lnTo>
                    <a:pt x="2254" y="1693"/>
                  </a:lnTo>
                  <a:lnTo>
                    <a:pt x="2259" y="1687"/>
                  </a:lnTo>
                  <a:lnTo>
                    <a:pt x="2266" y="1684"/>
                  </a:lnTo>
                  <a:lnTo>
                    <a:pt x="2274" y="1680"/>
                  </a:lnTo>
                  <a:lnTo>
                    <a:pt x="2282" y="1680"/>
                  </a:lnTo>
                  <a:lnTo>
                    <a:pt x="2282" y="1680"/>
                  </a:lnTo>
                  <a:lnTo>
                    <a:pt x="2292" y="1682"/>
                  </a:lnTo>
                  <a:lnTo>
                    <a:pt x="2301" y="1684"/>
                  </a:lnTo>
                  <a:lnTo>
                    <a:pt x="2308" y="1688"/>
                  </a:lnTo>
                  <a:lnTo>
                    <a:pt x="2313" y="1695"/>
                  </a:lnTo>
                  <a:lnTo>
                    <a:pt x="2318" y="1701"/>
                  </a:lnTo>
                  <a:lnTo>
                    <a:pt x="2321" y="1709"/>
                  </a:lnTo>
                  <a:lnTo>
                    <a:pt x="2323" y="1718"/>
                  </a:lnTo>
                  <a:lnTo>
                    <a:pt x="2324" y="1726"/>
                  </a:lnTo>
                  <a:lnTo>
                    <a:pt x="2242" y="1726"/>
                  </a:lnTo>
                  <a:close/>
                  <a:moveTo>
                    <a:pt x="2864" y="1796"/>
                  </a:moveTo>
                  <a:lnTo>
                    <a:pt x="2864" y="1796"/>
                  </a:lnTo>
                  <a:lnTo>
                    <a:pt x="2855" y="1803"/>
                  </a:lnTo>
                  <a:lnTo>
                    <a:pt x="2846" y="1808"/>
                  </a:lnTo>
                  <a:lnTo>
                    <a:pt x="2840" y="1811"/>
                  </a:lnTo>
                  <a:lnTo>
                    <a:pt x="2834" y="1813"/>
                  </a:lnTo>
                  <a:lnTo>
                    <a:pt x="2828" y="1814"/>
                  </a:lnTo>
                  <a:lnTo>
                    <a:pt x="2820" y="1815"/>
                  </a:lnTo>
                  <a:lnTo>
                    <a:pt x="2820" y="1815"/>
                  </a:lnTo>
                  <a:lnTo>
                    <a:pt x="2814" y="1814"/>
                  </a:lnTo>
                  <a:lnTo>
                    <a:pt x="2808" y="1814"/>
                  </a:lnTo>
                  <a:lnTo>
                    <a:pt x="2800" y="1812"/>
                  </a:lnTo>
                  <a:lnTo>
                    <a:pt x="2792" y="1807"/>
                  </a:lnTo>
                  <a:lnTo>
                    <a:pt x="2784" y="1802"/>
                  </a:lnTo>
                  <a:lnTo>
                    <a:pt x="2781" y="1797"/>
                  </a:lnTo>
                  <a:lnTo>
                    <a:pt x="2778" y="1793"/>
                  </a:lnTo>
                  <a:lnTo>
                    <a:pt x="2776" y="1787"/>
                  </a:lnTo>
                  <a:lnTo>
                    <a:pt x="2773" y="1781"/>
                  </a:lnTo>
                  <a:lnTo>
                    <a:pt x="2771" y="1774"/>
                  </a:lnTo>
                  <a:lnTo>
                    <a:pt x="2770" y="1766"/>
                  </a:lnTo>
                  <a:lnTo>
                    <a:pt x="2907" y="1766"/>
                  </a:lnTo>
                  <a:lnTo>
                    <a:pt x="2907" y="1766"/>
                  </a:lnTo>
                  <a:lnTo>
                    <a:pt x="2908" y="1750"/>
                  </a:lnTo>
                  <a:lnTo>
                    <a:pt x="2908" y="1750"/>
                  </a:lnTo>
                  <a:lnTo>
                    <a:pt x="2907" y="1737"/>
                  </a:lnTo>
                  <a:lnTo>
                    <a:pt x="2906" y="1725"/>
                  </a:lnTo>
                  <a:lnTo>
                    <a:pt x="2904" y="1712"/>
                  </a:lnTo>
                  <a:lnTo>
                    <a:pt x="2901" y="1701"/>
                  </a:lnTo>
                  <a:lnTo>
                    <a:pt x="2897" y="1691"/>
                  </a:lnTo>
                  <a:lnTo>
                    <a:pt x="2893" y="1682"/>
                  </a:lnTo>
                  <a:lnTo>
                    <a:pt x="2888" y="1673"/>
                  </a:lnTo>
                  <a:lnTo>
                    <a:pt x="2883" y="1665"/>
                  </a:lnTo>
                  <a:lnTo>
                    <a:pt x="2876" y="1657"/>
                  </a:lnTo>
                  <a:lnTo>
                    <a:pt x="2868" y="1652"/>
                  </a:lnTo>
                  <a:lnTo>
                    <a:pt x="2861" y="1646"/>
                  </a:lnTo>
                  <a:lnTo>
                    <a:pt x="2853" y="1642"/>
                  </a:lnTo>
                  <a:lnTo>
                    <a:pt x="2844" y="1639"/>
                  </a:lnTo>
                  <a:lnTo>
                    <a:pt x="2834" y="1635"/>
                  </a:lnTo>
                  <a:lnTo>
                    <a:pt x="2824" y="1634"/>
                  </a:lnTo>
                  <a:lnTo>
                    <a:pt x="2814" y="1633"/>
                  </a:lnTo>
                  <a:lnTo>
                    <a:pt x="2814" y="1633"/>
                  </a:lnTo>
                  <a:lnTo>
                    <a:pt x="2803" y="1634"/>
                  </a:lnTo>
                  <a:lnTo>
                    <a:pt x="2793" y="1635"/>
                  </a:lnTo>
                  <a:lnTo>
                    <a:pt x="2783" y="1639"/>
                  </a:lnTo>
                  <a:lnTo>
                    <a:pt x="2775" y="1642"/>
                  </a:lnTo>
                  <a:lnTo>
                    <a:pt x="2766" y="1646"/>
                  </a:lnTo>
                  <a:lnTo>
                    <a:pt x="2757" y="1653"/>
                  </a:lnTo>
                  <a:lnTo>
                    <a:pt x="2750" y="1658"/>
                  </a:lnTo>
                  <a:lnTo>
                    <a:pt x="2743" y="1666"/>
                  </a:lnTo>
                  <a:lnTo>
                    <a:pt x="2736" y="1674"/>
                  </a:lnTo>
                  <a:lnTo>
                    <a:pt x="2730" y="1683"/>
                  </a:lnTo>
                  <a:lnTo>
                    <a:pt x="2726" y="1693"/>
                  </a:lnTo>
                  <a:lnTo>
                    <a:pt x="2722" y="1703"/>
                  </a:lnTo>
                  <a:lnTo>
                    <a:pt x="2719" y="1714"/>
                  </a:lnTo>
                  <a:lnTo>
                    <a:pt x="2716" y="1726"/>
                  </a:lnTo>
                  <a:lnTo>
                    <a:pt x="2715" y="1737"/>
                  </a:lnTo>
                  <a:lnTo>
                    <a:pt x="2715" y="1750"/>
                  </a:lnTo>
                  <a:lnTo>
                    <a:pt x="2715" y="1750"/>
                  </a:lnTo>
                  <a:lnTo>
                    <a:pt x="2715" y="1762"/>
                  </a:lnTo>
                  <a:lnTo>
                    <a:pt x="2716" y="1774"/>
                  </a:lnTo>
                  <a:lnTo>
                    <a:pt x="2718" y="1786"/>
                  </a:lnTo>
                  <a:lnTo>
                    <a:pt x="2722" y="1797"/>
                  </a:lnTo>
                  <a:lnTo>
                    <a:pt x="2726" y="1807"/>
                  </a:lnTo>
                  <a:lnTo>
                    <a:pt x="2732" y="1817"/>
                  </a:lnTo>
                  <a:lnTo>
                    <a:pt x="2737" y="1826"/>
                  </a:lnTo>
                  <a:lnTo>
                    <a:pt x="2744" y="1834"/>
                  </a:lnTo>
                  <a:lnTo>
                    <a:pt x="2750" y="1840"/>
                  </a:lnTo>
                  <a:lnTo>
                    <a:pt x="2758" y="1847"/>
                  </a:lnTo>
                  <a:lnTo>
                    <a:pt x="2767" y="1853"/>
                  </a:lnTo>
                  <a:lnTo>
                    <a:pt x="2777" y="1857"/>
                  </a:lnTo>
                  <a:lnTo>
                    <a:pt x="2787" y="1860"/>
                  </a:lnTo>
                  <a:lnTo>
                    <a:pt x="2797" y="1864"/>
                  </a:lnTo>
                  <a:lnTo>
                    <a:pt x="2809" y="1865"/>
                  </a:lnTo>
                  <a:lnTo>
                    <a:pt x="2820" y="1866"/>
                  </a:lnTo>
                  <a:lnTo>
                    <a:pt x="2820" y="1866"/>
                  </a:lnTo>
                  <a:lnTo>
                    <a:pt x="2831" y="1865"/>
                  </a:lnTo>
                  <a:lnTo>
                    <a:pt x="2842" y="1864"/>
                  </a:lnTo>
                  <a:lnTo>
                    <a:pt x="2852" y="1860"/>
                  </a:lnTo>
                  <a:lnTo>
                    <a:pt x="2862" y="1857"/>
                  </a:lnTo>
                  <a:lnTo>
                    <a:pt x="2872" y="1851"/>
                  </a:lnTo>
                  <a:lnTo>
                    <a:pt x="2882" y="1846"/>
                  </a:lnTo>
                  <a:lnTo>
                    <a:pt x="2890" y="1838"/>
                  </a:lnTo>
                  <a:lnTo>
                    <a:pt x="2898" y="1830"/>
                  </a:lnTo>
                  <a:lnTo>
                    <a:pt x="2864" y="1796"/>
                  </a:lnTo>
                  <a:close/>
                  <a:moveTo>
                    <a:pt x="2771" y="1726"/>
                  </a:moveTo>
                  <a:lnTo>
                    <a:pt x="2771" y="1726"/>
                  </a:lnTo>
                  <a:lnTo>
                    <a:pt x="2772" y="1716"/>
                  </a:lnTo>
                  <a:lnTo>
                    <a:pt x="2776" y="1707"/>
                  </a:lnTo>
                  <a:lnTo>
                    <a:pt x="2779" y="1699"/>
                  </a:lnTo>
                  <a:lnTo>
                    <a:pt x="2783" y="1693"/>
                  </a:lnTo>
                  <a:lnTo>
                    <a:pt x="2790" y="1687"/>
                  </a:lnTo>
                  <a:lnTo>
                    <a:pt x="2797" y="1684"/>
                  </a:lnTo>
                  <a:lnTo>
                    <a:pt x="2804" y="1680"/>
                  </a:lnTo>
                  <a:lnTo>
                    <a:pt x="2813" y="1680"/>
                  </a:lnTo>
                  <a:lnTo>
                    <a:pt x="2813" y="1680"/>
                  </a:lnTo>
                  <a:lnTo>
                    <a:pt x="2823" y="1682"/>
                  </a:lnTo>
                  <a:lnTo>
                    <a:pt x="2831" y="1684"/>
                  </a:lnTo>
                  <a:lnTo>
                    <a:pt x="2839" y="1688"/>
                  </a:lnTo>
                  <a:lnTo>
                    <a:pt x="2844" y="1695"/>
                  </a:lnTo>
                  <a:lnTo>
                    <a:pt x="2849" y="1701"/>
                  </a:lnTo>
                  <a:lnTo>
                    <a:pt x="2852" y="1709"/>
                  </a:lnTo>
                  <a:lnTo>
                    <a:pt x="2854" y="1718"/>
                  </a:lnTo>
                  <a:lnTo>
                    <a:pt x="2855" y="1726"/>
                  </a:lnTo>
                  <a:lnTo>
                    <a:pt x="2771" y="1726"/>
                  </a:lnTo>
                  <a:close/>
                  <a:moveTo>
                    <a:pt x="2639" y="1783"/>
                  </a:moveTo>
                  <a:lnTo>
                    <a:pt x="2639" y="1783"/>
                  </a:lnTo>
                  <a:lnTo>
                    <a:pt x="2639" y="1791"/>
                  </a:lnTo>
                  <a:lnTo>
                    <a:pt x="2640" y="1796"/>
                  </a:lnTo>
                  <a:lnTo>
                    <a:pt x="2642" y="1802"/>
                  </a:lnTo>
                  <a:lnTo>
                    <a:pt x="2644" y="1806"/>
                  </a:lnTo>
                  <a:lnTo>
                    <a:pt x="2648" y="1810"/>
                  </a:lnTo>
                  <a:lnTo>
                    <a:pt x="2652" y="1812"/>
                  </a:lnTo>
                  <a:lnTo>
                    <a:pt x="2656" y="1813"/>
                  </a:lnTo>
                  <a:lnTo>
                    <a:pt x="2663" y="1813"/>
                  </a:lnTo>
                  <a:lnTo>
                    <a:pt x="2663" y="1813"/>
                  </a:lnTo>
                  <a:lnTo>
                    <a:pt x="2671" y="1813"/>
                  </a:lnTo>
                  <a:lnTo>
                    <a:pt x="2680" y="1811"/>
                  </a:lnTo>
                  <a:lnTo>
                    <a:pt x="2688" y="1807"/>
                  </a:lnTo>
                  <a:lnTo>
                    <a:pt x="2696" y="1803"/>
                  </a:lnTo>
                  <a:lnTo>
                    <a:pt x="2690" y="1855"/>
                  </a:lnTo>
                  <a:lnTo>
                    <a:pt x="2690" y="1855"/>
                  </a:lnTo>
                  <a:lnTo>
                    <a:pt x="2680" y="1859"/>
                  </a:lnTo>
                  <a:lnTo>
                    <a:pt x="2668" y="1862"/>
                  </a:lnTo>
                  <a:lnTo>
                    <a:pt x="2655" y="1865"/>
                  </a:lnTo>
                  <a:lnTo>
                    <a:pt x="2643" y="1866"/>
                  </a:lnTo>
                  <a:lnTo>
                    <a:pt x="2643" y="1866"/>
                  </a:lnTo>
                  <a:lnTo>
                    <a:pt x="2636" y="1865"/>
                  </a:lnTo>
                  <a:lnTo>
                    <a:pt x="2628" y="1864"/>
                  </a:lnTo>
                  <a:lnTo>
                    <a:pt x="2621" y="1861"/>
                  </a:lnTo>
                  <a:lnTo>
                    <a:pt x="2616" y="1859"/>
                  </a:lnTo>
                  <a:lnTo>
                    <a:pt x="2610" y="1856"/>
                  </a:lnTo>
                  <a:lnTo>
                    <a:pt x="2605" y="1853"/>
                  </a:lnTo>
                  <a:lnTo>
                    <a:pt x="2601" y="1848"/>
                  </a:lnTo>
                  <a:lnTo>
                    <a:pt x="2597" y="1843"/>
                  </a:lnTo>
                  <a:lnTo>
                    <a:pt x="2591" y="1833"/>
                  </a:lnTo>
                  <a:lnTo>
                    <a:pt x="2587" y="1821"/>
                  </a:lnTo>
                  <a:lnTo>
                    <a:pt x="2585" y="1810"/>
                  </a:lnTo>
                  <a:lnTo>
                    <a:pt x="2584" y="1797"/>
                  </a:lnTo>
                  <a:lnTo>
                    <a:pt x="2584" y="1689"/>
                  </a:lnTo>
                  <a:lnTo>
                    <a:pt x="2549" y="1689"/>
                  </a:lnTo>
                  <a:lnTo>
                    <a:pt x="2549" y="1639"/>
                  </a:lnTo>
                  <a:lnTo>
                    <a:pt x="2584" y="1639"/>
                  </a:lnTo>
                  <a:lnTo>
                    <a:pt x="2584" y="1581"/>
                  </a:lnTo>
                  <a:lnTo>
                    <a:pt x="2639" y="1554"/>
                  </a:lnTo>
                  <a:lnTo>
                    <a:pt x="2639" y="1639"/>
                  </a:lnTo>
                  <a:lnTo>
                    <a:pt x="2688" y="1639"/>
                  </a:lnTo>
                  <a:lnTo>
                    <a:pt x="2688" y="1689"/>
                  </a:lnTo>
                  <a:lnTo>
                    <a:pt x="2639" y="1689"/>
                  </a:lnTo>
                  <a:lnTo>
                    <a:pt x="2639" y="1783"/>
                  </a:lnTo>
                  <a:close/>
                  <a:moveTo>
                    <a:pt x="2532" y="1855"/>
                  </a:moveTo>
                  <a:lnTo>
                    <a:pt x="2532" y="1855"/>
                  </a:lnTo>
                  <a:lnTo>
                    <a:pt x="2522" y="1859"/>
                  </a:lnTo>
                  <a:lnTo>
                    <a:pt x="2511" y="1862"/>
                  </a:lnTo>
                  <a:lnTo>
                    <a:pt x="2499" y="1865"/>
                  </a:lnTo>
                  <a:lnTo>
                    <a:pt x="2487" y="1866"/>
                  </a:lnTo>
                  <a:lnTo>
                    <a:pt x="2487" y="1866"/>
                  </a:lnTo>
                  <a:lnTo>
                    <a:pt x="2478" y="1865"/>
                  </a:lnTo>
                  <a:lnTo>
                    <a:pt x="2471" y="1864"/>
                  </a:lnTo>
                  <a:lnTo>
                    <a:pt x="2464" y="1861"/>
                  </a:lnTo>
                  <a:lnTo>
                    <a:pt x="2458" y="1859"/>
                  </a:lnTo>
                  <a:lnTo>
                    <a:pt x="2453" y="1856"/>
                  </a:lnTo>
                  <a:lnTo>
                    <a:pt x="2448" y="1853"/>
                  </a:lnTo>
                  <a:lnTo>
                    <a:pt x="2443" y="1848"/>
                  </a:lnTo>
                  <a:lnTo>
                    <a:pt x="2440" y="1843"/>
                  </a:lnTo>
                  <a:lnTo>
                    <a:pt x="2434" y="1833"/>
                  </a:lnTo>
                  <a:lnTo>
                    <a:pt x="2430" y="1821"/>
                  </a:lnTo>
                  <a:lnTo>
                    <a:pt x="2427" y="1810"/>
                  </a:lnTo>
                  <a:lnTo>
                    <a:pt x="2427" y="1797"/>
                  </a:lnTo>
                  <a:lnTo>
                    <a:pt x="2427" y="1689"/>
                  </a:lnTo>
                  <a:lnTo>
                    <a:pt x="2393" y="1689"/>
                  </a:lnTo>
                  <a:lnTo>
                    <a:pt x="2393" y="1639"/>
                  </a:lnTo>
                  <a:lnTo>
                    <a:pt x="2427" y="1639"/>
                  </a:lnTo>
                  <a:lnTo>
                    <a:pt x="2427" y="1581"/>
                  </a:lnTo>
                  <a:lnTo>
                    <a:pt x="2482" y="1554"/>
                  </a:lnTo>
                  <a:lnTo>
                    <a:pt x="2482" y="1639"/>
                  </a:lnTo>
                  <a:lnTo>
                    <a:pt x="2528" y="1639"/>
                  </a:lnTo>
                  <a:lnTo>
                    <a:pt x="2528" y="1689"/>
                  </a:lnTo>
                  <a:lnTo>
                    <a:pt x="2482" y="1689"/>
                  </a:lnTo>
                  <a:lnTo>
                    <a:pt x="2482" y="1783"/>
                  </a:lnTo>
                  <a:lnTo>
                    <a:pt x="2482" y="1783"/>
                  </a:lnTo>
                  <a:lnTo>
                    <a:pt x="2482" y="1791"/>
                  </a:lnTo>
                  <a:lnTo>
                    <a:pt x="2483" y="1796"/>
                  </a:lnTo>
                  <a:lnTo>
                    <a:pt x="2485" y="1802"/>
                  </a:lnTo>
                  <a:lnTo>
                    <a:pt x="2488" y="1806"/>
                  </a:lnTo>
                  <a:lnTo>
                    <a:pt x="2491" y="1810"/>
                  </a:lnTo>
                  <a:lnTo>
                    <a:pt x="2495" y="1812"/>
                  </a:lnTo>
                  <a:lnTo>
                    <a:pt x="2500" y="1813"/>
                  </a:lnTo>
                  <a:lnTo>
                    <a:pt x="2505" y="1813"/>
                  </a:lnTo>
                  <a:lnTo>
                    <a:pt x="2505" y="1813"/>
                  </a:lnTo>
                  <a:lnTo>
                    <a:pt x="2514" y="1813"/>
                  </a:lnTo>
                  <a:lnTo>
                    <a:pt x="2523" y="1811"/>
                  </a:lnTo>
                  <a:lnTo>
                    <a:pt x="2531" y="1807"/>
                  </a:lnTo>
                  <a:lnTo>
                    <a:pt x="2538" y="1803"/>
                  </a:lnTo>
                  <a:lnTo>
                    <a:pt x="2532" y="1855"/>
                  </a:lnTo>
                  <a:close/>
                  <a:moveTo>
                    <a:pt x="3074" y="1700"/>
                  </a:moveTo>
                  <a:lnTo>
                    <a:pt x="3074" y="1700"/>
                  </a:lnTo>
                  <a:lnTo>
                    <a:pt x="3066" y="1695"/>
                  </a:lnTo>
                  <a:lnTo>
                    <a:pt x="3057" y="1691"/>
                  </a:lnTo>
                  <a:lnTo>
                    <a:pt x="3047" y="1689"/>
                  </a:lnTo>
                  <a:lnTo>
                    <a:pt x="3037" y="1688"/>
                  </a:lnTo>
                  <a:lnTo>
                    <a:pt x="3037" y="1688"/>
                  </a:lnTo>
                  <a:lnTo>
                    <a:pt x="3028" y="1689"/>
                  </a:lnTo>
                  <a:lnTo>
                    <a:pt x="3020" y="1691"/>
                  </a:lnTo>
                  <a:lnTo>
                    <a:pt x="3013" y="1696"/>
                  </a:lnTo>
                  <a:lnTo>
                    <a:pt x="3007" y="1701"/>
                  </a:lnTo>
                  <a:lnTo>
                    <a:pt x="3003" y="1708"/>
                  </a:lnTo>
                  <a:lnTo>
                    <a:pt x="3001" y="1717"/>
                  </a:lnTo>
                  <a:lnTo>
                    <a:pt x="2999" y="1728"/>
                  </a:lnTo>
                  <a:lnTo>
                    <a:pt x="2998" y="1740"/>
                  </a:lnTo>
                  <a:lnTo>
                    <a:pt x="2998" y="1860"/>
                  </a:lnTo>
                  <a:lnTo>
                    <a:pt x="2943" y="1860"/>
                  </a:lnTo>
                  <a:lnTo>
                    <a:pt x="2943" y="1639"/>
                  </a:lnTo>
                  <a:lnTo>
                    <a:pt x="2998" y="1639"/>
                  </a:lnTo>
                  <a:lnTo>
                    <a:pt x="2998" y="1657"/>
                  </a:lnTo>
                  <a:lnTo>
                    <a:pt x="2998" y="1657"/>
                  </a:lnTo>
                  <a:lnTo>
                    <a:pt x="3003" y="1652"/>
                  </a:lnTo>
                  <a:lnTo>
                    <a:pt x="3009" y="1646"/>
                  </a:lnTo>
                  <a:lnTo>
                    <a:pt x="3014" y="1643"/>
                  </a:lnTo>
                  <a:lnTo>
                    <a:pt x="3021" y="1640"/>
                  </a:lnTo>
                  <a:lnTo>
                    <a:pt x="3026" y="1636"/>
                  </a:lnTo>
                  <a:lnTo>
                    <a:pt x="3033" y="1635"/>
                  </a:lnTo>
                  <a:lnTo>
                    <a:pt x="3039" y="1634"/>
                  </a:lnTo>
                  <a:lnTo>
                    <a:pt x="3047" y="1633"/>
                  </a:lnTo>
                  <a:lnTo>
                    <a:pt x="3047" y="1633"/>
                  </a:lnTo>
                  <a:lnTo>
                    <a:pt x="3058" y="1634"/>
                  </a:lnTo>
                  <a:lnTo>
                    <a:pt x="3069" y="1637"/>
                  </a:lnTo>
                  <a:lnTo>
                    <a:pt x="3079" y="1641"/>
                  </a:lnTo>
                  <a:lnTo>
                    <a:pt x="3088" y="1646"/>
                  </a:lnTo>
                  <a:lnTo>
                    <a:pt x="3074" y="1700"/>
                  </a:lnTo>
                  <a:close/>
                  <a:moveTo>
                    <a:pt x="593" y="1579"/>
                  </a:moveTo>
                  <a:lnTo>
                    <a:pt x="593" y="1607"/>
                  </a:lnTo>
                  <a:lnTo>
                    <a:pt x="537" y="1607"/>
                  </a:lnTo>
                  <a:lnTo>
                    <a:pt x="537" y="1551"/>
                  </a:lnTo>
                  <a:lnTo>
                    <a:pt x="593" y="1551"/>
                  </a:lnTo>
                  <a:lnTo>
                    <a:pt x="593" y="1579"/>
                  </a:lnTo>
                  <a:close/>
                  <a:moveTo>
                    <a:pt x="975" y="1639"/>
                  </a:moveTo>
                  <a:lnTo>
                    <a:pt x="1030" y="1639"/>
                  </a:lnTo>
                  <a:lnTo>
                    <a:pt x="1030" y="1738"/>
                  </a:lnTo>
                  <a:lnTo>
                    <a:pt x="1030" y="1860"/>
                  </a:lnTo>
                  <a:lnTo>
                    <a:pt x="975" y="1860"/>
                  </a:lnTo>
                  <a:lnTo>
                    <a:pt x="975" y="1639"/>
                  </a:lnTo>
                  <a:close/>
                  <a:moveTo>
                    <a:pt x="1030" y="1579"/>
                  </a:moveTo>
                  <a:lnTo>
                    <a:pt x="1030" y="1607"/>
                  </a:lnTo>
                  <a:lnTo>
                    <a:pt x="975" y="1607"/>
                  </a:lnTo>
                  <a:lnTo>
                    <a:pt x="975" y="1551"/>
                  </a:lnTo>
                  <a:lnTo>
                    <a:pt x="1030" y="1551"/>
                  </a:lnTo>
                  <a:lnTo>
                    <a:pt x="1030" y="1579"/>
                  </a:lnTo>
                  <a:close/>
                  <a:moveTo>
                    <a:pt x="2539" y="2042"/>
                  </a:moveTo>
                  <a:lnTo>
                    <a:pt x="2539" y="2042"/>
                  </a:lnTo>
                  <a:lnTo>
                    <a:pt x="2534" y="2038"/>
                  </a:lnTo>
                  <a:lnTo>
                    <a:pt x="2528" y="2033"/>
                  </a:lnTo>
                  <a:lnTo>
                    <a:pt x="2523" y="2030"/>
                  </a:lnTo>
                  <a:lnTo>
                    <a:pt x="2516" y="2027"/>
                  </a:lnTo>
                  <a:lnTo>
                    <a:pt x="2511" y="2025"/>
                  </a:lnTo>
                  <a:lnTo>
                    <a:pt x="2504" y="2024"/>
                  </a:lnTo>
                  <a:lnTo>
                    <a:pt x="2490" y="2021"/>
                  </a:lnTo>
                  <a:lnTo>
                    <a:pt x="2490" y="2021"/>
                  </a:lnTo>
                  <a:lnTo>
                    <a:pt x="2480" y="2022"/>
                  </a:lnTo>
                  <a:lnTo>
                    <a:pt x="2471" y="2024"/>
                  </a:lnTo>
                  <a:lnTo>
                    <a:pt x="2462" y="2027"/>
                  </a:lnTo>
                  <a:lnTo>
                    <a:pt x="2453" y="2030"/>
                  </a:lnTo>
                  <a:lnTo>
                    <a:pt x="2446" y="2035"/>
                  </a:lnTo>
                  <a:lnTo>
                    <a:pt x="2439" y="2039"/>
                  </a:lnTo>
                  <a:lnTo>
                    <a:pt x="2432" y="2046"/>
                  </a:lnTo>
                  <a:lnTo>
                    <a:pt x="2426" y="2052"/>
                  </a:lnTo>
                  <a:lnTo>
                    <a:pt x="2421" y="2060"/>
                  </a:lnTo>
                  <a:lnTo>
                    <a:pt x="2416" y="2069"/>
                  </a:lnTo>
                  <a:lnTo>
                    <a:pt x="2413" y="2078"/>
                  </a:lnTo>
                  <a:lnTo>
                    <a:pt x="2409" y="2089"/>
                  </a:lnTo>
                  <a:lnTo>
                    <a:pt x="2406" y="2099"/>
                  </a:lnTo>
                  <a:lnTo>
                    <a:pt x="2405" y="2111"/>
                  </a:lnTo>
                  <a:lnTo>
                    <a:pt x="2404" y="2123"/>
                  </a:lnTo>
                  <a:lnTo>
                    <a:pt x="2403" y="2136"/>
                  </a:lnTo>
                  <a:lnTo>
                    <a:pt x="2403" y="2136"/>
                  </a:lnTo>
                  <a:lnTo>
                    <a:pt x="2404" y="2149"/>
                  </a:lnTo>
                  <a:lnTo>
                    <a:pt x="2405" y="2161"/>
                  </a:lnTo>
                  <a:lnTo>
                    <a:pt x="2406" y="2174"/>
                  </a:lnTo>
                  <a:lnTo>
                    <a:pt x="2409" y="2186"/>
                  </a:lnTo>
                  <a:lnTo>
                    <a:pt x="2411" y="2196"/>
                  </a:lnTo>
                  <a:lnTo>
                    <a:pt x="2416" y="2206"/>
                  </a:lnTo>
                  <a:lnTo>
                    <a:pt x="2420" y="2214"/>
                  </a:lnTo>
                  <a:lnTo>
                    <a:pt x="2426" y="2222"/>
                  </a:lnTo>
                  <a:lnTo>
                    <a:pt x="2431" y="2230"/>
                  </a:lnTo>
                  <a:lnTo>
                    <a:pt x="2438" y="2235"/>
                  </a:lnTo>
                  <a:lnTo>
                    <a:pt x="2445" y="2241"/>
                  </a:lnTo>
                  <a:lnTo>
                    <a:pt x="2452" y="2245"/>
                  </a:lnTo>
                  <a:lnTo>
                    <a:pt x="2461" y="2250"/>
                  </a:lnTo>
                  <a:lnTo>
                    <a:pt x="2470" y="2252"/>
                  </a:lnTo>
                  <a:lnTo>
                    <a:pt x="2479" y="2253"/>
                  </a:lnTo>
                  <a:lnTo>
                    <a:pt x="2489" y="2254"/>
                  </a:lnTo>
                  <a:lnTo>
                    <a:pt x="2489" y="2254"/>
                  </a:lnTo>
                  <a:lnTo>
                    <a:pt x="2495" y="2253"/>
                  </a:lnTo>
                  <a:lnTo>
                    <a:pt x="2503" y="2252"/>
                  </a:lnTo>
                  <a:lnTo>
                    <a:pt x="2510" y="2251"/>
                  </a:lnTo>
                  <a:lnTo>
                    <a:pt x="2515" y="2249"/>
                  </a:lnTo>
                  <a:lnTo>
                    <a:pt x="2522" y="2245"/>
                  </a:lnTo>
                  <a:lnTo>
                    <a:pt x="2528" y="2242"/>
                  </a:lnTo>
                  <a:lnTo>
                    <a:pt x="2534" y="2238"/>
                  </a:lnTo>
                  <a:lnTo>
                    <a:pt x="2539" y="2232"/>
                  </a:lnTo>
                  <a:lnTo>
                    <a:pt x="2539" y="2249"/>
                  </a:lnTo>
                  <a:lnTo>
                    <a:pt x="2595" y="2249"/>
                  </a:lnTo>
                  <a:lnTo>
                    <a:pt x="2595" y="1934"/>
                  </a:lnTo>
                  <a:lnTo>
                    <a:pt x="2539" y="1962"/>
                  </a:lnTo>
                  <a:lnTo>
                    <a:pt x="2539" y="2042"/>
                  </a:lnTo>
                  <a:close/>
                  <a:moveTo>
                    <a:pt x="2501" y="2203"/>
                  </a:moveTo>
                  <a:lnTo>
                    <a:pt x="2501" y="2203"/>
                  </a:lnTo>
                  <a:lnTo>
                    <a:pt x="2493" y="2202"/>
                  </a:lnTo>
                  <a:lnTo>
                    <a:pt x="2487" y="2200"/>
                  </a:lnTo>
                  <a:lnTo>
                    <a:pt x="2479" y="2197"/>
                  </a:lnTo>
                  <a:lnTo>
                    <a:pt x="2472" y="2190"/>
                  </a:lnTo>
                  <a:lnTo>
                    <a:pt x="2467" y="2181"/>
                  </a:lnTo>
                  <a:lnTo>
                    <a:pt x="2462" y="2169"/>
                  </a:lnTo>
                  <a:lnTo>
                    <a:pt x="2460" y="2154"/>
                  </a:lnTo>
                  <a:lnTo>
                    <a:pt x="2459" y="2134"/>
                  </a:lnTo>
                  <a:lnTo>
                    <a:pt x="2459" y="2134"/>
                  </a:lnTo>
                  <a:lnTo>
                    <a:pt x="2460" y="2117"/>
                  </a:lnTo>
                  <a:lnTo>
                    <a:pt x="2462" y="2103"/>
                  </a:lnTo>
                  <a:lnTo>
                    <a:pt x="2467" y="2092"/>
                  </a:lnTo>
                  <a:lnTo>
                    <a:pt x="2472" y="2084"/>
                  </a:lnTo>
                  <a:lnTo>
                    <a:pt x="2479" y="2079"/>
                  </a:lnTo>
                  <a:lnTo>
                    <a:pt x="2485" y="2074"/>
                  </a:lnTo>
                  <a:lnTo>
                    <a:pt x="2493" y="2073"/>
                  </a:lnTo>
                  <a:lnTo>
                    <a:pt x="2500" y="2072"/>
                  </a:lnTo>
                  <a:lnTo>
                    <a:pt x="2500" y="2072"/>
                  </a:lnTo>
                  <a:lnTo>
                    <a:pt x="2507" y="2073"/>
                  </a:lnTo>
                  <a:lnTo>
                    <a:pt x="2514" y="2074"/>
                  </a:lnTo>
                  <a:lnTo>
                    <a:pt x="2520" y="2076"/>
                  </a:lnTo>
                  <a:lnTo>
                    <a:pt x="2525" y="2080"/>
                  </a:lnTo>
                  <a:lnTo>
                    <a:pt x="2530" y="2083"/>
                  </a:lnTo>
                  <a:lnTo>
                    <a:pt x="2534" y="2086"/>
                  </a:lnTo>
                  <a:lnTo>
                    <a:pt x="2539" y="2094"/>
                  </a:lnTo>
                  <a:lnTo>
                    <a:pt x="2539" y="2181"/>
                  </a:lnTo>
                  <a:lnTo>
                    <a:pt x="2539" y="2181"/>
                  </a:lnTo>
                  <a:lnTo>
                    <a:pt x="2533" y="2189"/>
                  </a:lnTo>
                  <a:lnTo>
                    <a:pt x="2525" y="2196"/>
                  </a:lnTo>
                  <a:lnTo>
                    <a:pt x="2520" y="2199"/>
                  </a:lnTo>
                  <a:lnTo>
                    <a:pt x="2514" y="2201"/>
                  </a:lnTo>
                  <a:lnTo>
                    <a:pt x="2507" y="2202"/>
                  </a:lnTo>
                  <a:lnTo>
                    <a:pt x="2501" y="2203"/>
                  </a:lnTo>
                  <a:lnTo>
                    <a:pt x="2501" y="2203"/>
                  </a:lnTo>
                  <a:close/>
                  <a:moveTo>
                    <a:pt x="672" y="2089"/>
                  </a:moveTo>
                  <a:lnTo>
                    <a:pt x="672" y="2089"/>
                  </a:lnTo>
                  <a:lnTo>
                    <a:pt x="664" y="2084"/>
                  </a:lnTo>
                  <a:lnTo>
                    <a:pt x="656" y="2080"/>
                  </a:lnTo>
                  <a:lnTo>
                    <a:pt x="646" y="2078"/>
                  </a:lnTo>
                  <a:lnTo>
                    <a:pt x="636" y="2076"/>
                  </a:lnTo>
                  <a:lnTo>
                    <a:pt x="636" y="2076"/>
                  </a:lnTo>
                  <a:lnTo>
                    <a:pt x="627" y="2078"/>
                  </a:lnTo>
                  <a:lnTo>
                    <a:pt x="618" y="2080"/>
                  </a:lnTo>
                  <a:lnTo>
                    <a:pt x="611" y="2084"/>
                  </a:lnTo>
                  <a:lnTo>
                    <a:pt x="606" y="2090"/>
                  </a:lnTo>
                  <a:lnTo>
                    <a:pt x="601" y="2096"/>
                  </a:lnTo>
                  <a:lnTo>
                    <a:pt x="599" y="2105"/>
                  </a:lnTo>
                  <a:lnTo>
                    <a:pt x="597" y="2116"/>
                  </a:lnTo>
                  <a:lnTo>
                    <a:pt x="596" y="2128"/>
                  </a:lnTo>
                  <a:lnTo>
                    <a:pt x="596" y="2249"/>
                  </a:lnTo>
                  <a:lnTo>
                    <a:pt x="542" y="2249"/>
                  </a:lnTo>
                  <a:lnTo>
                    <a:pt x="542" y="2027"/>
                  </a:lnTo>
                  <a:lnTo>
                    <a:pt x="596" y="2027"/>
                  </a:lnTo>
                  <a:lnTo>
                    <a:pt x="596" y="2046"/>
                  </a:lnTo>
                  <a:lnTo>
                    <a:pt x="596" y="2046"/>
                  </a:lnTo>
                  <a:lnTo>
                    <a:pt x="601" y="2040"/>
                  </a:lnTo>
                  <a:lnTo>
                    <a:pt x="607" y="2035"/>
                  </a:lnTo>
                  <a:lnTo>
                    <a:pt x="613" y="2031"/>
                  </a:lnTo>
                  <a:lnTo>
                    <a:pt x="619" y="2028"/>
                  </a:lnTo>
                  <a:lnTo>
                    <a:pt x="625" y="2025"/>
                  </a:lnTo>
                  <a:lnTo>
                    <a:pt x="631" y="2024"/>
                  </a:lnTo>
                  <a:lnTo>
                    <a:pt x="639" y="2022"/>
                  </a:lnTo>
                  <a:lnTo>
                    <a:pt x="646" y="2021"/>
                  </a:lnTo>
                  <a:lnTo>
                    <a:pt x="646" y="2021"/>
                  </a:lnTo>
                  <a:lnTo>
                    <a:pt x="657" y="2022"/>
                  </a:lnTo>
                  <a:lnTo>
                    <a:pt x="668" y="2026"/>
                  </a:lnTo>
                  <a:lnTo>
                    <a:pt x="679" y="2030"/>
                  </a:lnTo>
                  <a:lnTo>
                    <a:pt x="688" y="2036"/>
                  </a:lnTo>
                  <a:lnTo>
                    <a:pt x="672" y="2089"/>
                  </a:lnTo>
                  <a:close/>
                  <a:moveTo>
                    <a:pt x="241" y="2027"/>
                  </a:moveTo>
                  <a:lnTo>
                    <a:pt x="295" y="2027"/>
                  </a:lnTo>
                  <a:lnTo>
                    <a:pt x="232" y="2249"/>
                  </a:lnTo>
                  <a:lnTo>
                    <a:pt x="184" y="2249"/>
                  </a:lnTo>
                  <a:lnTo>
                    <a:pt x="160" y="2157"/>
                  </a:lnTo>
                  <a:lnTo>
                    <a:pt x="160" y="2157"/>
                  </a:lnTo>
                  <a:lnTo>
                    <a:pt x="148" y="2108"/>
                  </a:lnTo>
                  <a:lnTo>
                    <a:pt x="148" y="2108"/>
                  </a:lnTo>
                  <a:lnTo>
                    <a:pt x="142" y="2132"/>
                  </a:lnTo>
                  <a:lnTo>
                    <a:pt x="136" y="2158"/>
                  </a:lnTo>
                  <a:lnTo>
                    <a:pt x="110" y="2249"/>
                  </a:lnTo>
                  <a:lnTo>
                    <a:pt x="63" y="2249"/>
                  </a:lnTo>
                  <a:lnTo>
                    <a:pt x="63" y="2247"/>
                  </a:lnTo>
                  <a:lnTo>
                    <a:pt x="0" y="2027"/>
                  </a:lnTo>
                  <a:lnTo>
                    <a:pt x="57" y="2027"/>
                  </a:lnTo>
                  <a:lnTo>
                    <a:pt x="77" y="2110"/>
                  </a:lnTo>
                  <a:lnTo>
                    <a:pt x="77" y="2110"/>
                  </a:lnTo>
                  <a:lnTo>
                    <a:pt x="83" y="2136"/>
                  </a:lnTo>
                  <a:lnTo>
                    <a:pt x="88" y="2164"/>
                  </a:lnTo>
                  <a:lnTo>
                    <a:pt x="88" y="2164"/>
                  </a:lnTo>
                  <a:lnTo>
                    <a:pt x="95" y="2136"/>
                  </a:lnTo>
                  <a:lnTo>
                    <a:pt x="102" y="2108"/>
                  </a:lnTo>
                  <a:lnTo>
                    <a:pt x="125" y="2027"/>
                  </a:lnTo>
                  <a:lnTo>
                    <a:pt x="172" y="2027"/>
                  </a:lnTo>
                  <a:lnTo>
                    <a:pt x="195" y="2108"/>
                  </a:lnTo>
                  <a:lnTo>
                    <a:pt x="195" y="2108"/>
                  </a:lnTo>
                  <a:lnTo>
                    <a:pt x="202" y="2135"/>
                  </a:lnTo>
                  <a:lnTo>
                    <a:pt x="209" y="2165"/>
                  </a:lnTo>
                  <a:lnTo>
                    <a:pt x="209" y="2165"/>
                  </a:lnTo>
                  <a:lnTo>
                    <a:pt x="213" y="2139"/>
                  </a:lnTo>
                  <a:lnTo>
                    <a:pt x="220" y="2108"/>
                  </a:lnTo>
                  <a:lnTo>
                    <a:pt x="241" y="2027"/>
                  </a:lnTo>
                  <a:close/>
                  <a:moveTo>
                    <a:pt x="406" y="2021"/>
                  </a:moveTo>
                  <a:lnTo>
                    <a:pt x="406" y="2021"/>
                  </a:lnTo>
                  <a:lnTo>
                    <a:pt x="396" y="2022"/>
                  </a:lnTo>
                  <a:lnTo>
                    <a:pt x="385" y="2024"/>
                  </a:lnTo>
                  <a:lnTo>
                    <a:pt x="375" y="2027"/>
                  </a:lnTo>
                  <a:lnTo>
                    <a:pt x="366" y="2030"/>
                  </a:lnTo>
                  <a:lnTo>
                    <a:pt x="358" y="2035"/>
                  </a:lnTo>
                  <a:lnTo>
                    <a:pt x="349" y="2040"/>
                  </a:lnTo>
                  <a:lnTo>
                    <a:pt x="341" y="2047"/>
                  </a:lnTo>
                  <a:lnTo>
                    <a:pt x="334" y="2054"/>
                  </a:lnTo>
                  <a:lnTo>
                    <a:pt x="328" y="2062"/>
                  </a:lnTo>
                  <a:lnTo>
                    <a:pt x="322" y="2071"/>
                  </a:lnTo>
                  <a:lnTo>
                    <a:pt x="317" y="2081"/>
                  </a:lnTo>
                  <a:lnTo>
                    <a:pt x="313" y="2091"/>
                  </a:lnTo>
                  <a:lnTo>
                    <a:pt x="310" y="2102"/>
                  </a:lnTo>
                  <a:lnTo>
                    <a:pt x="308" y="2113"/>
                  </a:lnTo>
                  <a:lnTo>
                    <a:pt x="306" y="2125"/>
                  </a:lnTo>
                  <a:lnTo>
                    <a:pt x="306" y="2138"/>
                  </a:lnTo>
                  <a:lnTo>
                    <a:pt x="306" y="2138"/>
                  </a:lnTo>
                  <a:lnTo>
                    <a:pt x="306" y="2150"/>
                  </a:lnTo>
                  <a:lnTo>
                    <a:pt x="308" y="2163"/>
                  </a:lnTo>
                  <a:lnTo>
                    <a:pt x="310" y="2174"/>
                  </a:lnTo>
                  <a:lnTo>
                    <a:pt x="313" y="2185"/>
                  </a:lnTo>
                  <a:lnTo>
                    <a:pt x="317" y="2194"/>
                  </a:lnTo>
                  <a:lnTo>
                    <a:pt x="322" y="2204"/>
                  </a:lnTo>
                  <a:lnTo>
                    <a:pt x="328" y="2213"/>
                  </a:lnTo>
                  <a:lnTo>
                    <a:pt x="334" y="2221"/>
                  </a:lnTo>
                  <a:lnTo>
                    <a:pt x="341" y="2229"/>
                  </a:lnTo>
                  <a:lnTo>
                    <a:pt x="349" y="2235"/>
                  </a:lnTo>
                  <a:lnTo>
                    <a:pt x="358" y="2241"/>
                  </a:lnTo>
                  <a:lnTo>
                    <a:pt x="366" y="2245"/>
                  </a:lnTo>
                  <a:lnTo>
                    <a:pt x="375" y="2249"/>
                  </a:lnTo>
                  <a:lnTo>
                    <a:pt x="385" y="2252"/>
                  </a:lnTo>
                  <a:lnTo>
                    <a:pt x="396" y="2253"/>
                  </a:lnTo>
                  <a:lnTo>
                    <a:pt x="406" y="2254"/>
                  </a:lnTo>
                  <a:lnTo>
                    <a:pt x="406" y="2254"/>
                  </a:lnTo>
                  <a:lnTo>
                    <a:pt x="417" y="2253"/>
                  </a:lnTo>
                  <a:lnTo>
                    <a:pt x="428" y="2252"/>
                  </a:lnTo>
                  <a:lnTo>
                    <a:pt x="438" y="2249"/>
                  </a:lnTo>
                  <a:lnTo>
                    <a:pt x="447" y="2245"/>
                  </a:lnTo>
                  <a:lnTo>
                    <a:pt x="456" y="2241"/>
                  </a:lnTo>
                  <a:lnTo>
                    <a:pt x="465" y="2235"/>
                  </a:lnTo>
                  <a:lnTo>
                    <a:pt x="472" y="2229"/>
                  </a:lnTo>
                  <a:lnTo>
                    <a:pt x="479" y="2221"/>
                  </a:lnTo>
                  <a:lnTo>
                    <a:pt x="486" y="2213"/>
                  </a:lnTo>
                  <a:lnTo>
                    <a:pt x="491" y="2204"/>
                  </a:lnTo>
                  <a:lnTo>
                    <a:pt x="496" y="2194"/>
                  </a:lnTo>
                  <a:lnTo>
                    <a:pt x="500" y="2185"/>
                  </a:lnTo>
                  <a:lnTo>
                    <a:pt x="503" y="2174"/>
                  </a:lnTo>
                  <a:lnTo>
                    <a:pt x="505" y="2163"/>
                  </a:lnTo>
                  <a:lnTo>
                    <a:pt x="508" y="2150"/>
                  </a:lnTo>
                  <a:lnTo>
                    <a:pt x="508" y="2138"/>
                  </a:lnTo>
                  <a:lnTo>
                    <a:pt x="508" y="2138"/>
                  </a:lnTo>
                  <a:lnTo>
                    <a:pt x="508" y="2125"/>
                  </a:lnTo>
                  <a:lnTo>
                    <a:pt x="505" y="2113"/>
                  </a:lnTo>
                  <a:lnTo>
                    <a:pt x="503" y="2102"/>
                  </a:lnTo>
                  <a:lnTo>
                    <a:pt x="500" y="2091"/>
                  </a:lnTo>
                  <a:lnTo>
                    <a:pt x="496" y="2081"/>
                  </a:lnTo>
                  <a:lnTo>
                    <a:pt x="491" y="2071"/>
                  </a:lnTo>
                  <a:lnTo>
                    <a:pt x="486" y="2062"/>
                  </a:lnTo>
                  <a:lnTo>
                    <a:pt x="479" y="2054"/>
                  </a:lnTo>
                  <a:lnTo>
                    <a:pt x="472" y="2047"/>
                  </a:lnTo>
                  <a:lnTo>
                    <a:pt x="465" y="2040"/>
                  </a:lnTo>
                  <a:lnTo>
                    <a:pt x="456" y="2035"/>
                  </a:lnTo>
                  <a:lnTo>
                    <a:pt x="447" y="2030"/>
                  </a:lnTo>
                  <a:lnTo>
                    <a:pt x="438" y="2027"/>
                  </a:lnTo>
                  <a:lnTo>
                    <a:pt x="428" y="2024"/>
                  </a:lnTo>
                  <a:lnTo>
                    <a:pt x="417" y="2022"/>
                  </a:lnTo>
                  <a:lnTo>
                    <a:pt x="406" y="2021"/>
                  </a:lnTo>
                  <a:lnTo>
                    <a:pt x="406" y="2021"/>
                  </a:lnTo>
                  <a:close/>
                  <a:moveTo>
                    <a:pt x="406" y="2202"/>
                  </a:moveTo>
                  <a:lnTo>
                    <a:pt x="406" y="2202"/>
                  </a:lnTo>
                  <a:lnTo>
                    <a:pt x="396" y="2201"/>
                  </a:lnTo>
                  <a:lnTo>
                    <a:pt x="387" y="2198"/>
                  </a:lnTo>
                  <a:lnTo>
                    <a:pt x="381" y="2192"/>
                  </a:lnTo>
                  <a:lnTo>
                    <a:pt x="374" y="2185"/>
                  </a:lnTo>
                  <a:lnTo>
                    <a:pt x="369" y="2176"/>
                  </a:lnTo>
                  <a:lnTo>
                    <a:pt x="364" y="2165"/>
                  </a:lnTo>
                  <a:lnTo>
                    <a:pt x="362" y="2151"/>
                  </a:lnTo>
                  <a:lnTo>
                    <a:pt x="362" y="2138"/>
                  </a:lnTo>
                  <a:lnTo>
                    <a:pt x="362" y="2138"/>
                  </a:lnTo>
                  <a:lnTo>
                    <a:pt x="362" y="2124"/>
                  </a:lnTo>
                  <a:lnTo>
                    <a:pt x="364" y="2111"/>
                  </a:lnTo>
                  <a:lnTo>
                    <a:pt x="369" y="2101"/>
                  </a:lnTo>
                  <a:lnTo>
                    <a:pt x="374" y="2091"/>
                  </a:lnTo>
                  <a:lnTo>
                    <a:pt x="381" y="2083"/>
                  </a:lnTo>
                  <a:lnTo>
                    <a:pt x="387" y="2078"/>
                  </a:lnTo>
                  <a:lnTo>
                    <a:pt x="396" y="2074"/>
                  </a:lnTo>
                  <a:lnTo>
                    <a:pt x="406" y="2073"/>
                  </a:lnTo>
                  <a:lnTo>
                    <a:pt x="406" y="2073"/>
                  </a:lnTo>
                  <a:lnTo>
                    <a:pt x="416" y="2074"/>
                  </a:lnTo>
                  <a:lnTo>
                    <a:pt x="425" y="2078"/>
                  </a:lnTo>
                  <a:lnTo>
                    <a:pt x="433" y="2083"/>
                  </a:lnTo>
                  <a:lnTo>
                    <a:pt x="439" y="2091"/>
                  </a:lnTo>
                  <a:lnTo>
                    <a:pt x="445" y="2101"/>
                  </a:lnTo>
                  <a:lnTo>
                    <a:pt x="448" y="2111"/>
                  </a:lnTo>
                  <a:lnTo>
                    <a:pt x="450" y="2124"/>
                  </a:lnTo>
                  <a:lnTo>
                    <a:pt x="451" y="2138"/>
                  </a:lnTo>
                  <a:lnTo>
                    <a:pt x="451" y="2138"/>
                  </a:lnTo>
                  <a:lnTo>
                    <a:pt x="450" y="2151"/>
                  </a:lnTo>
                  <a:lnTo>
                    <a:pt x="448" y="2165"/>
                  </a:lnTo>
                  <a:lnTo>
                    <a:pt x="445" y="2176"/>
                  </a:lnTo>
                  <a:lnTo>
                    <a:pt x="439" y="2185"/>
                  </a:lnTo>
                  <a:lnTo>
                    <a:pt x="433" y="2192"/>
                  </a:lnTo>
                  <a:lnTo>
                    <a:pt x="425" y="2198"/>
                  </a:lnTo>
                  <a:lnTo>
                    <a:pt x="416" y="2201"/>
                  </a:lnTo>
                  <a:lnTo>
                    <a:pt x="406" y="2202"/>
                  </a:lnTo>
                  <a:lnTo>
                    <a:pt x="406" y="2202"/>
                  </a:lnTo>
                  <a:close/>
                  <a:moveTo>
                    <a:pt x="2269" y="2089"/>
                  </a:moveTo>
                  <a:lnTo>
                    <a:pt x="2269" y="2089"/>
                  </a:lnTo>
                  <a:lnTo>
                    <a:pt x="2260" y="2084"/>
                  </a:lnTo>
                  <a:lnTo>
                    <a:pt x="2251" y="2080"/>
                  </a:lnTo>
                  <a:lnTo>
                    <a:pt x="2242" y="2078"/>
                  </a:lnTo>
                  <a:lnTo>
                    <a:pt x="2233" y="2076"/>
                  </a:lnTo>
                  <a:lnTo>
                    <a:pt x="2233" y="2076"/>
                  </a:lnTo>
                  <a:lnTo>
                    <a:pt x="2223" y="2078"/>
                  </a:lnTo>
                  <a:lnTo>
                    <a:pt x="2215" y="2080"/>
                  </a:lnTo>
                  <a:lnTo>
                    <a:pt x="2208" y="2084"/>
                  </a:lnTo>
                  <a:lnTo>
                    <a:pt x="2203" y="2090"/>
                  </a:lnTo>
                  <a:lnTo>
                    <a:pt x="2198" y="2096"/>
                  </a:lnTo>
                  <a:lnTo>
                    <a:pt x="2195" y="2105"/>
                  </a:lnTo>
                  <a:lnTo>
                    <a:pt x="2193" y="2116"/>
                  </a:lnTo>
                  <a:lnTo>
                    <a:pt x="2193" y="2128"/>
                  </a:lnTo>
                  <a:lnTo>
                    <a:pt x="2193" y="2249"/>
                  </a:lnTo>
                  <a:lnTo>
                    <a:pt x="2138" y="2249"/>
                  </a:lnTo>
                  <a:lnTo>
                    <a:pt x="2138" y="2027"/>
                  </a:lnTo>
                  <a:lnTo>
                    <a:pt x="2193" y="2027"/>
                  </a:lnTo>
                  <a:lnTo>
                    <a:pt x="2193" y="2046"/>
                  </a:lnTo>
                  <a:lnTo>
                    <a:pt x="2193" y="2046"/>
                  </a:lnTo>
                  <a:lnTo>
                    <a:pt x="2197" y="2040"/>
                  </a:lnTo>
                  <a:lnTo>
                    <a:pt x="2203" y="2035"/>
                  </a:lnTo>
                  <a:lnTo>
                    <a:pt x="2208" y="2031"/>
                  </a:lnTo>
                  <a:lnTo>
                    <a:pt x="2215" y="2028"/>
                  </a:lnTo>
                  <a:lnTo>
                    <a:pt x="2222" y="2025"/>
                  </a:lnTo>
                  <a:lnTo>
                    <a:pt x="2228" y="2024"/>
                  </a:lnTo>
                  <a:lnTo>
                    <a:pt x="2235" y="2022"/>
                  </a:lnTo>
                  <a:lnTo>
                    <a:pt x="2242" y="2021"/>
                  </a:lnTo>
                  <a:lnTo>
                    <a:pt x="2242" y="2021"/>
                  </a:lnTo>
                  <a:lnTo>
                    <a:pt x="2253" y="2022"/>
                  </a:lnTo>
                  <a:lnTo>
                    <a:pt x="2264" y="2026"/>
                  </a:lnTo>
                  <a:lnTo>
                    <a:pt x="2275" y="2030"/>
                  </a:lnTo>
                  <a:lnTo>
                    <a:pt x="2283" y="2036"/>
                  </a:lnTo>
                  <a:lnTo>
                    <a:pt x="2269" y="2089"/>
                  </a:lnTo>
                  <a:close/>
                  <a:moveTo>
                    <a:pt x="1836" y="2027"/>
                  </a:moveTo>
                  <a:lnTo>
                    <a:pt x="1891" y="2027"/>
                  </a:lnTo>
                  <a:lnTo>
                    <a:pt x="1828" y="2249"/>
                  </a:lnTo>
                  <a:lnTo>
                    <a:pt x="1780" y="2249"/>
                  </a:lnTo>
                  <a:lnTo>
                    <a:pt x="1756" y="2157"/>
                  </a:lnTo>
                  <a:lnTo>
                    <a:pt x="1756" y="2157"/>
                  </a:lnTo>
                  <a:lnTo>
                    <a:pt x="1744" y="2108"/>
                  </a:lnTo>
                  <a:lnTo>
                    <a:pt x="1744" y="2108"/>
                  </a:lnTo>
                  <a:lnTo>
                    <a:pt x="1738" y="2132"/>
                  </a:lnTo>
                  <a:lnTo>
                    <a:pt x="1732" y="2158"/>
                  </a:lnTo>
                  <a:lnTo>
                    <a:pt x="1707" y="2249"/>
                  </a:lnTo>
                  <a:lnTo>
                    <a:pt x="1660" y="2249"/>
                  </a:lnTo>
                  <a:lnTo>
                    <a:pt x="1659" y="2247"/>
                  </a:lnTo>
                  <a:lnTo>
                    <a:pt x="1597" y="2027"/>
                  </a:lnTo>
                  <a:lnTo>
                    <a:pt x="1653" y="2027"/>
                  </a:lnTo>
                  <a:lnTo>
                    <a:pt x="1674" y="2110"/>
                  </a:lnTo>
                  <a:lnTo>
                    <a:pt x="1674" y="2110"/>
                  </a:lnTo>
                  <a:lnTo>
                    <a:pt x="1680" y="2136"/>
                  </a:lnTo>
                  <a:lnTo>
                    <a:pt x="1685" y="2164"/>
                  </a:lnTo>
                  <a:lnTo>
                    <a:pt x="1685" y="2164"/>
                  </a:lnTo>
                  <a:lnTo>
                    <a:pt x="1691" y="2136"/>
                  </a:lnTo>
                  <a:lnTo>
                    <a:pt x="1699" y="2108"/>
                  </a:lnTo>
                  <a:lnTo>
                    <a:pt x="1722" y="2027"/>
                  </a:lnTo>
                  <a:lnTo>
                    <a:pt x="1768" y="2027"/>
                  </a:lnTo>
                  <a:lnTo>
                    <a:pt x="1791" y="2108"/>
                  </a:lnTo>
                  <a:lnTo>
                    <a:pt x="1791" y="2108"/>
                  </a:lnTo>
                  <a:lnTo>
                    <a:pt x="1798" y="2135"/>
                  </a:lnTo>
                  <a:lnTo>
                    <a:pt x="1804" y="2165"/>
                  </a:lnTo>
                  <a:lnTo>
                    <a:pt x="1804" y="2165"/>
                  </a:lnTo>
                  <a:lnTo>
                    <a:pt x="1810" y="2139"/>
                  </a:lnTo>
                  <a:lnTo>
                    <a:pt x="1817" y="2108"/>
                  </a:lnTo>
                  <a:lnTo>
                    <a:pt x="1836" y="2027"/>
                  </a:lnTo>
                  <a:close/>
                  <a:moveTo>
                    <a:pt x="2002" y="2021"/>
                  </a:moveTo>
                  <a:lnTo>
                    <a:pt x="2002" y="2021"/>
                  </a:lnTo>
                  <a:lnTo>
                    <a:pt x="1992" y="2022"/>
                  </a:lnTo>
                  <a:lnTo>
                    <a:pt x="1981" y="2024"/>
                  </a:lnTo>
                  <a:lnTo>
                    <a:pt x="1971" y="2027"/>
                  </a:lnTo>
                  <a:lnTo>
                    <a:pt x="1962" y="2030"/>
                  </a:lnTo>
                  <a:lnTo>
                    <a:pt x="1953" y="2035"/>
                  </a:lnTo>
                  <a:lnTo>
                    <a:pt x="1945" y="2041"/>
                  </a:lnTo>
                  <a:lnTo>
                    <a:pt x="1937" y="2047"/>
                  </a:lnTo>
                  <a:lnTo>
                    <a:pt x="1930" y="2054"/>
                  </a:lnTo>
                  <a:lnTo>
                    <a:pt x="1924" y="2062"/>
                  </a:lnTo>
                  <a:lnTo>
                    <a:pt x="1918" y="2071"/>
                  </a:lnTo>
                  <a:lnTo>
                    <a:pt x="1913" y="2081"/>
                  </a:lnTo>
                  <a:lnTo>
                    <a:pt x="1909" y="2091"/>
                  </a:lnTo>
                  <a:lnTo>
                    <a:pt x="1906" y="2102"/>
                  </a:lnTo>
                  <a:lnTo>
                    <a:pt x="1903" y="2114"/>
                  </a:lnTo>
                  <a:lnTo>
                    <a:pt x="1902" y="2125"/>
                  </a:lnTo>
                  <a:lnTo>
                    <a:pt x="1902" y="2138"/>
                  </a:lnTo>
                  <a:lnTo>
                    <a:pt x="1902" y="2138"/>
                  </a:lnTo>
                  <a:lnTo>
                    <a:pt x="1902" y="2150"/>
                  </a:lnTo>
                  <a:lnTo>
                    <a:pt x="1903" y="2163"/>
                  </a:lnTo>
                  <a:lnTo>
                    <a:pt x="1906" y="2174"/>
                  </a:lnTo>
                  <a:lnTo>
                    <a:pt x="1909" y="2185"/>
                  </a:lnTo>
                  <a:lnTo>
                    <a:pt x="1913" y="2194"/>
                  </a:lnTo>
                  <a:lnTo>
                    <a:pt x="1918" y="2204"/>
                  </a:lnTo>
                  <a:lnTo>
                    <a:pt x="1924" y="2213"/>
                  </a:lnTo>
                  <a:lnTo>
                    <a:pt x="1930" y="2221"/>
                  </a:lnTo>
                  <a:lnTo>
                    <a:pt x="1937" y="2229"/>
                  </a:lnTo>
                  <a:lnTo>
                    <a:pt x="1945" y="2235"/>
                  </a:lnTo>
                  <a:lnTo>
                    <a:pt x="1953" y="2241"/>
                  </a:lnTo>
                  <a:lnTo>
                    <a:pt x="1962" y="2245"/>
                  </a:lnTo>
                  <a:lnTo>
                    <a:pt x="1971" y="2249"/>
                  </a:lnTo>
                  <a:lnTo>
                    <a:pt x="1981" y="2252"/>
                  </a:lnTo>
                  <a:lnTo>
                    <a:pt x="1992" y="2253"/>
                  </a:lnTo>
                  <a:lnTo>
                    <a:pt x="2002" y="2254"/>
                  </a:lnTo>
                  <a:lnTo>
                    <a:pt x="2002" y="2254"/>
                  </a:lnTo>
                  <a:lnTo>
                    <a:pt x="2013" y="2253"/>
                  </a:lnTo>
                  <a:lnTo>
                    <a:pt x="2024" y="2252"/>
                  </a:lnTo>
                  <a:lnTo>
                    <a:pt x="2034" y="2249"/>
                  </a:lnTo>
                  <a:lnTo>
                    <a:pt x="2043" y="2245"/>
                  </a:lnTo>
                  <a:lnTo>
                    <a:pt x="2052" y="2241"/>
                  </a:lnTo>
                  <a:lnTo>
                    <a:pt x="2061" y="2235"/>
                  </a:lnTo>
                  <a:lnTo>
                    <a:pt x="2068" y="2229"/>
                  </a:lnTo>
                  <a:lnTo>
                    <a:pt x="2075" y="2221"/>
                  </a:lnTo>
                  <a:lnTo>
                    <a:pt x="2081" y="2213"/>
                  </a:lnTo>
                  <a:lnTo>
                    <a:pt x="2087" y="2204"/>
                  </a:lnTo>
                  <a:lnTo>
                    <a:pt x="2091" y="2194"/>
                  </a:lnTo>
                  <a:lnTo>
                    <a:pt x="2096" y="2185"/>
                  </a:lnTo>
                  <a:lnTo>
                    <a:pt x="2099" y="2174"/>
                  </a:lnTo>
                  <a:lnTo>
                    <a:pt x="2101" y="2163"/>
                  </a:lnTo>
                  <a:lnTo>
                    <a:pt x="2104" y="2150"/>
                  </a:lnTo>
                  <a:lnTo>
                    <a:pt x="2104" y="2138"/>
                  </a:lnTo>
                  <a:lnTo>
                    <a:pt x="2104" y="2138"/>
                  </a:lnTo>
                  <a:lnTo>
                    <a:pt x="2104" y="2125"/>
                  </a:lnTo>
                  <a:lnTo>
                    <a:pt x="2101" y="2114"/>
                  </a:lnTo>
                  <a:lnTo>
                    <a:pt x="2099" y="2102"/>
                  </a:lnTo>
                  <a:lnTo>
                    <a:pt x="2096" y="2091"/>
                  </a:lnTo>
                  <a:lnTo>
                    <a:pt x="2091" y="2081"/>
                  </a:lnTo>
                  <a:lnTo>
                    <a:pt x="2087" y="2071"/>
                  </a:lnTo>
                  <a:lnTo>
                    <a:pt x="2081" y="2062"/>
                  </a:lnTo>
                  <a:lnTo>
                    <a:pt x="2075" y="2054"/>
                  </a:lnTo>
                  <a:lnTo>
                    <a:pt x="2068" y="2047"/>
                  </a:lnTo>
                  <a:lnTo>
                    <a:pt x="2061" y="2041"/>
                  </a:lnTo>
                  <a:lnTo>
                    <a:pt x="2052" y="2035"/>
                  </a:lnTo>
                  <a:lnTo>
                    <a:pt x="2043" y="2030"/>
                  </a:lnTo>
                  <a:lnTo>
                    <a:pt x="2034" y="2027"/>
                  </a:lnTo>
                  <a:lnTo>
                    <a:pt x="2024" y="2024"/>
                  </a:lnTo>
                  <a:lnTo>
                    <a:pt x="2013" y="2022"/>
                  </a:lnTo>
                  <a:lnTo>
                    <a:pt x="2002" y="2021"/>
                  </a:lnTo>
                  <a:lnTo>
                    <a:pt x="2002" y="2021"/>
                  </a:lnTo>
                  <a:close/>
                  <a:moveTo>
                    <a:pt x="2002" y="2202"/>
                  </a:moveTo>
                  <a:lnTo>
                    <a:pt x="2002" y="2202"/>
                  </a:lnTo>
                  <a:lnTo>
                    <a:pt x="1992" y="2201"/>
                  </a:lnTo>
                  <a:lnTo>
                    <a:pt x="1984" y="2198"/>
                  </a:lnTo>
                  <a:lnTo>
                    <a:pt x="1977" y="2192"/>
                  </a:lnTo>
                  <a:lnTo>
                    <a:pt x="1970" y="2185"/>
                  </a:lnTo>
                  <a:lnTo>
                    <a:pt x="1964" y="2176"/>
                  </a:lnTo>
                  <a:lnTo>
                    <a:pt x="1960" y="2165"/>
                  </a:lnTo>
                  <a:lnTo>
                    <a:pt x="1958" y="2151"/>
                  </a:lnTo>
                  <a:lnTo>
                    <a:pt x="1958" y="2138"/>
                  </a:lnTo>
                  <a:lnTo>
                    <a:pt x="1958" y="2138"/>
                  </a:lnTo>
                  <a:lnTo>
                    <a:pt x="1958" y="2124"/>
                  </a:lnTo>
                  <a:lnTo>
                    <a:pt x="1960" y="2112"/>
                  </a:lnTo>
                  <a:lnTo>
                    <a:pt x="1964" y="2101"/>
                  </a:lnTo>
                  <a:lnTo>
                    <a:pt x="1970" y="2091"/>
                  </a:lnTo>
                  <a:lnTo>
                    <a:pt x="1977" y="2083"/>
                  </a:lnTo>
                  <a:lnTo>
                    <a:pt x="1984" y="2078"/>
                  </a:lnTo>
                  <a:lnTo>
                    <a:pt x="1992" y="2074"/>
                  </a:lnTo>
                  <a:lnTo>
                    <a:pt x="2002" y="2073"/>
                  </a:lnTo>
                  <a:lnTo>
                    <a:pt x="2002" y="2073"/>
                  </a:lnTo>
                  <a:lnTo>
                    <a:pt x="2012" y="2074"/>
                  </a:lnTo>
                  <a:lnTo>
                    <a:pt x="2021" y="2078"/>
                  </a:lnTo>
                  <a:lnTo>
                    <a:pt x="2029" y="2083"/>
                  </a:lnTo>
                  <a:lnTo>
                    <a:pt x="2035" y="2091"/>
                  </a:lnTo>
                  <a:lnTo>
                    <a:pt x="2041" y="2101"/>
                  </a:lnTo>
                  <a:lnTo>
                    <a:pt x="2044" y="2112"/>
                  </a:lnTo>
                  <a:lnTo>
                    <a:pt x="2046" y="2124"/>
                  </a:lnTo>
                  <a:lnTo>
                    <a:pt x="2047" y="2138"/>
                  </a:lnTo>
                  <a:lnTo>
                    <a:pt x="2047" y="2138"/>
                  </a:lnTo>
                  <a:lnTo>
                    <a:pt x="2046" y="2151"/>
                  </a:lnTo>
                  <a:lnTo>
                    <a:pt x="2044" y="2165"/>
                  </a:lnTo>
                  <a:lnTo>
                    <a:pt x="2041" y="2176"/>
                  </a:lnTo>
                  <a:lnTo>
                    <a:pt x="2035" y="2185"/>
                  </a:lnTo>
                  <a:lnTo>
                    <a:pt x="2029" y="2192"/>
                  </a:lnTo>
                  <a:lnTo>
                    <a:pt x="2021" y="2198"/>
                  </a:lnTo>
                  <a:lnTo>
                    <a:pt x="2012" y="2201"/>
                  </a:lnTo>
                  <a:lnTo>
                    <a:pt x="2002" y="2202"/>
                  </a:lnTo>
                  <a:lnTo>
                    <a:pt x="2002" y="2202"/>
                  </a:lnTo>
                  <a:close/>
                  <a:moveTo>
                    <a:pt x="837" y="2100"/>
                  </a:moveTo>
                  <a:lnTo>
                    <a:pt x="904" y="2249"/>
                  </a:lnTo>
                  <a:lnTo>
                    <a:pt x="843" y="2249"/>
                  </a:lnTo>
                  <a:lnTo>
                    <a:pt x="797" y="2146"/>
                  </a:lnTo>
                  <a:lnTo>
                    <a:pt x="767" y="2182"/>
                  </a:lnTo>
                  <a:lnTo>
                    <a:pt x="767" y="2249"/>
                  </a:lnTo>
                  <a:lnTo>
                    <a:pt x="713" y="2249"/>
                  </a:lnTo>
                  <a:lnTo>
                    <a:pt x="713" y="1962"/>
                  </a:lnTo>
                  <a:lnTo>
                    <a:pt x="767" y="1934"/>
                  </a:lnTo>
                  <a:lnTo>
                    <a:pt x="767" y="2112"/>
                  </a:lnTo>
                  <a:lnTo>
                    <a:pt x="767" y="2112"/>
                  </a:lnTo>
                  <a:lnTo>
                    <a:pt x="788" y="2083"/>
                  </a:lnTo>
                  <a:lnTo>
                    <a:pt x="832" y="2027"/>
                  </a:lnTo>
                  <a:lnTo>
                    <a:pt x="896" y="2027"/>
                  </a:lnTo>
                  <a:lnTo>
                    <a:pt x="837" y="2100"/>
                  </a:lnTo>
                  <a:close/>
                  <a:moveTo>
                    <a:pt x="1097" y="2249"/>
                  </a:moveTo>
                  <a:lnTo>
                    <a:pt x="1042" y="2249"/>
                  </a:lnTo>
                  <a:lnTo>
                    <a:pt x="1042" y="2027"/>
                  </a:lnTo>
                  <a:lnTo>
                    <a:pt x="1097" y="2027"/>
                  </a:lnTo>
                  <a:lnTo>
                    <a:pt x="1097" y="2046"/>
                  </a:lnTo>
                  <a:lnTo>
                    <a:pt x="1097" y="2046"/>
                  </a:lnTo>
                  <a:lnTo>
                    <a:pt x="1103" y="2040"/>
                  </a:lnTo>
                  <a:lnTo>
                    <a:pt x="1108" y="2036"/>
                  </a:lnTo>
                  <a:lnTo>
                    <a:pt x="1115" y="2031"/>
                  </a:lnTo>
                  <a:lnTo>
                    <a:pt x="1121" y="2028"/>
                  </a:lnTo>
                  <a:lnTo>
                    <a:pt x="1129" y="2026"/>
                  </a:lnTo>
                  <a:lnTo>
                    <a:pt x="1137" y="2024"/>
                  </a:lnTo>
                  <a:lnTo>
                    <a:pt x="1144" y="2022"/>
                  </a:lnTo>
                  <a:lnTo>
                    <a:pt x="1153" y="2021"/>
                  </a:lnTo>
                  <a:lnTo>
                    <a:pt x="1153" y="2021"/>
                  </a:lnTo>
                  <a:lnTo>
                    <a:pt x="1163" y="2022"/>
                  </a:lnTo>
                  <a:lnTo>
                    <a:pt x="1172" y="2024"/>
                  </a:lnTo>
                  <a:lnTo>
                    <a:pt x="1180" y="2026"/>
                  </a:lnTo>
                  <a:lnTo>
                    <a:pt x="1189" y="2028"/>
                  </a:lnTo>
                  <a:lnTo>
                    <a:pt x="1195" y="2032"/>
                  </a:lnTo>
                  <a:lnTo>
                    <a:pt x="1202" y="2037"/>
                  </a:lnTo>
                  <a:lnTo>
                    <a:pt x="1208" y="2041"/>
                  </a:lnTo>
                  <a:lnTo>
                    <a:pt x="1214" y="2048"/>
                  </a:lnTo>
                  <a:lnTo>
                    <a:pt x="1218" y="2054"/>
                  </a:lnTo>
                  <a:lnTo>
                    <a:pt x="1223" y="2062"/>
                  </a:lnTo>
                  <a:lnTo>
                    <a:pt x="1226" y="2070"/>
                  </a:lnTo>
                  <a:lnTo>
                    <a:pt x="1229" y="2080"/>
                  </a:lnTo>
                  <a:lnTo>
                    <a:pt x="1232" y="2090"/>
                  </a:lnTo>
                  <a:lnTo>
                    <a:pt x="1233" y="2100"/>
                  </a:lnTo>
                  <a:lnTo>
                    <a:pt x="1234" y="2111"/>
                  </a:lnTo>
                  <a:lnTo>
                    <a:pt x="1235" y="2123"/>
                  </a:lnTo>
                  <a:lnTo>
                    <a:pt x="1235" y="2249"/>
                  </a:lnTo>
                  <a:lnTo>
                    <a:pt x="1180" y="2249"/>
                  </a:lnTo>
                  <a:lnTo>
                    <a:pt x="1180" y="2126"/>
                  </a:lnTo>
                  <a:lnTo>
                    <a:pt x="1180" y="2126"/>
                  </a:lnTo>
                  <a:lnTo>
                    <a:pt x="1179" y="2114"/>
                  </a:lnTo>
                  <a:lnTo>
                    <a:pt x="1178" y="2102"/>
                  </a:lnTo>
                  <a:lnTo>
                    <a:pt x="1174" y="2093"/>
                  </a:lnTo>
                  <a:lnTo>
                    <a:pt x="1170" y="2085"/>
                  </a:lnTo>
                  <a:lnTo>
                    <a:pt x="1164" y="2080"/>
                  </a:lnTo>
                  <a:lnTo>
                    <a:pt x="1158" y="2075"/>
                  </a:lnTo>
                  <a:lnTo>
                    <a:pt x="1149" y="2073"/>
                  </a:lnTo>
                  <a:lnTo>
                    <a:pt x="1139" y="2072"/>
                  </a:lnTo>
                  <a:lnTo>
                    <a:pt x="1139" y="2072"/>
                  </a:lnTo>
                  <a:lnTo>
                    <a:pt x="1130" y="2073"/>
                  </a:lnTo>
                  <a:lnTo>
                    <a:pt x="1121" y="2075"/>
                  </a:lnTo>
                  <a:lnTo>
                    <a:pt x="1114" y="2080"/>
                  </a:lnTo>
                  <a:lnTo>
                    <a:pt x="1108" y="2086"/>
                  </a:lnTo>
                  <a:lnTo>
                    <a:pt x="1104" y="2093"/>
                  </a:lnTo>
                  <a:lnTo>
                    <a:pt x="1100" y="2103"/>
                  </a:lnTo>
                  <a:lnTo>
                    <a:pt x="1098" y="2114"/>
                  </a:lnTo>
                  <a:lnTo>
                    <a:pt x="1097" y="2126"/>
                  </a:lnTo>
                  <a:lnTo>
                    <a:pt x="1097" y="2249"/>
                  </a:lnTo>
                  <a:close/>
                  <a:moveTo>
                    <a:pt x="1408" y="2042"/>
                  </a:moveTo>
                  <a:lnTo>
                    <a:pt x="1408" y="2042"/>
                  </a:lnTo>
                  <a:lnTo>
                    <a:pt x="1403" y="2038"/>
                  </a:lnTo>
                  <a:lnTo>
                    <a:pt x="1397" y="2033"/>
                  </a:lnTo>
                  <a:lnTo>
                    <a:pt x="1392" y="2030"/>
                  </a:lnTo>
                  <a:lnTo>
                    <a:pt x="1385" y="2027"/>
                  </a:lnTo>
                  <a:lnTo>
                    <a:pt x="1378" y="2025"/>
                  </a:lnTo>
                  <a:lnTo>
                    <a:pt x="1372" y="2024"/>
                  </a:lnTo>
                  <a:lnTo>
                    <a:pt x="1365" y="2022"/>
                  </a:lnTo>
                  <a:lnTo>
                    <a:pt x="1359" y="2021"/>
                  </a:lnTo>
                  <a:lnTo>
                    <a:pt x="1359" y="2021"/>
                  </a:lnTo>
                  <a:lnTo>
                    <a:pt x="1349" y="2022"/>
                  </a:lnTo>
                  <a:lnTo>
                    <a:pt x="1340" y="2024"/>
                  </a:lnTo>
                  <a:lnTo>
                    <a:pt x="1331" y="2026"/>
                  </a:lnTo>
                  <a:lnTo>
                    <a:pt x="1322" y="2030"/>
                  </a:lnTo>
                  <a:lnTo>
                    <a:pt x="1314" y="2033"/>
                  </a:lnTo>
                  <a:lnTo>
                    <a:pt x="1308" y="2039"/>
                  </a:lnTo>
                  <a:lnTo>
                    <a:pt x="1301" y="2046"/>
                  </a:lnTo>
                  <a:lnTo>
                    <a:pt x="1295" y="2052"/>
                  </a:lnTo>
                  <a:lnTo>
                    <a:pt x="1289" y="2060"/>
                  </a:lnTo>
                  <a:lnTo>
                    <a:pt x="1285" y="2069"/>
                  </a:lnTo>
                  <a:lnTo>
                    <a:pt x="1280" y="2078"/>
                  </a:lnTo>
                  <a:lnTo>
                    <a:pt x="1277" y="2089"/>
                  </a:lnTo>
                  <a:lnTo>
                    <a:pt x="1275" y="2099"/>
                  </a:lnTo>
                  <a:lnTo>
                    <a:pt x="1273" y="2111"/>
                  </a:lnTo>
                  <a:lnTo>
                    <a:pt x="1271" y="2123"/>
                  </a:lnTo>
                  <a:lnTo>
                    <a:pt x="1271" y="2135"/>
                  </a:lnTo>
                  <a:lnTo>
                    <a:pt x="1271" y="2135"/>
                  </a:lnTo>
                  <a:lnTo>
                    <a:pt x="1271" y="2149"/>
                  </a:lnTo>
                  <a:lnTo>
                    <a:pt x="1273" y="2161"/>
                  </a:lnTo>
                  <a:lnTo>
                    <a:pt x="1275" y="2174"/>
                  </a:lnTo>
                  <a:lnTo>
                    <a:pt x="1277" y="2186"/>
                  </a:lnTo>
                  <a:lnTo>
                    <a:pt x="1280" y="2196"/>
                  </a:lnTo>
                  <a:lnTo>
                    <a:pt x="1285" y="2206"/>
                  </a:lnTo>
                  <a:lnTo>
                    <a:pt x="1289" y="2214"/>
                  </a:lnTo>
                  <a:lnTo>
                    <a:pt x="1295" y="2222"/>
                  </a:lnTo>
                  <a:lnTo>
                    <a:pt x="1300" y="2230"/>
                  </a:lnTo>
                  <a:lnTo>
                    <a:pt x="1307" y="2235"/>
                  </a:lnTo>
                  <a:lnTo>
                    <a:pt x="1313" y="2241"/>
                  </a:lnTo>
                  <a:lnTo>
                    <a:pt x="1321" y="2245"/>
                  </a:lnTo>
                  <a:lnTo>
                    <a:pt x="1330" y="2249"/>
                  </a:lnTo>
                  <a:lnTo>
                    <a:pt x="1339" y="2252"/>
                  </a:lnTo>
                  <a:lnTo>
                    <a:pt x="1348" y="2253"/>
                  </a:lnTo>
                  <a:lnTo>
                    <a:pt x="1357" y="2254"/>
                  </a:lnTo>
                  <a:lnTo>
                    <a:pt x="1357" y="2254"/>
                  </a:lnTo>
                  <a:lnTo>
                    <a:pt x="1364" y="2253"/>
                  </a:lnTo>
                  <a:lnTo>
                    <a:pt x="1372" y="2252"/>
                  </a:lnTo>
                  <a:lnTo>
                    <a:pt x="1378" y="2251"/>
                  </a:lnTo>
                  <a:lnTo>
                    <a:pt x="1385" y="2249"/>
                  </a:lnTo>
                  <a:lnTo>
                    <a:pt x="1391" y="2245"/>
                  </a:lnTo>
                  <a:lnTo>
                    <a:pt x="1397" y="2242"/>
                  </a:lnTo>
                  <a:lnTo>
                    <a:pt x="1403" y="2238"/>
                  </a:lnTo>
                  <a:lnTo>
                    <a:pt x="1408" y="2232"/>
                  </a:lnTo>
                  <a:lnTo>
                    <a:pt x="1408" y="2238"/>
                  </a:lnTo>
                  <a:lnTo>
                    <a:pt x="1408" y="2238"/>
                  </a:lnTo>
                  <a:lnTo>
                    <a:pt x="1408" y="2246"/>
                  </a:lnTo>
                  <a:lnTo>
                    <a:pt x="1407" y="2256"/>
                  </a:lnTo>
                  <a:lnTo>
                    <a:pt x="1404" y="2266"/>
                  </a:lnTo>
                  <a:lnTo>
                    <a:pt x="1402" y="2271"/>
                  </a:lnTo>
                  <a:lnTo>
                    <a:pt x="1399" y="2275"/>
                  </a:lnTo>
                  <a:lnTo>
                    <a:pt x="1395" y="2279"/>
                  </a:lnTo>
                  <a:lnTo>
                    <a:pt x="1391" y="2284"/>
                  </a:lnTo>
                  <a:lnTo>
                    <a:pt x="1385" y="2287"/>
                  </a:lnTo>
                  <a:lnTo>
                    <a:pt x="1378" y="2290"/>
                  </a:lnTo>
                  <a:lnTo>
                    <a:pt x="1370" y="2293"/>
                  </a:lnTo>
                  <a:lnTo>
                    <a:pt x="1361" y="2295"/>
                  </a:lnTo>
                  <a:lnTo>
                    <a:pt x="1350" y="2296"/>
                  </a:lnTo>
                  <a:lnTo>
                    <a:pt x="1337" y="2296"/>
                  </a:lnTo>
                  <a:lnTo>
                    <a:pt x="1334" y="2296"/>
                  </a:lnTo>
                  <a:lnTo>
                    <a:pt x="1354" y="2339"/>
                  </a:lnTo>
                  <a:lnTo>
                    <a:pt x="1355" y="2339"/>
                  </a:lnTo>
                  <a:lnTo>
                    <a:pt x="1355" y="2339"/>
                  </a:lnTo>
                  <a:lnTo>
                    <a:pt x="1369" y="2339"/>
                  </a:lnTo>
                  <a:lnTo>
                    <a:pt x="1381" y="2338"/>
                  </a:lnTo>
                  <a:lnTo>
                    <a:pt x="1392" y="2335"/>
                  </a:lnTo>
                  <a:lnTo>
                    <a:pt x="1403" y="2332"/>
                  </a:lnTo>
                  <a:lnTo>
                    <a:pt x="1413" y="2328"/>
                  </a:lnTo>
                  <a:lnTo>
                    <a:pt x="1421" y="2324"/>
                  </a:lnTo>
                  <a:lnTo>
                    <a:pt x="1429" y="2318"/>
                  </a:lnTo>
                  <a:lnTo>
                    <a:pt x="1436" y="2311"/>
                  </a:lnTo>
                  <a:lnTo>
                    <a:pt x="1442" y="2304"/>
                  </a:lnTo>
                  <a:lnTo>
                    <a:pt x="1448" y="2296"/>
                  </a:lnTo>
                  <a:lnTo>
                    <a:pt x="1452" y="2286"/>
                  </a:lnTo>
                  <a:lnTo>
                    <a:pt x="1456" y="2276"/>
                  </a:lnTo>
                  <a:lnTo>
                    <a:pt x="1459" y="2266"/>
                  </a:lnTo>
                  <a:lnTo>
                    <a:pt x="1461" y="2254"/>
                  </a:lnTo>
                  <a:lnTo>
                    <a:pt x="1462" y="2242"/>
                  </a:lnTo>
                  <a:lnTo>
                    <a:pt x="1462" y="2229"/>
                  </a:lnTo>
                  <a:lnTo>
                    <a:pt x="1462" y="2027"/>
                  </a:lnTo>
                  <a:lnTo>
                    <a:pt x="1408" y="2027"/>
                  </a:lnTo>
                  <a:lnTo>
                    <a:pt x="1408" y="2042"/>
                  </a:lnTo>
                  <a:close/>
                  <a:moveTo>
                    <a:pt x="1408" y="2094"/>
                  </a:moveTo>
                  <a:lnTo>
                    <a:pt x="1408" y="2181"/>
                  </a:lnTo>
                  <a:lnTo>
                    <a:pt x="1408" y="2181"/>
                  </a:lnTo>
                  <a:lnTo>
                    <a:pt x="1401" y="2189"/>
                  </a:lnTo>
                  <a:lnTo>
                    <a:pt x="1393" y="2197"/>
                  </a:lnTo>
                  <a:lnTo>
                    <a:pt x="1387" y="2199"/>
                  </a:lnTo>
                  <a:lnTo>
                    <a:pt x="1382" y="2201"/>
                  </a:lnTo>
                  <a:lnTo>
                    <a:pt x="1376" y="2202"/>
                  </a:lnTo>
                  <a:lnTo>
                    <a:pt x="1369" y="2203"/>
                  </a:lnTo>
                  <a:lnTo>
                    <a:pt x="1369" y="2203"/>
                  </a:lnTo>
                  <a:lnTo>
                    <a:pt x="1362" y="2202"/>
                  </a:lnTo>
                  <a:lnTo>
                    <a:pt x="1354" y="2200"/>
                  </a:lnTo>
                  <a:lnTo>
                    <a:pt x="1348" y="2197"/>
                  </a:lnTo>
                  <a:lnTo>
                    <a:pt x="1341" y="2190"/>
                  </a:lnTo>
                  <a:lnTo>
                    <a:pt x="1335" y="2181"/>
                  </a:lnTo>
                  <a:lnTo>
                    <a:pt x="1331" y="2169"/>
                  </a:lnTo>
                  <a:lnTo>
                    <a:pt x="1329" y="2154"/>
                  </a:lnTo>
                  <a:lnTo>
                    <a:pt x="1328" y="2134"/>
                  </a:lnTo>
                  <a:lnTo>
                    <a:pt x="1328" y="2134"/>
                  </a:lnTo>
                  <a:lnTo>
                    <a:pt x="1329" y="2117"/>
                  </a:lnTo>
                  <a:lnTo>
                    <a:pt x="1331" y="2103"/>
                  </a:lnTo>
                  <a:lnTo>
                    <a:pt x="1335" y="2092"/>
                  </a:lnTo>
                  <a:lnTo>
                    <a:pt x="1341" y="2084"/>
                  </a:lnTo>
                  <a:lnTo>
                    <a:pt x="1348" y="2079"/>
                  </a:lnTo>
                  <a:lnTo>
                    <a:pt x="1354" y="2074"/>
                  </a:lnTo>
                  <a:lnTo>
                    <a:pt x="1362" y="2073"/>
                  </a:lnTo>
                  <a:lnTo>
                    <a:pt x="1369" y="2072"/>
                  </a:lnTo>
                  <a:lnTo>
                    <a:pt x="1369" y="2072"/>
                  </a:lnTo>
                  <a:lnTo>
                    <a:pt x="1376" y="2073"/>
                  </a:lnTo>
                  <a:lnTo>
                    <a:pt x="1383" y="2074"/>
                  </a:lnTo>
                  <a:lnTo>
                    <a:pt x="1388" y="2076"/>
                  </a:lnTo>
                  <a:lnTo>
                    <a:pt x="1394" y="2080"/>
                  </a:lnTo>
                  <a:lnTo>
                    <a:pt x="1398" y="2083"/>
                  </a:lnTo>
                  <a:lnTo>
                    <a:pt x="1402" y="2086"/>
                  </a:lnTo>
                  <a:lnTo>
                    <a:pt x="1408" y="2094"/>
                  </a:lnTo>
                  <a:lnTo>
                    <a:pt x="1408" y="2094"/>
                  </a:lnTo>
                  <a:close/>
                  <a:moveTo>
                    <a:pt x="938" y="2027"/>
                  </a:moveTo>
                  <a:lnTo>
                    <a:pt x="993" y="2027"/>
                  </a:lnTo>
                  <a:lnTo>
                    <a:pt x="993" y="2123"/>
                  </a:lnTo>
                  <a:lnTo>
                    <a:pt x="993" y="2249"/>
                  </a:lnTo>
                  <a:lnTo>
                    <a:pt x="938" y="2249"/>
                  </a:lnTo>
                  <a:lnTo>
                    <a:pt x="938" y="2027"/>
                  </a:lnTo>
                  <a:close/>
                  <a:moveTo>
                    <a:pt x="993" y="1967"/>
                  </a:moveTo>
                  <a:lnTo>
                    <a:pt x="993" y="1995"/>
                  </a:lnTo>
                  <a:lnTo>
                    <a:pt x="938" y="1995"/>
                  </a:lnTo>
                  <a:lnTo>
                    <a:pt x="938" y="1940"/>
                  </a:lnTo>
                  <a:lnTo>
                    <a:pt x="993" y="1940"/>
                  </a:lnTo>
                  <a:lnTo>
                    <a:pt x="993" y="1967"/>
                  </a:lnTo>
                  <a:close/>
                  <a:moveTo>
                    <a:pt x="2309" y="1962"/>
                  </a:moveTo>
                  <a:lnTo>
                    <a:pt x="2364" y="1934"/>
                  </a:lnTo>
                  <a:lnTo>
                    <a:pt x="2364" y="2127"/>
                  </a:lnTo>
                  <a:lnTo>
                    <a:pt x="2364" y="2249"/>
                  </a:lnTo>
                  <a:lnTo>
                    <a:pt x="2309" y="2249"/>
                  </a:lnTo>
                  <a:lnTo>
                    <a:pt x="2309" y="1962"/>
                  </a:lnTo>
                  <a:close/>
                  <a:moveTo>
                    <a:pt x="397" y="757"/>
                  </a:moveTo>
                  <a:lnTo>
                    <a:pt x="850" y="757"/>
                  </a:lnTo>
                  <a:lnTo>
                    <a:pt x="850" y="495"/>
                  </a:lnTo>
                  <a:lnTo>
                    <a:pt x="397" y="495"/>
                  </a:lnTo>
                  <a:lnTo>
                    <a:pt x="397" y="288"/>
                  </a:lnTo>
                  <a:lnTo>
                    <a:pt x="898" y="288"/>
                  </a:lnTo>
                  <a:lnTo>
                    <a:pt x="732" y="0"/>
                  </a:lnTo>
                  <a:lnTo>
                    <a:pt x="22" y="0"/>
                  </a:lnTo>
                  <a:lnTo>
                    <a:pt x="22" y="1251"/>
                  </a:lnTo>
                  <a:lnTo>
                    <a:pt x="1023" y="1251"/>
                  </a:lnTo>
                  <a:lnTo>
                    <a:pt x="1023" y="963"/>
                  </a:lnTo>
                  <a:lnTo>
                    <a:pt x="397" y="963"/>
                  </a:lnTo>
                  <a:lnTo>
                    <a:pt x="397" y="757"/>
                  </a:lnTo>
                  <a:close/>
                  <a:moveTo>
                    <a:pt x="1690" y="0"/>
                  </a:moveTo>
                  <a:lnTo>
                    <a:pt x="1477" y="409"/>
                  </a:lnTo>
                  <a:lnTo>
                    <a:pt x="1265" y="0"/>
                  </a:lnTo>
                  <a:lnTo>
                    <a:pt x="850" y="0"/>
                  </a:lnTo>
                  <a:lnTo>
                    <a:pt x="1287" y="757"/>
                  </a:lnTo>
                  <a:lnTo>
                    <a:pt x="1287" y="1251"/>
                  </a:lnTo>
                  <a:lnTo>
                    <a:pt x="1661" y="1251"/>
                  </a:lnTo>
                  <a:lnTo>
                    <a:pt x="1661" y="757"/>
                  </a:lnTo>
                  <a:lnTo>
                    <a:pt x="2099" y="0"/>
                  </a:lnTo>
                  <a:lnTo>
                    <a:pt x="169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37805095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313">
          <p15:clr>
            <a:srgbClr val="5ACBF0"/>
          </p15:clr>
        </p15:guide>
        <p15:guide id="2" orient="horz" pos="2853">
          <p15:clr>
            <a:srgbClr val="5ACBF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Y &amp; Associé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EY &amp; Associés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5736695-6E19-48F0-B156-ED4BF08BB7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097ECC5-0F10-45B3-A478-EBBF3D114D4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817 723 687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2" name="Text Placeholder 8">
            <a:extLst>
              <a:ext uri="{FF2B5EF4-FFF2-40B4-BE49-F238E27FC236}">
                <a16:creationId xmlns:a16="http://schemas.microsoft.com/office/drawing/2014/main" id="{A86C0F11-51D2-46FE-96D8-14A217CCC14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C5D6DE8D-3C33-4640-A259-57682203BF47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786C03D0-D339-46F6-8023-89EF1ED6724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19" name="Freeform 6">
              <a:extLst>
                <a:ext uri="{FF2B5EF4-FFF2-40B4-BE49-F238E27FC236}">
                  <a16:creationId xmlns:a16="http://schemas.microsoft.com/office/drawing/2014/main" id="{34F92D71-094F-45E3-9155-7CD904F9B28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0" name="Freeform 7">
              <a:extLst>
                <a:ext uri="{FF2B5EF4-FFF2-40B4-BE49-F238E27FC236}">
                  <a16:creationId xmlns:a16="http://schemas.microsoft.com/office/drawing/2014/main" id="{0FE384D2-BAEB-4BDE-881E-AFD139883B2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</p:spTree>
    <p:extLst>
      <p:ext uri="{BB962C8B-B14F-4D97-AF65-F5344CB8AC3E}">
        <p14:creationId xmlns:p14="http://schemas.microsoft.com/office/powerpoint/2010/main" val="2806442894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ud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 dirty="0">
                <a:solidFill>
                  <a:schemeClr val="bg1"/>
                </a:solidFill>
                <a:latin typeface="+mn-lt"/>
              </a:rPr>
              <a:t>Ernst &amp; Young Audit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 dirty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 dirty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 dirty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344 366 315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d’expertise comptable inscrite au Tableau de l’Ordre de la Région Paris - Ile-de-France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Membre du réseau Ernst &amp; Young Global Limited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8B6F0EF-58A2-4F7F-9266-39A70E9614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86F06AE5-1564-4905-A17B-3C3B0AF167A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C625AED9-8C13-4A3D-BD10-002FF5377F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40184CBC-3C4E-4421-A3C4-5D620C0995B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3F230D10-5298-41E6-8059-BBAA43938C0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A6381F4-B920-4B4F-8D86-537CF2596FC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71EC9057-F653-4430-80BC-EFA019B7BD0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014280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Advis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44C080C-9E87-4D87-867F-461ABDA346F4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Ernst &amp; Young Advisory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en-US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348 006 446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9BB3A03F-13FD-4C4D-B77E-003720AA2E5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16" name="Group 4">
            <a:extLst>
              <a:ext uri="{FF2B5EF4-FFF2-40B4-BE49-F238E27FC236}">
                <a16:creationId xmlns:a16="http://schemas.microsoft.com/office/drawing/2014/main" id="{70B07FAC-E2E6-474B-BCF3-0CA02DC2B544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A51A71EB-2D8B-44FE-B571-E72453E9B11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D2839A39-BF31-40D1-B9BB-1EB5561F428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196DA047-9C8F-4EFB-9419-ED0574A51D0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5" name="Text Placeholder 8">
            <a:extLst>
              <a:ext uri="{FF2B5EF4-FFF2-40B4-BE49-F238E27FC236}">
                <a16:creationId xmlns:a16="http://schemas.microsoft.com/office/drawing/2014/main" id="{84D3E859-DBD8-46DD-AFF9-67C7903DC3C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0F250D0E-DADD-4E01-B714-0480F6F632E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7172256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ter Ernst &amp; Young et Aut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D7205C2-538B-4BF0-8D98-884AEA2C9143}"/>
              </a:ext>
            </a:extLst>
          </p:cNvPr>
          <p:cNvSpPr/>
          <p:nvPr userDrawn="1"/>
        </p:nvSpPr>
        <p:spPr>
          <a:xfrm>
            <a:off x="590244" y="5905515"/>
            <a:ext cx="4641886" cy="744373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SAS à capital variable</a:t>
            </a:r>
          </a:p>
          <a:p>
            <a:pPr marL="0" algn="l" defTabSz="84634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25"/>
              </a:spcAft>
            </a:pPr>
            <a:r>
              <a:rPr lang="fr-FR" sz="999" kern="1200" baseline="300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438 476 913 R.C.S. Nanterre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Société de Commissaires aux Comptes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fr-FR" sz="999" baseline="30000">
                <a:solidFill>
                  <a:schemeClr val="bg1"/>
                </a:solidFill>
                <a:latin typeface="+mn-lt"/>
              </a:rPr>
              <a:t>Siège social : 1-2, place des Saisons - 92400 Courbevoie - Paris - La Défense 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679E78-4578-4D86-A604-481506355537}"/>
              </a:ext>
            </a:extLst>
          </p:cNvPr>
          <p:cNvSpPr/>
          <p:nvPr userDrawn="1"/>
        </p:nvSpPr>
        <p:spPr>
          <a:xfrm>
            <a:off x="2857327" y="527691"/>
            <a:ext cx="2976742" cy="759332"/>
          </a:xfrm>
          <a:prstGeom prst="rect">
            <a:avLst/>
          </a:prstGeom>
        </p:spPr>
        <p:txBody>
          <a:bodyPr wrap="square" lIns="0" tIns="52117" rIns="104233" bIns="52117">
            <a:spAutoFit/>
          </a:bodyPr>
          <a:lstStyle/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Ernst &amp; Young et Autres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Tour First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TSA 14444</a:t>
            </a:r>
          </a:p>
          <a:p>
            <a:pPr algn="l" defTabSz="1042165" fontAlgn="auto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</a:pPr>
            <a:r>
              <a:rPr lang="fr-FR" sz="999" b="0" baseline="0">
                <a:solidFill>
                  <a:schemeClr val="bg1"/>
                </a:solidFill>
                <a:latin typeface="+mn-lt"/>
              </a:rPr>
              <a:t>92037 Paris - La Défense cedex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D1774398-12AB-41BC-95FE-CAAB16ADCF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244" y="2011681"/>
            <a:ext cx="11011513" cy="3757494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pt-BR"/>
              <a:t>Text/Texte</a:t>
            </a:r>
          </a:p>
        </p:txBody>
      </p:sp>
      <p:grpSp>
        <p:nvGrpSpPr>
          <p:cNvPr id="24" name="Group 4">
            <a:extLst>
              <a:ext uri="{FF2B5EF4-FFF2-40B4-BE49-F238E27FC236}">
                <a16:creationId xmlns:a16="http://schemas.microsoft.com/office/drawing/2014/main" id="{334F2982-8FF0-4AD8-A914-C45C785102E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89451" y="261751"/>
            <a:ext cx="652894" cy="670333"/>
            <a:chOff x="7110" y="4004"/>
            <a:chExt cx="191" cy="196"/>
          </a:xfrm>
        </p:grpSpPr>
        <p:sp>
          <p:nvSpPr>
            <p:cNvPr id="25" name="Freeform 5">
              <a:extLst>
                <a:ext uri="{FF2B5EF4-FFF2-40B4-BE49-F238E27FC236}">
                  <a16:creationId xmlns:a16="http://schemas.microsoft.com/office/drawing/2014/main" id="{F7E550A2-9104-4DCA-94B0-4AE30C39B50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5D462214-9B4E-4752-AB76-B5E6DBE23F4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  <p:sp>
          <p:nvSpPr>
            <p:cNvPr id="27" name="Freeform 7">
              <a:extLst>
                <a:ext uri="{FF2B5EF4-FFF2-40B4-BE49-F238E27FC236}">
                  <a16:creationId xmlns:a16="http://schemas.microsoft.com/office/drawing/2014/main" id="{91F6FD3E-E637-43C9-8316-F87ABBA7654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1799"/>
            </a:p>
          </p:txBody>
        </p:sp>
      </p:grpSp>
      <p:sp>
        <p:nvSpPr>
          <p:cNvPr id="29" name="Text Placeholder 8">
            <a:extLst>
              <a:ext uri="{FF2B5EF4-FFF2-40B4-BE49-F238E27FC236}">
                <a16:creationId xmlns:a16="http://schemas.microsoft.com/office/drawing/2014/main" id="{9C49F7D3-CC86-4533-95C3-6DA72A2CD74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96000" y="1138569"/>
            <a:ext cx="5505756" cy="745476"/>
          </a:xfrm>
        </p:spPr>
        <p:txBody>
          <a:bodyPr tIns="72000" anchor="b" anchorCtr="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b="0" kern="1200" baseline="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en-US"/>
              <a:t>Company/Société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A1F1C1D5-D60E-4ED4-9858-0ADB08B08C1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096001" y="5848371"/>
            <a:ext cx="5505756" cy="744372"/>
          </a:xfrm>
        </p:spPr>
        <p:txBody>
          <a:bodyPr tIns="72000">
            <a:normAutofit/>
          </a:bodyPr>
          <a:lstStyle>
            <a:lvl1pPr marL="0" marR="0" indent="0" algn="l" defTabSz="10421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14"/>
              </a:spcAft>
              <a:buClr>
                <a:schemeClr val="accent2"/>
              </a:buClr>
              <a:buSzPct val="70000"/>
              <a:buFont typeface="Arial" panose="020B0604020202020204" pitchFamily="34" charset="0"/>
              <a:buNone/>
              <a:tabLst/>
              <a:defRPr lang="en-US" sz="999" kern="1200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500"/>
            </a:lvl5pPr>
          </a:lstStyle>
          <a:p>
            <a:pPr lvl="0"/>
            <a:r>
              <a:rPr lang="fr-FR"/>
              <a:t>Signature</a:t>
            </a:r>
            <a:endParaRPr lang="fr-FR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5444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theme" Target="../theme/theme10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2.bin"/><Relationship Id="rId4" Type="http://schemas.openxmlformats.org/officeDocument/2006/relationships/tags" Target="../tags/tag13.xml"/></Relationships>
</file>

<file path=ppt/slideMasters/_rels/slideMaster1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21" Type="http://schemas.openxmlformats.org/officeDocument/2006/relationships/slideLayout" Target="../slideLayouts/slideLayout75.xml"/><Relationship Id="rId34" Type="http://schemas.openxmlformats.org/officeDocument/2006/relationships/theme" Target="../theme/theme11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slideLayout" Target="../slideLayouts/slideLayout87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37" Type="http://schemas.openxmlformats.org/officeDocument/2006/relationships/image" Target="../media/image10.emf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36" Type="http://schemas.openxmlformats.org/officeDocument/2006/relationships/oleObject" Target="../embeddings/oleObject13.bin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35" Type="http://schemas.openxmlformats.org/officeDocument/2006/relationships/tags" Target="../tags/tag14.xml"/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/Relationships>
</file>

<file path=ppt/slideMasters/_rels/slideMaster1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00.xml"/><Relationship Id="rId18" Type="http://schemas.openxmlformats.org/officeDocument/2006/relationships/slideLayout" Target="../slideLayouts/slideLayout105.xml"/><Relationship Id="rId26" Type="http://schemas.openxmlformats.org/officeDocument/2006/relationships/slideLayout" Target="../slideLayouts/slideLayout113.xml"/><Relationship Id="rId21" Type="http://schemas.openxmlformats.org/officeDocument/2006/relationships/slideLayout" Target="../slideLayouts/slideLayout108.xml"/><Relationship Id="rId34" Type="http://schemas.openxmlformats.org/officeDocument/2006/relationships/theme" Target="../theme/theme12.xml"/><Relationship Id="rId7" Type="http://schemas.openxmlformats.org/officeDocument/2006/relationships/slideLayout" Target="../slideLayouts/slideLayout94.xml"/><Relationship Id="rId12" Type="http://schemas.openxmlformats.org/officeDocument/2006/relationships/slideLayout" Target="../slideLayouts/slideLayout99.xml"/><Relationship Id="rId17" Type="http://schemas.openxmlformats.org/officeDocument/2006/relationships/slideLayout" Target="../slideLayouts/slideLayout104.xml"/><Relationship Id="rId25" Type="http://schemas.openxmlformats.org/officeDocument/2006/relationships/slideLayout" Target="../slideLayouts/slideLayout112.xml"/><Relationship Id="rId33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103.xml"/><Relationship Id="rId20" Type="http://schemas.openxmlformats.org/officeDocument/2006/relationships/slideLayout" Target="../slideLayouts/slideLayout107.xml"/><Relationship Id="rId29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24" Type="http://schemas.openxmlformats.org/officeDocument/2006/relationships/slideLayout" Target="../slideLayouts/slideLayout111.xml"/><Relationship Id="rId32" Type="http://schemas.openxmlformats.org/officeDocument/2006/relationships/slideLayout" Target="../slideLayouts/slideLayout119.xml"/><Relationship Id="rId37" Type="http://schemas.openxmlformats.org/officeDocument/2006/relationships/image" Target="../media/image10.emf"/><Relationship Id="rId5" Type="http://schemas.openxmlformats.org/officeDocument/2006/relationships/slideLayout" Target="../slideLayouts/slideLayout92.xml"/><Relationship Id="rId15" Type="http://schemas.openxmlformats.org/officeDocument/2006/relationships/slideLayout" Target="../slideLayouts/slideLayout102.xml"/><Relationship Id="rId23" Type="http://schemas.openxmlformats.org/officeDocument/2006/relationships/slideLayout" Target="../slideLayouts/slideLayout110.xml"/><Relationship Id="rId28" Type="http://schemas.openxmlformats.org/officeDocument/2006/relationships/slideLayout" Target="../slideLayouts/slideLayout115.xml"/><Relationship Id="rId36" Type="http://schemas.openxmlformats.org/officeDocument/2006/relationships/oleObject" Target="../embeddings/oleObject14.bin"/><Relationship Id="rId10" Type="http://schemas.openxmlformats.org/officeDocument/2006/relationships/slideLayout" Target="../slideLayouts/slideLayout97.xml"/><Relationship Id="rId19" Type="http://schemas.openxmlformats.org/officeDocument/2006/relationships/slideLayout" Target="../slideLayouts/slideLayout106.xml"/><Relationship Id="rId31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Relationship Id="rId14" Type="http://schemas.openxmlformats.org/officeDocument/2006/relationships/slideLayout" Target="../slideLayouts/slideLayout101.xml"/><Relationship Id="rId22" Type="http://schemas.openxmlformats.org/officeDocument/2006/relationships/slideLayout" Target="../slideLayouts/slideLayout109.xml"/><Relationship Id="rId27" Type="http://schemas.openxmlformats.org/officeDocument/2006/relationships/slideLayout" Target="../slideLayouts/slideLayout114.xml"/><Relationship Id="rId30" Type="http://schemas.openxmlformats.org/officeDocument/2006/relationships/slideLayout" Target="../slideLayouts/slideLayout117.xml"/><Relationship Id="rId35" Type="http://schemas.openxmlformats.org/officeDocument/2006/relationships/tags" Target="../tags/tag15.xml"/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/Relationships>
</file>

<file path=ppt/slideMasters/_rels/slideMaster1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3.xml"/><Relationship Id="rId18" Type="http://schemas.openxmlformats.org/officeDocument/2006/relationships/slideLayout" Target="../slideLayouts/slideLayout138.xml"/><Relationship Id="rId26" Type="http://schemas.openxmlformats.org/officeDocument/2006/relationships/slideLayout" Target="../slideLayouts/slideLayout146.xml"/><Relationship Id="rId21" Type="http://schemas.openxmlformats.org/officeDocument/2006/relationships/slideLayout" Target="../slideLayouts/slideLayout141.xml"/><Relationship Id="rId34" Type="http://schemas.openxmlformats.org/officeDocument/2006/relationships/theme" Target="../theme/theme1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17" Type="http://schemas.openxmlformats.org/officeDocument/2006/relationships/slideLayout" Target="../slideLayouts/slideLayout137.xml"/><Relationship Id="rId25" Type="http://schemas.openxmlformats.org/officeDocument/2006/relationships/slideLayout" Target="../slideLayouts/slideLayout145.xml"/><Relationship Id="rId33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22.xml"/><Relationship Id="rId16" Type="http://schemas.openxmlformats.org/officeDocument/2006/relationships/slideLayout" Target="../slideLayouts/slideLayout136.xml"/><Relationship Id="rId20" Type="http://schemas.openxmlformats.org/officeDocument/2006/relationships/slideLayout" Target="../slideLayouts/slideLayout140.xml"/><Relationship Id="rId29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24" Type="http://schemas.openxmlformats.org/officeDocument/2006/relationships/slideLayout" Target="../slideLayouts/slideLayout144.xml"/><Relationship Id="rId32" Type="http://schemas.openxmlformats.org/officeDocument/2006/relationships/slideLayout" Target="../slideLayouts/slideLayout152.xml"/><Relationship Id="rId37" Type="http://schemas.openxmlformats.org/officeDocument/2006/relationships/image" Target="../media/image10.emf"/><Relationship Id="rId5" Type="http://schemas.openxmlformats.org/officeDocument/2006/relationships/slideLayout" Target="../slideLayouts/slideLayout125.xml"/><Relationship Id="rId15" Type="http://schemas.openxmlformats.org/officeDocument/2006/relationships/slideLayout" Target="../slideLayouts/slideLayout135.xml"/><Relationship Id="rId23" Type="http://schemas.openxmlformats.org/officeDocument/2006/relationships/slideLayout" Target="../slideLayouts/slideLayout143.xml"/><Relationship Id="rId28" Type="http://schemas.openxmlformats.org/officeDocument/2006/relationships/slideLayout" Target="../slideLayouts/slideLayout148.xml"/><Relationship Id="rId36" Type="http://schemas.openxmlformats.org/officeDocument/2006/relationships/oleObject" Target="../embeddings/oleObject15.bin"/><Relationship Id="rId10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9.xml"/><Relationship Id="rId31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Relationship Id="rId14" Type="http://schemas.openxmlformats.org/officeDocument/2006/relationships/slideLayout" Target="../slideLayouts/slideLayout134.xml"/><Relationship Id="rId22" Type="http://schemas.openxmlformats.org/officeDocument/2006/relationships/slideLayout" Target="../slideLayouts/slideLayout142.xml"/><Relationship Id="rId27" Type="http://schemas.openxmlformats.org/officeDocument/2006/relationships/slideLayout" Target="../slideLayouts/slideLayout147.xml"/><Relationship Id="rId30" Type="http://schemas.openxmlformats.org/officeDocument/2006/relationships/slideLayout" Target="../slideLayouts/slideLayout150.xml"/><Relationship Id="rId35" Type="http://schemas.openxmlformats.org/officeDocument/2006/relationships/tags" Target="../tags/tag16.xml"/><Relationship Id="rId8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23.xml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6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155.xml"/><Relationship Id="rId1" Type="http://schemas.openxmlformats.org/officeDocument/2006/relationships/slideLayout" Target="../slideLayouts/slideLayout154.xml"/><Relationship Id="rId6" Type="http://schemas.openxmlformats.org/officeDocument/2006/relationships/oleObject" Target="../embeddings/oleObject16.bin"/><Relationship Id="rId5" Type="http://schemas.openxmlformats.org/officeDocument/2006/relationships/tags" Target="../tags/tag17.xml"/><Relationship Id="rId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slideLayout" Target="../slideLayouts/slideLayout169.xml"/><Relationship Id="rId18" Type="http://schemas.openxmlformats.org/officeDocument/2006/relationships/slideLayout" Target="../slideLayouts/slideLayout174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159.xml"/><Relationship Id="rId21" Type="http://schemas.openxmlformats.org/officeDocument/2006/relationships/theme" Target="../theme/theme15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17" Type="http://schemas.openxmlformats.org/officeDocument/2006/relationships/slideLayout" Target="../slideLayouts/slideLayout173.xml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158.xml"/><Relationship Id="rId16" Type="http://schemas.openxmlformats.org/officeDocument/2006/relationships/slideLayout" Target="../slideLayouts/slideLayout172.xml"/><Relationship Id="rId20" Type="http://schemas.openxmlformats.org/officeDocument/2006/relationships/slideLayout" Target="../slideLayouts/slideLayout176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161.xml"/><Relationship Id="rId15" Type="http://schemas.openxmlformats.org/officeDocument/2006/relationships/slideLayout" Target="../slideLayouts/slideLayout171.xml"/><Relationship Id="rId23" Type="http://schemas.openxmlformats.org/officeDocument/2006/relationships/oleObject" Target="../embeddings/oleObject17.bin"/><Relationship Id="rId10" Type="http://schemas.openxmlformats.org/officeDocument/2006/relationships/slideLayout" Target="../slideLayouts/slideLayout166.xml"/><Relationship Id="rId19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Relationship Id="rId14" Type="http://schemas.openxmlformats.org/officeDocument/2006/relationships/slideLayout" Target="../slideLayouts/slideLayout170.xml"/><Relationship Id="rId22" Type="http://schemas.openxmlformats.org/officeDocument/2006/relationships/tags" Target="../tags/tag18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slideLayout" Target="../slideLayouts/slideLayout189.xml"/><Relationship Id="rId18" Type="http://schemas.openxmlformats.org/officeDocument/2006/relationships/slideLayout" Target="../slideLayouts/slideLayout194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179.xml"/><Relationship Id="rId21" Type="http://schemas.openxmlformats.org/officeDocument/2006/relationships/theme" Target="../theme/theme16.xml"/><Relationship Id="rId7" Type="http://schemas.openxmlformats.org/officeDocument/2006/relationships/slideLayout" Target="../slideLayouts/slideLayout183.xml"/><Relationship Id="rId12" Type="http://schemas.openxmlformats.org/officeDocument/2006/relationships/slideLayout" Target="../slideLayouts/slideLayout188.xml"/><Relationship Id="rId17" Type="http://schemas.openxmlformats.org/officeDocument/2006/relationships/slideLayout" Target="../slideLayouts/slideLayout193.xml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178.xml"/><Relationship Id="rId16" Type="http://schemas.openxmlformats.org/officeDocument/2006/relationships/slideLayout" Target="../slideLayouts/slideLayout192.xml"/><Relationship Id="rId20" Type="http://schemas.openxmlformats.org/officeDocument/2006/relationships/slideLayout" Target="../slideLayouts/slideLayout196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181.xml"/><Relationship Id="rId15" Type="http://schemas.openxmlformats.org/officeDocument/2006/relationships/slideLayout" Target="../slideLayouts/slideLayout191.xml"/><Relationship Id="rId23" Type="http://schemas.openxmlformats.org/officeDocument/2006/relationships/oleObject" Target="../embeddings/oleObject19.bin"/><Relationship Id="rId10" Type="http://schemas.openxmlformats.org/officeDocument/2006/relationships/slideLayout" Target="../slideLayouts/slideLayout186.xml"/><Relationship Id="rId19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Relationship Id="rId14" Type="http://schemas.openxmlformats.org/officeDocument/2006/relationships/slideLayout" Target="../slideLayouts/slideLayout190.xml"/><Relationship Id="rId22" Type="http://schemas.openxmlformats.org/officeDocument/2006/relationships/tags" Target="../tags/tag2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oleObject" Target="../embeddings/oleObject4.bin"/><Relationship Id="rId5" Type="http://schemas.openxmlformats.org/officeDocument/2006/relationships/tags" Target="../tags/tag5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theme" Target="../theme/theme4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image" Target="../media/image16.wmf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oleObject" Target="../embeddings/oleObject5.bin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tags" Target="../tags/tag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6.bin"/><Relationship Id="rId4" Type="http://schemas.openxmlformats.org/officeDocument/2006/relationships/tags" Target="../tags/tag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7.bin"/><Relationship Id="rId4" Type="http://schemas.openxmlformats.org/officeDocument/2006/relationships/tags" Target="../tags/tag8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8.bin"/><Relationship Id="rId4" Type="http://schemas.openxmlformats.org/officeDocument/2006/relationships/tags" Target="../tags/tag9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20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0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B4798C2-3A0C-43DD-A6D4-68521E89B06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85946781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530" imgH="531" progId="TCLayout.ActiveDocument.1">
                  <p:embed/>
                </p:oleObj>
              </mc:Choice>
              <mc:Fallback>
                <p:oleObj name="think-cell Slide" r:id="rId23" imgW="530" imgH="531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B4798C2-3A0C-43DD-A6D4-68521E89B0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01600"/>
            <a:ext cx="109728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425600"/>
            <a:ext cx="109728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1201" y="6519672"/>
            <a:ext cx="4579200" cy="201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99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/>
              <a:t>Caisse des Dépôts - Proposition de services</a:t>
            </a:r>
            <a:endParaRPr lang="en-GB"/>
          </a:p>
        </p:txBody>
      </p:sp>
      <p:sp>
        <p:nvSpPr>
          <p:cNvPr id="7" name="Page Placeholder Gray"/>
          <p:cNvSpPr txBox="1"/>
          <p:nvPr/>
        </p:nvSpPr>
        <p:spPr>
          <a:xfrm>
            <a:off x="609601" y="6519672"/>
            <a:ext cx="886506" cy="2011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GB" sz="1099">
                <a:solidFill>
                  <a:schemeClr val="bg1"/>
                </a:solidFill>
                <a:latin typeface="+mn-lt"/>
              </a:rPr>
              <a:t>Page </a:t>
            </a:r>
            <a:fld id="{9AE4D82F-B047-469B-AC52-A46321747EAF}" type="slidenum">
              <a:rPr lang="en-GB" sz="1099" smtClean="0">
                <a:solidFill>
                  <a:schemeClr val="bg1"/>
                </a:solidFill>
                <a:latin typeface="+mn-lt"/>
              </a:rPr>
              <a:pPr/>
              <a:t>‹N°›</a:t>
            </a:fld>
            <a:endParaRPr lang="en-GB" sz="1099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494739" y="6519672"/>
            <a:ext cx="1370886" cy="201168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1099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fr-FR"/>
              <a:t>02/02/2021</a:t>
            </a:r>
            <a:endParaRPr lang="en-US"/>
          </a:p>
        </p:txBody>
      </p:sp>
      <p:grpSp>
        <p:nvGrpSpPr>
          <p:cNvPr id="19" name="Group 4">
            <a:extLst>
              <a:ext uri="{FF2B5EF4-FFF2-40B4-BE49-F238E27FC236}">
                <a16:creationId xmlns:a16="http://schemas.microsoft.com/office/drawing/2014/main" id="{16A6DD42-3BA6-4DB8-B47E-739924117255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10460192" y="6342384"/>
            <a:ext cx="361566" cy="371223"/>
            <a:chOff x="7110" y="4004"/>
            <a:chExt cx="191" cy="196"/>
          </a:xfrm>
        </p:grpSpPr>
        <p:sp>
          <p:nvSpPr>
            <p:cNvPr id="20" name="Freeform 5">
              <a:extLst>
                <a:ext uri="{FF2B5EF4-FFF2-40B4-BE49-F238E27FC236}">
                  <a16:creationId xmlns:a16="http://schemas.microsoft.com/office/drawing/2014/main" id="{7CD8A0CC-EFDC-453B-8926-E40F20D88B7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FF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799" b="0" i="0" u="none" strike="noStrike" kern="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Regular"/>
              </a:endParaRPr>
            </a:p>
          </p:txBody>
        </p:sp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AED1DF6B-EBF4-4687-8130-D11DF665D46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799" b="0" i="0" u="none" strike="noStrike" kern="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Regular"/>
              </a:endParaRPr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F928F284-73E9-4A46-B14F-D4B8CE39061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1799" b="0" i="0" u="none" strike="noStrike" kern="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Regular"/>
              </a:endParaRPr>
            </a:p>
          </p:txBody>
        </p:sp>
      </p:grpSp>
      <p:pic>
        <p:nvPicPr>
          <p:cNvPr id="23" name="Image 22">
            <a:extLst>
              <a:ext uri="{FF2B5EF4-FFF2-40B4-BE49-F238E27FC236}">
                <a16:creationId xmlns:a16="http://schemas.microsoft.com/office/drawing/2014/main" id="{26ECB1D9-E922-41F5-8817-F8E0F2056589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2374" y="6509828"/>
            <a:ext cx="913373" cy="174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Picture 7">
            <a:extLst>
              <a:ext uri="{FF2B5EF4-FFF2-40B4-BE49-F238E27FC236}">
                <a16:creationId xmlns:a16="http://schemas.microsoft.com/office/drawing/2014/main" id="{ABD255C3-9EE4-4DE5-A18B-A7D6DC22343D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4503" y="6342383"/>
            <a:ext cx="420175" cy="420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89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  <p:sldLayoutId id="2147484004" r:id="rId12"/>
    <p:sldLayoutId id="2147484005" r:id="rId13"/>
    <p:sldLayoutId id="2147484006" r:id="rId14"/>
    <p:sldLayoutId id="2147484007" r:id="rId15"/>
    <p:sldLayoutId id="2147484008" r:id="rId16"/>
    <p:sldLayoutId id="2147484009" r:id="rId17"/>
    <p:sldLayoutId id="2147484010" r:id="rId18"/>
    <p:sldLayoutId id="2147484011" r:id="rId19"/>
    <p:sldLayoutId id="2147484012" r:id="rId20"/>
  </p:sldLayoutIdLst>
  <p:hf sldNum="0" hdr="0"/>
  <p:txStyles>
    <p:titleStyle>
      <a:lvl1pPr algn="l" defTabSz="913943" rtl="0" eaLnBrk="1" latinLnBrk="0" hangingPunct="1">
        <a:lnSpc>
          <a:spcPct val="85000"/>
        </a:lnSpc>
        <a:spcBef>
          <a:spcPct val="0"/>
        </a:spcBef>
        <a:buNone/>
        <a:defRPr sz="2999" b="1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399" kern="1200">
          <a:solidFill>
            <a:schemeClr val="bg1"/>
          </a:solidFill>
          <a:latin typeface="+mn-lt"/>
          <a:ea typeface="+mn-ea"/>
          <a:cs typeface="+mn-cs"/>
        </a:defRPr>
      </a:lvl1pPr>
      <a:lvl2pPr marL="712875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+mn-lt"/>
          <a:ea typeface="+mn-ea"/>
          <a:cs typeface="+mn-cs"/>
        </a:defRPr>
      </a:lvl2pPr>
      <a:lvl3pPr marL="1069313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+mn-lt"/>
          <a:ea typeface="+mn-ea"/>
          <a:cs typeface="+mn-cs"/>
        </a:defRPr>
      </a:lvl3pPr>
      <a:lvl4pPr marL="1425751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4pPr>
      <a:lvl5pPr marL="178218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3191448763"/>
              </p:ext>
            </p:extLst>
          </p:nvPr>
        </p:nvGraphicFramePr>
        <p:xfrm>
          <a:off x="1592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15" imgH="416" progId="TCLayout.ActiveDocument.1">
                  <p:embed/>
                </p:oleObj>
              </mc:Choice>
              <mc:Fallback>
                <p:oleObj name="think-cell Slide" r:id="rId5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2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8" y="6671788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6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8316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85" r:id="rId1"/>
    <p:sldLayoutId id="2147484787" r:id="rId2"/>
  </p:sldLayoutIdLst>
  <p:hf sldNum="0" hdr="0" dt="0"/>
  <p:txStyles>
    <p:titleStyle>
      <a:lvl1pPr algn="l" defTabSz="685440" rtl="0" eaLnBrk="1" latinLnBrk="0" hangingPunct="1">
        <a:lnSpc>
          <a:spcPct val="90000"/>
        </a:lnSpc>
        <a:spcBef>
          <a:spcPct val="0"/>
        </a:spcBef>
        <a:buNone/>
        <a:defRPr sz="32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44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44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34" indent="-101534" algn="l" defTabSz="685440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683" marR="0" indent="-101534" algn="l" defTabSz="68544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17" algn="l" defTabSz="68544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4960" indent="-171360" algn="l" defTabSz="685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7681" indent="-171360" algn="l" defTabSz="685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0400" indent="-171360" algn="l" defTabSz="685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3120" indent="-171360" algn="l" defTabSz="68544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721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44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161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088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360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6319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39904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1760" algn="l" defTabSz="685440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DFBAEBF-5F48-4B3F-9562-D6B9038C3CF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5"/>
            </p:custDataLst>
            <p:extLst>
              <p:ext uri="{D42A27DB-BD31-4B8C-83A1-F6EECF244321}">
                <p14:modId xmlns:p14="http://schemas.microsoft.com/office/powerpoint/2010/main" val="2516179840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6" imgW="395" imgH="396" progId="TCLayout.ActiveDocument.1">
                  <p:embed/>
                </p:oleObj>
              </mc:Choice>
              <mc:Fallback>
                <p:oleObj name="think-cell Slide" r:id="rId36" imgW="395" imgH="39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DFBAEBF-5F48-4B3F-9562-D6B9038C3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243" y="262804"/>
            <a:ext cx="11011515" cy="5908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Title 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243" y="1137920"/>
            <a:ext cx="11011515" cy="50723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FA6A4-51DD-4CD3-99E3-F3619CC7A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646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ct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3947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6" r:id="rId1"/>
    <p:sldLayoutId id="2147484807" r:id="rId2"/>
    <p:sldLayoutId id="2147484808" r:id="rId3"/>
    <p:sldLayoutId id="2147484809" r:id="rId4"/>
    <p:sldLayoutId id="2147484810" r:id="rId5"/>
    <p:sldLayoutId id="2147484811" r:id="rId6"/>
    <p:sldLayoutId id="2147484812" r:id="rId7"/>
    <p:sldLayoutId id="2147484813" r:id="rId8"/>
    <p:sldLayoutId id="2147484814" r:id="rId9"/>
    <p:sldLayoutId id="2147484815" r:id="rId10"/>
    <p:sldLayoutId id="2147484816" r:id="rId11"/>
    <p:sldLayoutId id="2147484817" r:id="rId12"/>
    <p:sldLayoutId id="2147484818" r:id="rId13"/>
    <p:sldLayoutId id="2147484819" r:id="rId14"/>
    <p:sldLayoutId id="2147484820" r:id="rId15"/>
    <p:sldLayoutId id="2147484821" r:id="rId16"/>
    <p:sldLayoutId id="2147484822" r:id="rId17"/>
    <p:sldLayoutId id="2147484823" r:id="rId18"/>
    <p:sldLayoutId id="2147484824" r:id="rId19"/>
    <p:sldLayoutId id="2147484825" r:id="rId20"/>
    <p:sldLayoutId id="2147484826" r:id="rId21"/>
    <p:sldLayoutId id="2147484827" r:id="rId22"/>
    <p:sldLayoutId id="2147484828" r:id="rId23"/>
    <p:sldLayoutId id="2147484829" r:id="rId24"/>
    <p:sldLayoutId id="2147484830" r:id="rId25"/>
    <p:sldLayoutId id="2147484831" r:id="rId26"/>
    <p:sldLayoutId id="2147484832" r:id="rId27"/>
    <p:sldLayoutId id="2147484833" r:id="rId28"/>
    <p:sldLayoutId id="2147484834" r:id="rId29"/>
    <p:sldLayoutId id="2147484835" r:id="rId30"/>
    <p:sldLayoutId id="2147484836" r:id="rId31"/>
    <p:sldLayoutId id="2147484837" r:id="rId32"/>
    <p:sldLayoutId id="2147484838" r:id="rId33"/>
  </p:sldLayoutIdLst>
  <p:hf hdr="0" dt="0"/>
  <p:txStyles>
    <p:titleStyle>
      <a:lvl1pPr algn="l" defTabSz="913943" rtl="0" eaLnBrk="1" latinLnBrk="0" hangingPunct="1">
        <a:lnSpc>
          <a:spcPct val="100000"/>
        </a:lnSpc>
        <a:spcBef>
          <a:spcPct val="0"/>
        </a:spcBef>
        <a:buNone/>
        <a:defRPr sz="2399" b="0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ts val="600"/>
        </a:spcBef>
        <a:buClr>
          <a:schemeClr val="accent3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1pPr>
      <a:lvl2pPr marL="625162" indent="-268154" algn="l" defTabSz="913943" rtl="0" eaLnBrk="1" latinLnBrk="0" hangingPunct="1">
        <a:spcBef>
          <a:spcPts val="500"/>
        </a:spcBef>
        <a:buClr>
          <a:schemeClr val="accent3"/>
        </a:buClr>
        <a:buSzPct val="70000"/>
        <a:buFont typeface="Arial" pitchFamily="34" charset="0"/>
        <a:buChar char="►"/>
        <a:defRPr sz="13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2pPr>
      <a:lvl3pPr marL="896490" indent="-271327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1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3pPr>
      <a:lvl4pPr marL="1077374" indent="-180885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0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4pPr>
      <a:lvl5pPr marL="1258259" indent="-180885" algn="l" defTabSz="913943" rtl="0" eaLnBrk="1" latinLnBrk="0" hangingPunct="1">
        <a:spcBef>
          <a:spcPts val="300"/>
        </a:spcBef>
        <a:buClr>
          <a:schemeClr val="accent3"/>
        </a:buClr>
        <a:buSzPct val="70000"/>
        <a:buFont typeface="Arial" pitchFamily="34" charset="0"/>
        <a:buChar char="►"/>
        <a:tabLst/>
        <a:defRPr sz="104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>
          <p15:clr>
            <a:srgbClr val="F26B43"/>
          </p15:clr>
        </p15:guide>
        <p15:guide id="3" orient="horz" pos="164">
          <p15:clr>
            <a:srgbClr val="F26B43"/>
          </p15:clr>
        </p15:guide>
        <p15:guide id="6" pos="7312">
          <p15:clr>
            <a:srgbClr val="F26B43"/>
          </p15:clr>
        </p15:guide>
        <p15:guide id="7" pos="372">
          <p15:clr>
            <a:srgbClr val="F26B43"/>
          </p15:clr>
        </p15:guide>
        <p15:guide id="8" pos="3842">
          <p15:clr>
            <a:srgbClr val="F26B43"/>
          </p15:clr>
        </p15:guide>
        <p15:guide id="9" orient="horz" pos="2160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DFBAEBF-5F48-4B3F-9562-D6B9038C3CF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5"/>
            </p:custDataLst>
            <p:extLst>
              <p:ext uri="{D42A27DB-BD31-4B8C-83A1-F6EECF244321}">
                <p14:modId xmlns:p14="http://schemas.microsoft.com/office/powerpoint/2010/main" val="1538737142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6" imgW="395" imgH="396" progId="TCLayout.ActiveDocument.1">
                  <p:embed/>
                </p:oleObj>
              </mc:Choice>
              <mc:Fallback>
                <p:oleObj name="think-cell Slide" r:id="rId36" imgW="395" imgH="39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DFBAEBF-5F48-4B3F-9562-D6B9038C3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243" y="262804"/>
            <a:ext cx="11011515" cy="5908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Title 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243" y="1137920"/>
            <a:ext cx="11011515" cy="50723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FA6A4-51DD-4CD3-99E3-F3619CC7A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646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ct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9683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40" r:id="rId1"/>
    <p:sldLayoutId id="2147484841" r:id="rId2"/>
    <p:sldLayoutId id="2147484842" r:id="rId3"/>
    <p:sldLayoutId id="2147484843" r:id="rId4"/>
    <p:sldLayoutId id="2147484844" r:id="rId5"/>
    <p:sldLayoutId id="2147484845" r:id="rId6"/>
    <p:sldLayoutId id="2147484846" r:id="rId7"/>
    <p:sldLayoutId id="2147484847" r:id="rId8"/>
    <p:sldLayoutId id="2147484848" r:id="rId9"/>
    <p:sldLayoutId id="2147484849" r:id="rId10"/>
    <p:sldLayoutId id="2147484850" r:id="rId11"/>
    <p:sldLayoutId id="2147484851" r:id="rId12"/>
    <p:sldLayoutId id="2147484852" r:id="rId13"/>
    <p:sldLayoutId id="2147484853" r:id="rId14"/>
    <p:sldLayoutId id="2147484854" r:id="rId15"/>
    <p:sldLayoutId id="2147484855" r:id="rId16"/>
    <p:sldLayoutId id="2147484856" r:id="rId17"/>
    <p:sldLayoutId id="2147484857" r:id="rId18"/>
    <p:sldLayoutId id="2147484858" r:id="rId19"/>
    <p:sldLayoutId id="2147484859" r:id="rId20"/>
    <p:sldLayoutId id="2147484860" r:id="rId21"/>
    <p:sldLayoutId id="2147484861" r:id="rId22"/>
    <p:sldLayoutId id="2147484862" r:id="rId23"/>
    <p:sldLayoutId id="2147484863" r:id="rId24"/>
    <p:sldLayoutId id="2147484864" r:id="rId25"/>
    <p:sldLayoutId id="2147484865" r:id="rId26"/>
    <p:sldLayoutId id="2147484866" r:id="rId27"/>
    <p:sldLayoutId id="2147484867" r:id="rId28"/>
    <p:sldLayoutId id="2147484868" r:id="rId29"/>
    <p:sldLayoutId id="2147484869" r:id="rId30"/>
    <p:sldLayoutId id="2147484870" r:id="rId31"/>
    <p:sldLayoutId id="2147484871" r:id="rId32"/>
    <p:sldLayoutId id="2147484872" r:id="rId33"/>
  </p:sldLayoutIdLst>
  <p:hf hdr="0" dt="0"/>
  <p:txStyles>
    <p:titleStyle>
      <a:lvl1pPr algn="l" defTabSz="913943" rtl="0" eaLnBrk="1" latinLnBrk="0" hangingPunct="1">
        <a:lnSpc>
          <a:spcPct val="100000"/>
        </a:lnSpc>
        <a:spcBef>
          <a:spcPct val="0"/>
        </a:spcBef>
        <a:buNone/>
        <a:defRPr sz="2399" b="0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ts val="600"/>
        </a:spcBef>
        <a:buClr>
          <a:schemeClr val="accent3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1pPr>
      <a:lvl2pPr marL="625162" indent="-268154" algn="l" defTabSz="913943" rtl="0" eaLnBrk="1" latinLnBrk="0" hangingPunct="1">
        <a:spcBef>
          <a:spcPts val="500"/>
        </a:spcBef>
        <a:buClr>
          <a:schemeClr val="accent3"/>
        </a:buClr>
        <a:buSzPct val="70000"/>
        <a:buFont typeface="Arial" pitchFamily="34" charset="0"/>
        <a:buChar char="►"/>
        <a:defRPr sz="13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2pPr>
      <a:lvl3pPr marL="896490" indent="-271327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1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3pPr>
      <a:lvl4pPr marL="1077374" indent="-180885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0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4pPr>
      <a:lvl5pPr marL="1258259" indent="-180885" algn="l" defTabSz="913943" rtl="0" eaLnBrk="1" latinLnBrk="0" hangingPunct="1">
        <a:spcBef>
          <a:spcPts val="300"/>
        </a:spcBef>
        <a:buClr>
          <a:schemeClr val="accent3"/>
        </a:buClr>
        <a:buSzPct val="70000"/>
        <a:buFont typeface="Arial" pitchFamily="34" charset="0"/>
        <a:buChar char="►"/>
        <a:tabLst/>
        <a:defRPr sz="104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>
          <p15:clr>
            <a:srgbClr val="F26B43"/>
          </p15:clr>
        </p15:guide>
        <p15:guide id="3" orient="horz" pos="164">
          <p15:clr>
            <a:srgbClr val="F26B43"/>
          </p15:clr>
        </p15:guide>
        <p15:guide id="6" pos="7312">
          <p15:clr>
            <a:srgbClr val="F26B43"/>
          </p15:clr>
        </p15:guide>
        <p15:guide id="7" pos="372">
          <p15:clr>
            <a:srgbClr val="F26B43"/>
          </p15:clr>
        </p15:guide>
        <p15:guide id="8" pos="3842">
          <p15:clr>
            <a:srgbClr val="F26B43"/>
          </p15:clr>
        </p15:guide>
        <p15:guide id="9" orient="horz" pos="2160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5DFBAEBF-5F48-4B3F-9562-D6B9038C3CF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5"/>
            </p:custDataLst>
            <p:extLst>
              <p:ext uri="{D42A27DB-BD31-4B8C-83A1-F6EECF244321}">
                <p14:modId xmlns:p14="http://schemas.microsoft.com/office/powerpoint/2010/main" val="1001412180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6" imgW="395" imgH="396" progId="TCLayout.ActiveDocument.1">
                  <p:embed/>
                </p:oleObj>
              </mc:Choice>
              <mc:Fallback>
                <p:oleObj name="think-cell Slide" r:id="rId36" imgW="395" imgH="39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5DFBAEBF-5F48-4B3F-9562-D6B9038C3C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243" y="262804"/>
            <a:ext cx="11011515" cy="59088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Title 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243" y="1137920"/>
            <a:ext cx="11011515" cy="507238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3FA6A4-51DD-4CD3-99E3-F3619CC7A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764640" y="6465259"/>
            <a:ext cx="662721" cy="18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algn="ctr" defTabSz="913943" rtl="0" eaLnBrk="1" latinLnBrk="0" hangingPunct="1">
              <a:defRPr lang="en-IN" sz="800" kern="1200" smtClean="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fld id="{F1BC30E3-FFE5-4B91-AA19-87A149EBB9E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84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74" r:id="rId1"/>
    <p:sldLayoutId id="2147484875" r:id="rId2"/>
    <p:sldLayoutId id="2147484876" r:id="rId3"/>
    <p:sldLayoutId id="2147484877" r:id="rId4"/>
    <p:sldLayoutId id="2147484878" r:id="rId5"/>
    <p:sldLayoutId id="2147484879" r:id="rId6"/>
    <p:sldLayoutId id="2147484880" r:id="rId7"/>
    <p:sldLayoutId id="2147484881" r:id="rId8"/>
    <p:sldLayoutId id="2147484882" r:id="rId9"/>
    <p:sldLayoutId id="2147484883" r:id="rId10"/>
    <p:sldLayoutId id="2147484884" r:id="rId11"/>
    <p:sldLayoutId id="2147484885" r:id="rId12"/>
    <p:sldLayoutId id="2147484886" r:id="rId13"/>
    <p:sldLayoutId id="2147484887" r:id="rId14"/>
    <p:sldLayoutId id="2147484888" r:id="rId15"/>
    <p:sldLayoutId id="2147484889" r:id="rId16"/>
    <p:sldLayoutId id="2147484890" r:id="rId17"/>
    <p:sldLayoutId id="2147484891" r:id="rId18"/>
    <p:sldLayoutId id="2147484892" r:id="rId19"/>
    <p:sldLayoutId id="2147484893" r:id="rId20"/>
    <p:sldLayoutId id="2147484894" r:id="rId21"/>
    <p:sldLayoutId id="2147484895" r:id="rId22"/>
    <p:sldLayoutId id="2147484896" r:id="rId23"/>
    <p:sldLayoutId id="2147484897" r:id="rId24"/>
    <p:sldLayoutId id="2147484898" r:id="rId25"/>
    <p:sldLayoutId id="2147484899" r:id="rId26"/>
    <p:sldLayoutId id="2147484900" r:id="rId27"/>
    <p:sldLayoutId id="2147484901" r:id="rId28"/>
    <p:sldLayoutId id="2147484902" r:id="rId29"/>
    <p:sldLayoutId id="2147484903" r:id="rId30"/>
    <p:sldLayoutId id="2147484904" r:id="rId31"/>
    <p:sldLayoutId id="2147484905" r:id="rId32"/>
    <p:sldLayoutId id="2147484906" r:id="rId33"/>
  </p:sldLayoutIdLst>
  <p:hf hdr="0" dt="0"/>
  <p:txStyles>
    <p:titleStyle>
      <a:lvl1pPr algn="l" defTabSz="913943" rtl="0" eaLnBrk="1" latinLnBrk="0" hangingPunct="1">
        <a:lnSpc>
          <a:spcPct val="100000"/>
        </a:lnSpc>
        <a:spcBef>
          <a:spcPct val="0"/>
        </a:spcBef>
        <a:buNone/>
        <a:defRPr sz="2399" b="0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ts val="600"/>
        </a:spcBef>
        <a:buClr>
          <a:schemeClr val="accent3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1pPr>
      <a:lvl2pPr marL="625162" indent="-268154" algn="l" defTabSz="913943" rtl="0" eaLnBrk="1" latinLnBrk="0" hangingPunct="1">
        <a:spcBef>
          <a:spcPts val="500"/>
        </a:spcBef>
        <a:buClr>
          <a:schemeClr val="accent3"/>
        </a:buClr>
        <a:buSzPct val="70000"/>
        <a:buFont typeface="Arial" pitchFamily="34" charset="0"/>
        <a:buChar char="►"/>
        <a:defRPr sz="13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2pPr>
      <a:lvl3pPr marL="896490" indent="-271327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1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3pPr>
      <a:lvl4pPr marL="1077374" indent="-180885" algn="l" defTabSz="913943" rtl="0" eaLnBrk="1" latinLnBrk="0" hangingPunct="1">
        <a:spcBef>
          <a:spcPts val="400"/>
        </a:spcBef>
        <a:buClr>
          <a:schemeClr val="accent3"/>
        </a:buClr>
        <a:buSzPct val="70000"/>
        <a:buFont typeface="Arial" pitchFamily="34" charset="0"/>
        <a:buChar char="►"/>
        <a:defRPr sz="109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4pPr>
      <a:lvl5pPr marL="1258259" indent="-180885" algn="l" defTabSz="913943" rtl="0" eaLnBrk="1" latinLnBrk="0" hangingPunct="1">
        <a:spcBef>
          <a:spcPts val="300"/>
        </a:spcBef>
        <a:buClr>
          <a:schemeClr val="accent3"/>
        </a:buClr>
        <a:buSzPct val="70000"/>
        <a:buFont typeface="Arial" pitchFamily="34" charset="0"/>
        <a:buChar char="►"/>
        <a:tabLst/>
        <a:defRPr sz="1049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4156">
          <p15:clr>
            <a:srgbClr val="F26B43"/>
          </p15:clr>
        </p15:guide>
        <p15:guide id="3" orient="horz" pos="164">
          <p15:clr>
            <a:srgbClr val="F26B43"/>
          </p15:clr>
        </p15:guide>
        <p15:guide id="6" pos="7312">
          <p15:clr>
            <a:srgbClr val="F26B43"/>
          </p15:clr>
        </p15:guide>
        <p15:guide id="7" pos="372">
          <p15:clr>
            <a:srgbClr val="F26B43"/>
          </p15:clr>
        </p15:guide>
        <p15:guide id="8" pos="3842">
          <p15:clr>
            <a:srgbClr val="F26B43"/>
          </p15:clr>
        </p15:guide>
        <p15:guide id="9" orient="horz" pos="2160">
          <p15:clr>
            <a:srgbClr val="F26B43"/>
          </p15:clr>
        </p15:guide>
      </p15:sldGuideLst>
    </p:ext>
  </p:extLst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415" imgH="416" progId="TCLayout.ActiveDocument.1">
                  <p:embed/>
                </p:oleObj>
              </mc:Choice>
              <mc:Fallback>
                <p:oleObj name="think-cell Slide" r:id="rId6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5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8188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85" indent="-101585" algn="l" defTabSz="685783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795" marR="0" indent="-101585" algn="l" defTabSz="685783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9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B4798C2-3A0C-43DD-A6D4-68521E89B06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85946781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530" imgH="531" progId="TCLayout.ActiveDocument.1">
                  <p:embed/>
                </p:oleObj>
              </mc:Choice>
              <mc:Fallback>
                <p:oleObj name="think-cell Slide" r:id="rId23" imgW="530" imgH="531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B4798C2-3A0C-43DD-A6D4-68521E89B0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01600"/>
            <a:ext cx="109728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425600"/>
            <a:ext cx="109728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0" name="EYLogoGraySlides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4360" y="6487200"/>
            <a:ext cx="310245" cy="31732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4722094-F584-4C76-A950-31517CD0F2C5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54605" y="6656400"/>
            <a:ext cx="609601" cy="1164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634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14" r:id="rId1"/>
    <p:sldLayoutId id="2147484915" r:id="rId2"/>
    <p:sldLayoutId id="2147484916" r:id="rId3"/>
    <p:sldLayoutId id="2147484917" r:id="rId4"/>
    <p:sldLayoutId id="2147484918" r:id="rId5"/>
    <p:sldLayoutId id="2147484919" r:id="rId6"/>
    <p:sldLayoutId id="2147484920" r:id="rId7"/>
    <p:sldLayoutId id="2147484921" r:id="rId8"/>
    <p:sldLayoutId id="2147484922" r:id="rId9"/>
    <p:sldLayoutId id="2147484923" r:id="rId10"/>
    <p:sldLayoutId id="2147484924" r:id="rId11"/>
    <p:sldLayoutId id="2147484925" r:id="rId12"/>
    <p:sldLayoutId id="2147484926" r:id="rId13"/>
    <p:sldLayoutId id="2147484927" r:id="rId14"/>
    <p:sldLayoutId id="2147484928" r:id="rId15"/>
    <p:sldLayoutId id="2147484929" r:id="rId16"/>
    <p:sldLayoutId id="2147484930" r:id="rId17"/>
    <p:sldLayoutId id="2147484931" r:id="rId18"/>
    <p:sldLayoutId id="2147484932" r:id="rId19"/>
    <p:sldLayoutId id="2147484933" r:id="rId20"/>
  </p:sldLayoutIdLst>
  <p:hf sldNum="0" hdr="0"/>
  <p:txStyles>
    <p:titleStyle>
      <a:lvl1pPr algn="l" defTabSz="913943" rtl="0" eaLnBrk="1" latinLnBrk="0" hangingPunct="1">
        <a:lnSpc>
          <a:spcPct val="85000"/>
        </a:lnSpc>
        <a:spcBef>
          <a:spcPct val="0"/>
        </a:spcBef>
        <a:buNone/>
        <a:defRPr sz="2999" b="1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399" kern="1200">
          <a:solidFill>
            <a:schemeClr val="bg1"/>
          </a:solidFill>
          <a:latin typeface="+mn-lt"/>
          <a:ea typeface="+mn-ea"/>
          <a:cs typeface="+mn-cs"/>
        </a:defRPr>
      </a:lvl1pPr>
      <a:lvl2pPr marL="712875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+mn-lt"/>
          <a:ea typeface="+mn-ea"/>
          <a:cs typeface="+mn-cs"/>
        </a:defRPr>
      </a:lvl2pPr>
      <a:lvl3pPr marL="1069313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+mn-lt"/>
          <a:ea typeface="+mn-ea"/>
          <a:cs typeface="+mn-cs"/>
        </a:defRPr>
      </a:lvl3pPr>
      <a:lvl4pPr marL="1425751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4pPr>
      <a:lvl5pPr marL="178218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B4798C2-3A0C-43DD-A6D4-68521E89B06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85946781"/>
              </p:ext>
            </p:extLst>
          </p:nvPr>
        </p:nvGraphicFramePr>
        <p:xfrm>
          <a:off x="1587" y="1588"/>
          <a:ext cx="158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530" imgH="531" progId="TCLayout.ActiveDocument.1">
                  <p:embed/>
                </p:oleObj>
              </mc:Choice>
              <mc:Fallback>
                <p:oleObj name="think-cell Slide" r:id="rId23" imgW="530" imgH="531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B4798C2-3A0C-43DD-A6D4-68521E89B0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7" y="1588"/>
                        <a:ext cx="158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01600"/>
            <a:ext cx="109728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425600"/>
            <a:ext cx="109728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0" name="EYLogoGraySlides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4360" y="6487200"/>
            <a:ext cx="310245" cy="31732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4722094-F584-4C76-A950-31517CD0F2C5}"/>
              </a:ext>
            </a:extLst>
          </p:cNvPr>
          <p:cNvPicPr>
            <a:picLocks noChangeAspect="1"/>
          </p:cNvPicPr>
          <p:nvPr userDrawn="1"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54605" y="6656400"/>
            <a:ext cx="609601" cy="1164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2365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36" r:id="rId1"/>
    <p:sldLayoutId id="2147484937" r:id="rId2"/>
    <p:sldLayoutId id="2147484938" r:id="rId3"/>
    <p:sldLayoutId id="2147484939" r:id="rId4"/>
    <p:sldLayoutId id="2147484940" r:id="rId5"/>
    <p:sldLayoutId id="2147484941" r:id="rId6"/>
    <p:sldLayoutId id="2147484942" r:id="rId7"/>
    <p:sldLayoutId id="2147484943" r:id="rId8"/>
    <p:sldLayoutId id="2147484944" r:id="rId9"/>
    <p:sldLayoutId id="2147484945" r:id="rId10"/>
    <p:sldLayoutId id="2147484946" r:id="rId11"/>
    <p:sldLayoutId id="2147484947" r:id="rId12"/>
    <p:sldLayoutId id="2147484948" r:id="rId13"/>
    <p:sldLayoutId id="2147484949" r:id="rId14"/>
    <p:sldLayoutId id="2147484950" r:id="rId15"/>
    <p:sldLayoutId id="2147484951" r:id="rId16"/>
    <p:sldLayoutId id="2147484952" r:id="rId17"/>
    <p:sldLayoutId id="2147484953" r:id="rId18"/>
    <p:sldLayoutId id="2147484954" r:id="rId19"/>
    <p:sldLayoutId id="2147484955" r:id="rId20"/>
  </p:sldLayoutIdLst>
  <p:hf sldNum="0" hdr="0"/>
  <p:txStyles>
    <p:titleStyle>
      <a:lvl1pPr algn="l" defTabSz="913943" rtl="0" eaLnBrk="1" latinLnBrk="0" hangingPunct="1">
        <a:lnSpc>
          <a:spcPct val="85000"/>
        </a:lnSpc>
        <a:spcBef>
          <a:spcPct val="0"/>
        </a:spcBef>
        <a:buNone/>
        <a:defRPr sz="2999" b="1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3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399" kern="1200">
          <a:solidFill>
            <a:schemeClr val="bg1"/>
          </a:solidFill>
          <a:latin typeface="+mn-lt"/>
          <a:ea typeface="+mn-ea"/>
          <a:cs typeface="+mn-cs"/>
        </a:defRPr>
      </a:lvl1pPr>
      <a:lvl2pPr marL="712875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+mn-lt"/>
          <a:ea typeface="+mn-ea"/>
          <a:cs typeface="+mn-cs"/>
        </a:defRPr>
      </a:lvl2pPr>
      <a:lvl3pPr marL="1069313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+mn-lt"/>
          <a:ea typeface="+mn-ea"/>
          <a:cs typeface="+mn-cs"/>
        </a:defRPr>
      </a:lvl3pPr>
      <a:lvl4pPr marL="1425751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4pPr>
      <a:lvl5pPr marL="1782188" indent="-356438" algn="l" defTabSz="913943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5pPr>
      <a:lvl6pPr marL="2513343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4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6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7" indent="-228486" algn="l" defTabSz="91394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43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4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6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7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8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91394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415" imgH="416" progId="TCLayout.ActiveDocument.1">
                  <p:embed/>
                </p:oleObj>
              </mc:Choice>
              <mc:Fallback>
                <p:oleObj name="think-cell Slide" r:id="rId4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5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99881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7" r:id="rId1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85" indent="-101585" algn="l" defTabSz="685783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795" marR="0" indent="-101585" algn="l" defTabSz="685783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9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7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7585562B-EC29-4F3C-BD40-7D3E2DD1A07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5"/>
            </p:custData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415" imgH="416" progId="TCLayout.ActiveDocument.1">
                  <p:embed/>
                </p:oleObj>
              </mc:Choice>
              <mc:Fallback>
                <p:oleObj name="think-cell Slide" r:id="rId6" imgW="415" imgH="41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7585562B-EC29-4F3C-BD40-7D3E2DD1A07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F652693B-B853-40B5-AB5B-3754221224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39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71" r:id="rId1"/>
    <p:sldLayoutId id="2147484373" r:id="rId2"/>
    <p:sldLayoutId id="2147484375" r:id="rId3"/>
  </p:sldLayoutIdLst>
  <p:hf hdr="0" dt="0"/>
  <p:txStyles>
    <p:titleStyle>
      <a:lvl1pPr algn="l" defTabSz="685783" rtl="0" eaLnBrk="1" latinLnBrk="0" hangingPunct="1">
        <a:lnSpc>
          <a:spcPct val="100000"/>
        </a:lnSpc>
        <a:spcBef>
          <a:spcPct val="0"/>
        </a:spcBef>
        <a:buNone/>
        <a:defRPr sz="2100" b="0" i="0" kern="1200" spc="0" baseline="0">
          <a:solidFill>
            <a:schemeClr val="bg1"/>
          </a:solidFill>
          <a:latin typeface="Lato Black" panose="020F0502020204030203" pitchFamily="34" charset="77"/>
          <a:ea typeface="Noto Sans JP" panose="020B0500000000000000" pitchFamily="34" charset="-128"/>
          <a:cs typeface="Arial" panose="020B0604020202020204" pitchFamily="34" charset="0"/>
        </a:defRPr>
      </a:lvl1pPr>
    </p:titleStyle>
    <p:bodyStyle>
      <a:lvl1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/>
        <a:buNone/>
        <a:defRPr sz="900" b="0" i="0" kern="1200" spc="0" baseline="0">
          <a:solidFill>
            <a:schemeClr val="bg1"/>
          </a:solidFill>
          <a:latin typeface="Lato" panose="020F0502020204030203" pitchFamily="34" charset="77"/>
          <a:ea typeface="Open Sans" charset="0"/>
          <a:cs typeface="Open Sans" charset="0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b="0" i="0" kern="1200">
          <a:solidFill>
            <a:schemeClr val="bg1"/>
          </a:solidFill>
          <a:latin typeface="Open Sans" charset="0"/>
          <a:ea typeface="Open Sans" charset="0"/>
          <a:cs typeface="Open Sans" charset="0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b="0" i="0" kern="1200">
          <a:solidFill>
            <a:schemeClr val="bg1"/>
          </a:solidFill>
          <a:latin typeface="Open Sans" charset="0"/>
          <a:ea typeface="Open Sans" charset="0"/>
          <a:cs typeface="Open Sans" charset="0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bg1"/>
          </a:solidFill>
          <a:latin typeface="Open Sans" charset="0"/>
          <a:ea typeface="Open Sans" charset="0"/>
          <a:cs typeface="Open Sans" charset="0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b="0" i="0" kern="1200">
          <a:solidFill>
            <a:schemeClr val="bg1"/>
          </a:solidFill>
          <a:latin typeface="Open Sans" charset="0"/>
          <a:ea typeface="Open Sans" charset="0"/>
          <a:cs typeface="Open Sans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1">
          <p15:clr>
            <a:srgbClr val="F26B43"/>
          </p15:clr>
        </p15:guide>
        <p15:guide id="2" pos="3120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A05A563E-331F-44C0-B0DF-9CA39CE8136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2327050384"/>
              </p:ext>
            </p:extLst>
          </p:nvPr>
        </p:nvGraphicFramePr>
        <p:xfrm>
          <a:off x="1586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3" imgW="530" imgH="531" progId="TCLayout.ActiveDocument.1">
                  <p:embed/>
                </p:oleObj>
              </mc:Choice>
              <mc:Fallback>
                <p:oleObj name="think-cell Slide" r:id="rId23" imgW="530" imgH="531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A05A563E-331F-44C0-B0DF-9CA39CE8136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6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01600"/>
            <a:ext cx="109728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425600"/>
            <a:ext cx="109728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1202" y="6519672"/>
            <a:ext cx="4579200" cy="201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7" name="Page Placeholder Gray"/>
          <p:cNvSpPr txBox="1"/>
          <p:nvPr/>
        </p:nvSpPr>
        <p:spPr>
          <a:xfrm>
            <a:off x="609600" y="6519672"/>
            <a:ext cx="886507" cy="20116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/>
          <a:p>
            <a:r>
              <a:rPr lang="en-GB" sz="1100">
                <a:solidFill>
                  <a:schemeClr val="bg1"/>
                </a:solidFill>
                <a:latin typeface="+mn-lt"/>
              </a:rPr>
              <a:t>Page </a:t>
            </a:r>
            <a:fld id="{9AE4D82F-B047-469B-AC52-A46321747EAF}" type="slidenum">
              <a:rPr lang="en-GB" sz="1100" smtClean="0">
                <a:solidFill>
                  <a:schemeClr val="bg1"/>
                </a:solidFill>
                <a:latin typeface="+mn-lt"/>
              </a:rPr>
              <a:pPr/>
              <a:t>‹N°›</a:t>
            </a:fld>
            <a:endParaRPr lang="en-GB" sz="110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494740" y="6519672"/>
            <a:ext cx="1370886" cy="201168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ED68D5E1-107C-4289-8E57-F91858C321D5}" type="datetime1">
              <a:rPr lang="nl-NL" smtClean="0"/>
              <a:t>13-07-2023</a:t>
            </a:fld>
            <a:endParaRPr lang="en-US"/>
          </a:p>
        </p:txBody>
      </p:sp>
      <p:pic>
        <p:nvPicPr>
          <p:cNvPr id="10" name="EYLogoGraySlides"/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6430" y="6327649"/>
            <a:ext cx="402295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5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0" r:id="rId1"/>
    <p:sldLayoutId id="2147484381" r:id="rId2"/>
    <p:sldLayoutId id="2147484382" r:id="rId3"/>
    <p:sldLayoutId id="2147484383" r:id="rId4"/>
    <p:sldLayoutId id="2147484384" r:id="rId5"/>
    <p:sldLayoutId id="2147484385" r:id="rId6"/>
    <p:sldLayoutId id="2147484386" r:id="rId7"/>
    <p:sldLayoutId id="2147484387" r:id="rId8"/>
    <p:sldLayoutId id="2147484388" r:id="rId9"/>
    <p:sldLayoutId id="2147484389" r:id="rId10"/>
    <p:sldLayoutId id="2147484390" r:id="rId11"/>
    <p:sldLayoutId id="2147484394" r:id="rId12"/>
    <p:sldLayoutId id="2147484395" r:id="rId13"/>
    <p:sldLayoutId id="2147484396" r:id="rId14"/>
    <p:sldLayoutId id="2147484397" r:id="rId15"/>
    <p:sldLayoutId id="2147484398" r:id="rId16"/>
    <p:sldLayoutId id="2147484399" r:id="rId17"/>
    <p:sldLayoutId id="2147484400" r:id="rId18"/>
    <p:sldLayoutId id="2147484401" r:id="rId19"/>
    <p:sldLayoutId id="2147484402" r:id="rId20"/>
  </p:sldLayoutIdLst>
  <p:hf sldNum="0" hdr="0"/>
  <p:txStyles>
    <p:titleStyle>
      <a:lvl1pPr algn="l" defTabSz="913991" rtl="0" eaLnBrk="1" latinLnBrk="0" hangingPunct="1">
        <a:lnSpc>
          <a:spcPct val="85000"/>
        </a:lnSpc>
        <a:spcBef>
          <a:spcPct val="0"/>
        </a:spcBef>
        <a:buNone/>
        <a:defRPr sz="2998" b="1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457" indent="-356457" algn="l" defTabSz="913991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399" kern="1200">
          <a:solidFill>
            <a:schemeClr val="bg1"/>
          </a:solidFill>
          <a:latin typeface="+mn-lt"/>
          <a:ea typeface="+mn-ea"/>
          <a:cs typeface="+mn-cs"/>
        </a:defRPr>
      </a:lvl1pPr>
      <a:lvl2pPr marL="712913" indent="-356457" algn="l" defTabSz="913991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999" kern="1200">
          <a:solidFill>
            <a:schemeClr val="bg1"/>
          </a:solidFill>
          <a:latin typeface="+mn-lt"/>
          <a:ea typeface="+mn-ea"/>
          <a:cs typeface="+mn-cs"/>
        </a:defRPr>
      </a:lvl2pPr>
      <a:lvl3pPr marL="1069370" indent="-356457" algn="l" defTabSz="913991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799" kern="1200">
          <a:solidFill>
            <a:schemeClr val="bg1"/>
          </a:solidFill>
          <a:latin typeface="+mn-lt"/>
          <a:ea typeface="+mn-ea"/>
          <a:cs typeface="+mn-cs"/>
        </a:defRPr>
      </a:lvl3pPr>
      <a:lvl4pPr marL="1425826" indent="-356457" algn="l" defTabSz="913991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4pPr>
      <a:lvl5pPr marL="1782283" indent="-356457" algn="l" defTabSz="913991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599" kern="1200">
          <a:solidFill>
            <a:schemeClr val="bg1"/>
          </a:solidFill>
          <a:latin typeface="+mn-lt"/>
          <a:ea typeface="+mn-ea"/>
          <a:cs typeface="+mn-cs"/>
        </a:defRPr>
      </a:lvl5pPr>
      <a:lvl6pPr marL="2513476" indent="-228497" algn="l" defTabSz="9139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471" indent="-228497" algn="l" defTabSz="9139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467" indent="-228497" algn="l" defTabSz="9139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4463" indent="-228497" algn="l" defTabSz="9139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96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991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987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983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978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974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970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965" algn="l" defTabSz="91399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15" imgH="416" progId="TCLayout.ActiveDocument.1">
                  <p:embed/>
                </p:oleObj>
              </mc:Choice>
              <mc:Fallback>
                <p:oleObj name="think-cell Slide" r:id="rId5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5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1680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6" r:id="rId1"/>
    <p:sldLayoutId id="2147484487" r:id="rId2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85" indent="-101585" algn="l" defTabSz="685783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795" marR="0" indent="-101585" algn="l" defTabSz="685783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9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276550702"/>
              </p:ext>
            </p:ext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15" imgH="416" progId="TCLayout.ActiveDocument.1">
                  <p:embed/>
                </p:oleObj>
              </mc:Choice>
              <mc:Fallback>
                <p:oleObj name="think-cell Slide" r:id="rId5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5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08194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2" r:id="rId1"/>
    <p:sldLayoutId id="2147484660" r:id="rId2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85" indent="-101585" algn="l" defTabSz="685783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795" marR="0" indent="-101585" algn="l" defTabSz="685783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9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6769DC04-F420-462E-84B0-A7A28230D5D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</p:nvPr>
        </p:nvGraphicFramePr>
        <p:xfrm>
          <a:off x="1591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415" imgH="416" progId="TCLayout.ActiveDocument.1">
                  <p:embed/>
                </p:oleObj>
              </mc:Choice>
              <mc:Fallback>
                <p:oleObj name="think-cell Slide" r:id="rId5" imgW="415" imgH="41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6769DC04-F420-462E-84B0-A7A28230D5D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1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F40584-5C8F-7049-9000-B760DA650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01577" y="6671786"/>
            <a:ext cx="630709" cy="1462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en-GB" sz="450" b="0" i="0" kern="1200" spc="8" smtClean="0">
                <a:solidFill>
                  <a:schemeClr val="bg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fld id="{815295A1-976B-814B-9086-58070A62ABA6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0B1F2E8-883F-3344-80F1-59ACDE8329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9085" y="1825625"/>
            <a:ext cx="10515600" cy="4351338"/>
          </a:xfrm>
          <a:prstGeom prst="rect">
            <a:avLst/>
          </a:prstGeom>
        </p:spPr>
        <p:txBody>
          <a:bodyPr vert="horz" lIns="0" tIns="46800" rIns="0" bIns="0" rtlCol="0">
            <a:normAutofit/>
          </a:bodyPr>
          <a:lstStyle/>
          <a:p>
            <a:pPr lvl="0"/>
            <a:r>
              <a:rPr lang="en-GB" noProof="0"/>
              <a:t>Click to edit [12 bold – TAB to cycle through styles]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9428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69" r:id="rId1"/>
    <p:sldLayoutId id="2147484670" r:id="rId2"/>
  </p:sldLayoutIdLst>
  <p:hf sldNum="0"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783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defRPr sz="900" b="1" i="0" kern="1200">
          <a:solidFill>
            <a:schemeClr val="tx1"/>
          </a:solidFill>
          <a:latin typeface="Lato" panose="020F0502020204030203" pitchFamily="34" charset="0"/>
          <a:ea typeface="Lato" panose="020F0502020204030203" pitchFamily="34" charset="0"/>
          <a:cs typeface="Lato" panose="020F0502020204030203" pitchFamily="34" charset="0"/>
        </a:defRPr>
      </a:lvl1pPr>
      <a:lvl2pPr marL="0" indent="0" algn="l" defTabSz="685783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rgbClr val="60CC79"/>
        </a:buClr>
        <a:buFont typeface="Arial" panose="020B0604020202020204" pitchFamily="34" charset="0"/>
        <a:buNone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2pPr>
      <a:lvl3pPr marL="101585" indent="-101585" algn="l" defTabSz="685783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rgbClr val="60CC79"/>
        </a:buClr>
        <a:buSzPct val="120000"/>
        <a:buFont typeface="Arial" panose="020B0604020202020204" pitchFamily="34" charset="0"/>
        <a:buChar char="•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3pPr>
      <a:lvl4pPr marL="223795" marR="0" indent="-101585" algn="l" defTabSz="685783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SzPct val="80000"/>
        <a:buFont typeface="Courier New" panose="02070309020205020404" pitchFamily="49" charset="0"/>
        <a:buChar char="o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4pPr>
      <a:lvl5pPr marL="0" indent="-146790" algn="l" defTabSz="685783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rgbClr val="60CC79"/>
        </a:buClr>
        <a:buFont typeface="+mj-lt"/>
        <a:buAutoNum type="arabicPeriod"/>
        <a:tabLst/>
        <a:defRPr sz="900" b="0" i="0" kern="1200">
          <a:solidFill>
            <a:schemeClr val="tx1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F76180E7-5CDD-4186-93AE-23610671D15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1961720082"/>
              </p:ext>
            </p:extLst>
          </p:nvPr>
        </p:nvGraphicFramePr>
        <p:xfrm>
          <a:off x="1589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530" imgH="531" progId="TCLayout.ActiveDocument.1">
                  <p:embed/>
                </p:oleObj>
              </mc:Choice>
              <mc:Fallback>
                <p:oleObj name="think-cell Slide" r:id="rId4" imgW="530" imgH="531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F76180E7-5CDD-4186-93AE-23610671D15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9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er 9"/>
          <p:cNvGrpSpPr/>
          <p:nvPr userDrawn="1"/>
        </p:nvGrpSpPr>
        <p:grpSpPr>
          <a:xfrm>
            <a:off x="-8792" y="3200402"/>
            <a:ext cx="3296569" cy="3657601"/>
            <a:chOff x="0" y="7550293"/>
            <a:chExt cx="6593137" cy="6165707"/>
          </a:xfrm>
        </p:grpSpPr>
        <p:sp>
          <p:nvSpPr>
            <p:cNvPr id="10" name="Rectangle"/>
            <p:cNvSpPr/>
            <p:nvPr/>
          </p:nvSpPr>
          <p:spPr>
            <a:xfrm>
              <a:off x="4312" y="8485508"/>
              <a:ext cx="6588825" cy="5230492"/>
            </a:xfrm>
            <a:prstGeom prst="rect">
              <a:avLst/>
            </a:prstGeom>
            <a:solidFill>
              <a:srgbClr val="F9D548"/>
            </a:solidFill>
            <a:ln w="12700">
              <a:miter lim="400000"/>
            </a:ln>
          </p:spPr>
          <p:txBody>
            <a:bodyPr lIns="0" tIns="0" rIns="0" bIns="0" anchor="t" anchorCtr="0"/>
            <a:lstStyle/>
            <a:p>
              <a:pPr algn="r"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99"/>
            </a:p>
          </p:txBody>
        </p:sp>
        <p:sp>
          <p:nvSpPr>
            <p:cNvPr id="11" name="Triangle"/>
            <p:cNvSpPr/>
            <p:nvPr/>
          </p:nvSpPr>
          <p:spPr>
            <a:xfrm flipH="1">
              <a:off x="0" y="7550293"/>
              <a:ext cx="6591600" cy="9537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solidFill>
              <a:srgbClr val="F9D548"/>
            </a:solidFill>
            <a:ln w="12700">
              <a:miter lim="400000"/>
            </a:ln>
          </p:spPr>
          <p:txBody>
            <a:bodyPr lIns="0" tIns="0" rIns="0" bIns="0" anchor="t" anchorCtr="0"/>
            <a:lstStyle/>
            <a:p>
              <a:pPr algn="r"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99"/>
            </a:p>
          </p:txBody>
        </p:sp>
      </p:grpSp>
      <p:sp>
        <p:nvSpPr>
          <p:cNvPr id="13" name="SON ATOUT DANS LA MISSION"/>
          <p:cNvSpPr txBox="1"/>
          <p:nvPr userDrawn="1"/>
        </p:nvSpPr>
        <p:spPr>
          <a:xfrm>
            <a:off x="3520600" y="-215182"/>
            <a:ext cx="3566002" cy="751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5387" tIns="25387" rIns="25387" bIns="25387" anchor="t" anchorCtr="0">
            <a:spAutoFit/>
          </a:bodyPr>
          <a:lstStyle>
            <a:lvl1pPr algn="l" defTabSz="457200">
              <a:lnSpc>
                <a:spcPts val="6700"/>
              </a:lnSpc>
              <a:spcBef>
                <a:spcPts val="700"/>
              </a:spcBef>
              <a:defRPr sz="4000" b="0">
                <a:latin typeface="EYInterstate Bold"/>
                <a:ea typeface="EYInterstate Bold"/>
                <a:cs typeface="EYInterstate Bold"/>
                <a:sym typeface="EYInterstate Bold"/>
              </a:defRPr>
            </a:lvl1pPr>
          </a:lstStyle>
          <a:p>
            <a:r>
              <a:rPr sz="1799">
                <a:solidFill>
                  <a:schemeClr val="tx1">
                    <a:lumMod val="85000"/>
                    <a:lumOff val="15000"/>
                  </a:schemeClr>
                </a:solidFill>
              </a:rPr>
              <a:t>ATOUT</a:t>
            </a:r>
            <a:r>
              <a:rPr lang="fr-FR" sz="1799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sz="1799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fr-FR" sz="1799">
                <a:solidFill>
                  <a:schemeClr val="tx1">
                    <a:lumMod val="85000"/>
                    <a:lumOff val="15000"/>
                  </a:schemeClr>
                </a:solidFill>
              </a:rPr>
              <a:t>POUR</a:t>
            </a:r>
            <a:r>
              <a:rPr sz="1799">
                <a:solidFill>
                  <a:schemeClr val="tx1">
                    <a:lumMod val="85000"/>
                    <a:lumOff val="15000"/>
                  </a:schemeClr>
                </a:solidFill>
              </a:rPr>
              <a:t> LA MISSION</a:t>
            </a:r>
          </a:p>
        </p:txBody>
      </p:sp>
      <p:sp>
        <p:nvSpPr>
          <p:cNvPr id="15" name="SES EXPERIENCES SIGNIFICATIVES"/>
          <p:cNvSpPr txBox="1"/>
          <p:nvPr userDrawn="1"/>
        </p:nvSpPr>
        <p:spPr>
          <a:xfrm>
            <a:off x="3520599" y="1952293"/>
            <a:ext cx="3717364" cy="3282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387" tIns="25387" rIns="25387" bIns="25387" anchor="t" anchorCtr="0">
            <a:spAutoFit/>
          </a:bodyPr>
          <a:lstStyle>
            <a:lvl1pPr algn="l">
              <a:defRPr sz="4000" b="0">
                <a:latin typeface="EYInterstate Bold"/>
                <a:ea typeface="EYInterstate Bold"/>
                <a:cs typeface="EYInterstate Bold"/>
                <a:sym typeface="EYInterstate Bold"/>
              </a:defRPr>
            </a:lvl1pPr>
          </a:lstStyle>
          <a:p>
            <a:r>
              <a:rPr lang="fr-FR" sz="1799" noProof="0">
                <a:solidFill>
                  <a:schemeClr val="tx1">
                    <a:lumMod val="85000"/>
                    <a:lumOff val="15000"/>
                  </a:schemeClr>
                </a:solidFill>
              </a:rPr>
              <a:t>EXPÉRIENCES SIGNIFICATIVES </a:t>
            </a:r>
          </a:p>
        </p:txBody>
      </p:sp>
      <p:sp>
        <p:nvSpPr>
          <p:cNvPr id="22" name="SES COMPÉTENCES"/>
          <p:cNvSpPr txBox="1"/>
          <p:nvPr userDrawn="1"/>
        </p:nvSpPr>
        <p:spPr>
          <a:xfrm>
            <a:off x="7815777" y="-215182"/>
            <a:ext cx="3351480" cy="751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5387" tIns="25387" rIns="25387" bIns="25387" anchor="t" anchorCtr="0">
            <a:spAutoFit/>
          </a:bodyPr>
          <a:lstStyle>
            <a:lvl1pPr algn="l" defTabSz="457200">
              <a:lnSpc>
                <a:spcPts val="6700"/>
              </a:lnSpc>
              <a:spcBef>
                <a:spcPts val="700"/>
              </a:spcBef>
              <a:defRPr sz="4000" b="0">
                <a:latin typeface="EYInterstate Bold"/>
                <a:ea typeface="EYInterstate Bold"/>
                <a:cs typeface="EYInterstate Bold"/>
                <a:sym typeface="EYInterstate Bold"/>
              </a:defRPr>
            </a:lvl1pPr>
          </a:lstStyle>
          <a:p>
            <a:r>
              <a:rPr lang="fr-FR" sz="1799">
                <a:solidFill>
                  <a:schemeClr val="tx1">
                    <a:lumMod val="85000"/>
                    <a:lumOff val="15000"/>
                  </a:schemeClr>
                </a:solidFill>
              </a:rPr>
              <a:t>DOMAINES D’INTERVENTION</a:t>
            </a:r>
            <a:endParaRPr sz="1799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724401" y="6494400"/>
            <a:ext cx="2743200" cy="363600"/>
          </a:xfrm>
          <a:prstGeom prst="rect">
            <a:avLst/>
          </a:prstGeom>
        </p:spPr>
        <p:txBody>
          <a:bodyPr wrap="square" anchor="ctr" anchorCtr="0">
            <a:noAutofit/>
          </a:bodyPr>
          <a:lstStyle/>
          <a:p>
            <a:pPr algn="ctr"/>
            <a:fld id="{86CB4B4D-7CA3-9044-876B-883B54F8677D}" type="slidenum">
              <a:rPr lang="fr-FR" sz="900" b="0" i="0" kern="0" smtClean="0">
                <a:solidFill>
                  <a:schemeClr val="tx1"/>
                </a:solidFill>
                <a:latin typeface="Calibri Light" charset="0"/>
                <a:ea typeface="Calibri Light" charset="0"/>
                <a:cs typeface="Calibri Light" charset="0"/>
                <a:sym typeface="EYInterstate Bold"/>
              </a:rPr>
              <a:pPr algn="ctr"/>
              <a:t>‹N°›</a:t>
            </a:fld>
            <a:endParaRPr lang="fr-FR" sz="900" b="0" i="0">
              <a:solidFill>
                <a:schemeClr val="tx1"/>
              </a:solidFill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5901" y="6274154"/>
            <a:ext cx="461000" cy="45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029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8" r:id="rId1"/>
  </p:sldLayoutIdLst>
  <p:transition spd="med"/>
  <p:txStyles>
    <p:titleStyle>
      <a:lvl1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412544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597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317341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634683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952024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1269365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1586706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1904048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2221389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2538730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2856071" marR="0" indent="-317341" algn="l" defTabSz="412544" latinLnBrk="0">
        <a:lnSpc>
          <a:spcPct val="100000"/>
        </a:lnSpc>
        <a:spcBef>
          <a:spcPts val="2949"/>
        </a:spcBef>
        <a:spcAft>
          <a:spcPts val="0"/>
        </a:spcAft>
        <a:buClrTx/>
        <a:buSzPct val="125000"/>
        <a:buFontTx/>
        <a:buChar char="•"/>
        <a:tabLst/>
        <a:defRPr sz="2599" b="0" i="0" u="none" strike="noStrike" cap="none" spc="0" baseline="0">
          <a:ln>
            <a:noFill/>
          </a:ln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243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486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729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6971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214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457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799700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3943" algn="ctr" defTabSz="412544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9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01">
          <p15:clr>
            <a:srgbClr val="F26B43"/>
          </p15:clr>
        </p15:guide>
        <p15:guide id="2" pos="121">
          <p15:clr>
            <a:srgbClr val="F26B43"/>
          </p15:clr>
        </p15:guide>
        <p15:guide id="3" pos="7559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CE211D17-58C2-4EFA-B72E-8F505FA38E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938295922"/>
              </p:ext>
            </p:extLst>
          </p:nvPr>
        </p:nvGraphicFramePr>
        <p:xfrm>
          <a:off x="1955" y="1589"/>
          <a:ext cx="1953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CE211D17-58C2-4EFA-B72E-8F505FA38E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55" y="1589"/>
                        <a:ext cx="1953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InnerGrid" hidden="1">
            <a:extLst>
              <a:ext uri="{FF2B5EF4-FFF2-40B4-BE49-F238E27FC236}">
                <a16:creationId xmlns:a16="http://schemas.microsoft.com/office/drawing/2014/main" id="{434328D2-D3BC-436B-BE25-3271BB47CC63}"/>
              </a:ext>
            </a:extLst>
          </p:cNvPr>
          <p:cNvSpPr/>
          <p:nvPr userDrawn="1"/>
        </p:nvSpPr>
        <p:spPr>
          <a:xfrm>
            <a:off x="481745" y="1776549"/>
            <a:ext cx="11222575" cy="4244702"/>
          </a:xfrm>
          <a:prstGeom prst="rect">
            <a:avLst/>
          </a:prstGeom>
          <a:noFill/>
          <a:ln w="9525">
            <a:solidFill>
              <a:schemeClr val="accent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de-DE" sz="1100">
              <a:solidFill>
                <a:schemeClr val="tx2"/>
              </a:solidFill>
            </a:endParaRPr>
          </a:p>
        </p:txBody>
      </p:sp>
      <p:sp>
        <p:nvSpPr>
          <p:cNvPr id="3" name="Master text box"/>
          <p:cNvSpPr>
            <a:spLocks noGrp="1"/>
          </p:cNvSpPr>
          <p:nvPr userDrawn="1">
            <p:ph type="body" idx="1"/>
          </p:nvPr>
        </p:nvSpPr>
        <p:spPr>
          <a:xfrm>
            <a:off x="203077" y="1549400"/>
            <a:ext cx="11785846" cy="4699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Action title"/>
          <p:cNvSpPr>
            <a:spLocks noGrp="1"/>
          </p:cNvSpPr>
          <p:nvPr userDrawn="1">
            <p:ph type="title"/>
          </p:nvPr>
        </p:nvSpPr>
        <p:spPr>
          <a:xfrm>
            <a:off x="203077" y="352370"/>
            <a:ext cx="11785846" cy="470898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en-GB"/>
          </a:p>
        </p:txBody>
      </p:sp>
      <p:sp>
        <p:nvSpPr>
          <p:cNvPr id="15" name="Page number"/>
          <p:cNvSpPr txBox="1"/>
          <p:nvPr userDrawn="1"/>
        </p:nvSpPr>
        <p:spPr>
          <a:xfrm>
            <a:off x="9091164" y="6530157"/>
            <a:ext cx="2854651" cy="198000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>
                <a:solidFill>
                  <a:schemeClr val="bg1"/>
                </a:solidFill>
              </a:rPr>
              <a:t>EY | Page </a:t>
            </a:r>
            <a:fld id="{9AE4D82F-B047-469B-AC52-A46321747EAF}" type="slidenum">
              <a:rPr lang="en-GB" sz="900" smtClean="0">
                <a:solidFill>
                  <a:schemeClr val="bg1"/>
                </a:solidFill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lang="en-GB" sz="90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2801815" y="6669361"/>
            <a:ext cx="9144000" cy="200055"/>
          </a:xfrm>
          <a:prstGeom prst="rect">
            <a:avLst/>
          </a:prstGeom>
        </p:spPr>
        <p:txBody>
          <a:bodyPr lIns="0" rIns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0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</a:rPr>
              <a:t>© 2020 Property of Ernst &amp; Young Advisory - Confidential</a:t>
            </a:r>
          </a:p>
        </p:txBody>
      </p:sp>
    </p:spTree>
    <p:extLst>
      <p:ext uri="{BB962C8B-B14F-4D97-AF65-F5344CB8AC3E}">
        <p14:creationId xmlns:p14="http://schemas.microsoft.com/office/powerpoint/2010/main" val="2141579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6" r:id="rId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1800" b="1" kern="1200">
          <a:solidFill>
            <a:srgbClr val="646464"/>
          </a:solidFill>
          <a:latin typeface="+mj-lt"/>
          <a:ea typeface="+mj-ea"/>
          <a:cs typeface="Arial" pitchFamily="34" charset="0"/>
        </a:defRPr>
      </a:lvl1pPr>
    </p:titleStyle>
    <p:bodyStyle>
      <a:lvl1pPr marL="171450" indent="-171450" algn="l" defTabSz="914400" rtl="0" eaLnBrk="1" latinLnBrk="0" hangingPunct="1">
        <a:spcBef>
          <a:spcPct val="20000"/>
        </a:spcBef>
        <a:buClrTx/>
        <a:buSzPct val="75000"/>
        <a:buFont typeface="Arial" panose="020B0604020202020204" pitchFamily="34" charset="0"/>
        <a:buChar char="►"/>
        <a:defRPr sz="1100" kern="1200" baseline="0">
          <a:solidFill>
            <a:srgbClr val="646464"/>
          </a:solidFill>
          <a:latin typeface="+mn-lt"/>
          <a:ea typeface="+mn-ea"/>
          <a:cs typeface="+mn-cs"/>
        </a:defRPr>
      </a:lvl1pPr>
      <a:lvl2pPr marL="357188" indent="-169863" algn="l" defTabSz="914400" rtl="0" eaLnBrk="1" latinLnBrk="0" hangingPunct="1">
        <a:spcBef>
          <a:spcPct val="20000"/>
        </a:spcBef>
        <a:buClrTx/>
        <a:buSzPct val="75000"/>
        <a:buFont typeface="Arial" panose="020B0604020202020204" pitchFamily="34" charset="0"/>
        <a:buChar char="‒"/>
        <a:defRPr sz="1100" kern="1200">
          <a:solidFill>
            <a:srgbClr val="646464"/>
          </a:solidFill>
          <a:latin typeface="+mn-lt"/>
          <a:ea typeface="+mn-ea"/>
          <a:cs typeface="+mn-cs"/>
        </a:defRPr>
      </a:lvl2pPr>
      <a:lvl3pPr marL="539750" indent="-171450" algn="l" defTabSz="914400" rtl="0" eaLnBrk="1" latinLnBrk="0" hangingPunct="1">
        <a:spcBef>
          <a:spcPct val="20000"/>
        </a:spcBef>
        <a:buClrTx/>
        <a:buSzPct val="75000"/>
        <a:buFont typeface="Wingdings 2" panose="05020102010507070707" pitchFamily="18" charset="2"/>
        <a:buChar char=""/>
        <a:tabLst/>
        <a:defRPr sz="1100" kern="1200">
          <a:solidFill>
            <a:srgbClr val="646464"/>
          </a:solidFill>
          <a:latin typeface="+mn-lt"/>
          <a:ea typeface="+mn-ea"/>
          <a:cs typeface="+mn-cs"/>
        </a:defRPr>
      </a:lvl3pPr>
      <a:lvl4pPr marL="685800" indent="-171450" algn="l" defTabSz="914400" rtl="0" eaLnBrk="1" latinLnBrk="0" hangingPunct="1">
        <a:spcBef>
          <a:spcPct val="20000"/>
        </a:spcBef>
        <a:buClr>
          <a:srgbClr val="808080"/>
        </a:buClr>
        <a:buSzPct val="75000"/>
        <a:buFont typeface="Arial" panose="020B0604020202020204" pitchFamily="34" charset="0"/>
        <a:buChar char="►"/>
        <a:tabLst/>
        <a:defRPr sz="1100" kern="1200">
          <a:solidFill>
            <a:schemeClr val="bg1"/>
          </a:solidFill>
          <a:latin typeface="+mn-lt"/>
          <a:ea typeface="+mn-ea"/>
          <a:cs typeface="+mn-cs"/>
        </a:defRPr>
      </a:lvl4pPr>
      <a:lvl5pPr marL="857250" indent="-171450" algn="l" defTabSz="914400" rtl="0" eaLnBrk="1" latinLnBrk="0" hangingPunct="1">
        <a:spcBef>
          <a:spcPct val="20000"/>
        </a:spcBef>
        <a:buClr>
          <a:srgbClr val="808080"/>
        </a:buClr>
        <a:buSzPct val="75000"/>
        <a:buFont typeface="Arial" panose="020B0604020202020204" pitchFamily="34" charset="0"/>
        <a:buChar char="►"/>
        <a:defRPr sz="11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4" pos="615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04.xml"/><Relationship Id="rId1" Type="http://schemas.openxmlformats.org/officeDocument/2006/relationships/tags" Target="../tags/tag22.x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6265A119-4D20-4B29-B415-97FFC4B56B1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95" imgH="396" progId="TCLayout.ActiveDocument.1">
                  <p:embed/>
                </p:oleObj>
              </mc:Choice>
              <mc:Fallback>
                <p:oleObj name="think-cell Slide" r:id="rId4" imgW="395" imgH="396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6265A119-4D20-4B29-B415-97FFC4B56B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oup 12">
            <a:extLst>
              <a:ext uri="{FF2B5EF4-FFF2-40B4-BE49-F238E27FC236}">
                <a16:creationId xmlns:a16="http://schemas.microsoft.com/office/drawing/2014/main" id="{B63E5326-6FE1-49B1-8DC5-0508B61CE19A}"/>
              </a:ext>
            </a:extLst>
          </p:cNvPr>
          <p:cNvGrpSpPr/>
          <p:nvPr/>
        </p:nvGrpSpPr>
        <p:grpSpPr>
          <a:xfrm>
            <a:off x="590243" y="1309694"/>
            <a:ext cx="1368000" cy="494220"/>
            <a:chOff x="32545" y="1156705"/>
            <a:chExt cx="1368000" cy="494220"/>
          </a:xfrm>
        </p:grpSpPr>
        <p:sp>
          <p:nvSpPr>
            <p:cNvPr id="8" name="Arrow: Down 7">
              <a:extLst>
                <a:ext uri="{FF2B5EF4-FFF2-40B4-BE49-F238E27FC236}">
                  <a16:creationId xmlns:a16="http://schemas.microsoft.com/office/drawing/2014/main" id="{5E0F3BA5-8D9C-46C6-A7EE-4A2CF23D5561}"/>
                </a:ext>
              </a:extLst>
            </p:cNvPr>
            <p:cNvSpPr/>
            <p:nvPr/>
          </p:nvSpPr>
          <p:spPr bwMode="auto">
            <a:xfrm>
              <a:off x="440507" y="1244984"/>
              <a:ext cx="555853" cy="405941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28CEF38-EF8E-4B3B-9323-4A3C8C4A219D}"/>
                </a:ext>
              </a:extLst>
            </p:cNvPr>
            <p:cNvSpPr/>
            <p:nvPr/>
          </p:nvSpPr>
          <p:spPr bwMode="auto">
            <a:xfrm>
              <a:off x="32545" y="1156705"/>
              <a:ext cx="1368000" cy="264868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Processus de sélection des OF contrôlés </a:t>
              </a:r>
            </a:p>
          </p:txBody>
        </p:sp>
      </p:grpSp>
      <p:sp>
        <p:nvSpPr>
          <p:cNvPr id="5" name="Titre 4">
            <a:extLst>
              <a:ext uri="{FF2B5EF4-FFF2-40B4-BE49-F238E27FC236}">
                <a16:creationId xmlns:a16="http://schemas.microsoft.com/office/drawing/2014/main" id="{DC61911C-13ED-40F9-8F6B-3C91DAD76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anchor="ctr"/>
          <a:lstStyle/>
          <a:p>
            <a:pPr marL="0" indent="0" algn="just">
              <a:buNone/>
            </a:pPr>
            <a:r>
              <a:rPr lang="fr-FR" sz="2000" dirty="0">
                <a:solidFill>
                  <a:prstClr val="black"/>
                </a:solidFill>
                <a:latin typeface="EYInterstate Regular" panose="02000503020000020004" pitchFamily="2" charset="0"/>
              </a:rPr>
              <a:t>Le contrôle flash - processus</a:t>
            </a:r>
          </a:p>
        </p:txBody>
      </p:sp>
      <p:sp>
        <p:nvSpPr>
          <p:cNvPr id="112" name="Espace réservé du numéro de diapositive 3">
            <a:extLst>
              <a:ext uri="{FF2B5EF4-FFF2-40B4-BE49-F238E27FC236}">
                <a16:creationId xmlns:a16="http://schemas.microsoft.com/office/drawing/2014/main" id="{FA0020A3-1A2B-4A9E-B108-E548E1883E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6189" y="6597138"/>
            <a:ext cx="662721" cy="180000"/>
          </a:xfrm>
        </p:spPr>
        <p:txBody>
          <a:bodyPr/>
          <a:lstStyle/>
          <a:p>
            <a:pPr marL="0" marR="0" lvl="0" indent="0" algn="l" defTabSz="913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1BC30E3-FFE5-4B91-AA19-87A149EBB9EE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pPr marL="0" marR="0" lvl="0" indent="0" algn="l" defTabSz="9139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82C6F964-3C36-4EBA-91C1-AEBA24DFBE96}"/>
              </a:ext>
            </a:extLst>
          </p:cNvPr>
          <p:cNvGrpSpPr/>
          <p:nvPr/>
        </p:nvGrpSpPr>
        <p:grpSpPr>
          <a:xfrm>
            <a:off x="477549" y="6106060"/>
            <a:ext cx="6693744" cy="648551"/>
            <a:chOff x="455431" y="6077592"/>
            <a:chExt cx="6693744" cy="648551"/>
          </a:xfrm>
        </p:grpSpPr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55EDE9D9-D6CF-47D9-BA1D-F559CAF85208}"/>
                </a:ext>
              </a:extLst>
            </p:cNvPr>
            <p:cNvSpPr/>
            <p:nvPr/>
          </p:nvSpPr>
          <p:spPr bwMode="auto">
            <a:xfrm>
              <a:off x="455431" y="6258025"/>
              <a:ext cx="6000212" cy="344923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78F6C7D-F0F9-483E-AA23-7767C6A11852}"/>
                </a:ext>
              </a:extLst>
            </p:cNvPr>
            <p:cNvSpPr/>
            <p:nvPr/>
          </p:nvSpPr>
          <p:spPr bwMode="auto">
            <a:xfrm>
              <a:off x="455432" y="6077592"/>
              <a:ext cx="6417425" cy="648551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1" i="0" u="sng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Légende</a:t>
              </a:r>
              <a:r>
                <a:rPr kumimoji="0" lang="fr-FR" sz="10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 :</a:t>
              </a: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2C5B841-81F4-4DD2-9BFD-D143E89EA2C5}"/>
                </a:ext>
              </a:extLst>
            </p:cNvPr>
            <p:cNvSpPr/>
            <p:nvPr/>
          </p:nvSpPr>
          <p:spPr bwMode="auto">
            <a:xfrm>
              <a:off x="2925420" y="6247162"/>
              <a:ext cx="360000" cy="180000"/>
            </a:xfrm>
            <a:prstGeom prst="rect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C92EF00-8B5C-4248-B25F-72B28128032A}"/>
                </a:ext>
              </a:extLst>
            </p:cNvPr>
            <p:cNvSpPr txBox="1"/>
            <p:nvPr/>
          </p:nvSpPr>
          <p:spPr>
            <a:xfrm>
              <a:off x="3372987" y="6275315"/>
              <a:ext cx="257542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Action réalisée par le contrôleur </a:t>
              </a:r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8CB6DAA1-9FDC-428A-8BF0-E12E3D90FBEC}"/>
                </a:ext>
              </a:extLst>
            </p:cNvPr>
            <p:cNvSpPr/>
            <p:nvPr/>
          </p:nvSpPr>
          <p:spPr bwMode="auto">
            <a:xfrm>
              <a:off x="2925420" y="6463995"/>
              <a:ext cx="360000" cy="180000"/>
            </a:xfrm>
            <a:prstGeom prst="rect">
              <a:avLst/>
            </a:prstGeom>
            <a:solidFill>
              <a:srgbClr val="8CE8A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501189F0-0F08-49D9-B513-9643867591D0}"/>
                </a:ext>
              </a:extLst>
            </p:cNvPr>
            <p:cNvSpPr txBox="1"/>
            <p:nvPr/>
          </p:nvSpPr>
          <p:spPr>
            <a:xfrm>
              <a:off x="3372987" y="6492148"/>
              <a:ext cx="257542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Action réalisée par l’OF</a:t>
              </a:r>
            </a:p>
          </p:txBody>
        </p:sp>
        <p:sp>
          <p:nvSpPr>
            <p:cNvPr id="126" name="Losange 31">
              <a:extLst>
                <a:ext uri="{FF2B5EF4-FFF2-40B4-BE49-F238E27FC236}">
                  <a16:creationId xmlns:a16="http://schemas.microsoft.com/office/drawing/2014/main" id="{E1651CC0-A13A-4E90-9FDD-ABB249059E09}"/>
                </a:ext>
              </a:extLst>
            </p:cNvPr>
            <p:cNvSpPr/>
            <p:nvPr/>
          </p:nvSpPr>
          <p:spPr bwMode="auto">
            <a:xfrm>
              <a:off x="573199" y="6326848"/>
              <a:ext cx="288000" cy="288000"/>
            </a:xfrm>
            <a:prstGeom prst="diamond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400" b="1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80DCD2FE-93D4-4671-A5A3-BFBC5CA5DD4F}"/>
                </a:ext>
              </a:extLst>
            </p:cNvPr>
            <p:cNvSpPr txBox="1"/>
            <p:nvPr/>
          </p:nvSpPr>
          <p:spPr>
            <a:xfrm>
              <a:off x="936317" y="6325495"/>
              <a:ext cx="51180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9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Choix / décision</a:t>
              </a:r>
            </a:p>
          </p:txBody>
        </p:sp>
        <p:sp>
          <p:nvSpPr>
            <p:cNvPr id="129" name="ZoneTexte 88">
              <a:extLst>
                <a:ext uri="{FF2B5EF4-FFF2-40B4-BE49-F238E27FC236}">
                  <a16:creationId xmlns:a16="http://schemas.microsoft.com/office/drawing/2014/main" id="{EF9964C0-B2E7-447B-8A2E-58D89BD12164}"/>
                </a:ext>
              </a:extLst>
            </p:cNvPr>
            <p:cNvSpPr txBox="1"/>
            <p:nvPr/>
          </p:nvSpPr>
          <p:spPr>
            <a:xfrm>
              <a:off x="1477050" y="6394137"/>
              <a:ext cx="433294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ctr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1000" b="1" i="1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highlight>
                    <a:srgbClr val="C0C0C0"/>
                  </a:highlight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X jours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271F3CD5-92E2-43BF-AFFA-A7ED90D08F50}"/>
                </a:ext>
              </a:extLst>
            </p:cNvPr>
            <p:cNvSpPr txBox="1"/>
            <p:nvPr/>
          </p:nvSpPr>
          <p:spPr>
            <a:xfrm>
              <a:off x="1980505" y="6344434"/>
              <a:ext cx="96538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9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Délais maximal  entre 2 étapes</a:t>
              </a: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3DE22B66-F581-4688-B88B-25A40DB22B82}"/>
                </a:ext>
              </a:extLst>
            </p:cNvPr>
            <p:cNvSpPr/>
            <p:nvPr/>
          </p:nvSpPr>
          <p:spPr bwMode="auto">
            <a:xfrm>
              <a:off x="5004963" y="6355916"/>
              <a:ext cx="360000" cy="180000"/>
            </a:xfrm>
            <a:prstGeom prst="rect">
              <a:avLst/>
            </a:prstGeom>
            <a:solidFill>
              <a:srgbClr val="FF9A9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8E4CD222-1BB4-4DFB-B5BD-3F168F1B1811}"/>
                </a:ext>
              </a:extLst>
            </p:cNvPr>
            <p:cNvSpPr txBox="1"/>
            <p:nvPr/>
          </p:nvSpPr>
          <p:spPr>
            <a:xfrm>
              <a:off x="5452530" y="6384069"/>
              <a:ext cx="1696645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1019175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rgbClr val="FFE600"/>
                </a:buClr>
                <a:buSzPct val="70000"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Arial" panose="020B0604020202020204" pitchFamily="34" charset="0"/>
                </a:rPr>
                <a:t>Action réalisée par la CDC</a:t>
              </a:r>
            </a:p>
          </p:txBody>
        </p:sp>
      </p:grpSp>
      <p:sp>
        <p:nvSpPr>
          <p:cNvPr id="138" name="Rectangle 137">
            <a:extLst>
              <a:ext uri="{FF2B5EF4-FFF2-40B4-BE49-F238E27FC236}">
                <a16:creationId xmlns:a16="http://schemas.microsoft.com/office/drawing/2014/main" id="{45A9F886-95C4-4CDA-AC02-C48F71C00F75}"/>
              </a:ext>
            </a:extLst>
          </p:cNvPr>
          <p:cNvSpPr/>
          <p:nvPr/>
        </p:nvSpPr>
        <p:spPr bwMode="auto">
          <a:xfrm>
            <a:off x="712795" y="1676182"/>
            <a:ext cx="1080000" cy="432000"/>
          </a:xfrm>
          <a:prstGeom prst="rect">
            <a:avLst/>
          </a:prstGeom>
          <a:solidFill>
            <a:srgbClr val="FF9A9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Envoi de la lettre d’ouverture du contrôle en RAR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A626180-CE92-4BBD-995C-355AC2D5B58E}"/>
              </a:ext>
            </a:extLst>
          </p:cNvPr>
          <p:cNvSpPr/>
          <p:nvPr/>
        </p:nvSpPr>
        <p:spPr bwMode="auto">
          <a:xfrm>
            <a:off x="712795" y="2442953"/>
            <a:ext cx="1080000" cy="705788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Prise de contact par le contrôleur (mail) et demande des éléments probants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9D5169-8D60-4F35-BF9F-643F2750E32B}"/>
              </a:ext>
            </a:extLst>
          </p:cNvPr>
          <p:cNvCxnSpPr>
            <a:stCxn id="138" idx="2"/>
            <a:endCxn id="139" idx="0"/>
          </p:cNvCxnSpPr>
          <p:nvPr/>
        </p:nvCxnSpPr>
        <p:spPr bwMode="auto">
          <a:xfrm>
            <a:off x="1252795" y="2108182"/>
            <a:ext cx="0" cy="33477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0" name="ZoneTexte 88">
            <a:extLst>
              <a:ext uri="{FF2B5EF4-FFF2-40B4-BE49-F238E27FC236}">
                <a16:creationId xmlns:a16="http://schemas.microsoft.com/office/drawing/2014/main" id="{F67E7EB3-971A-415E-A0BD-546EB0FA39D1}"/>
              </a:ext>
            </a:extLst>
          </p:cNvPr>
          <p:cNvSpPr txBox="1"/>
          <p:nvPr/>
        </p:nvSpPr>
        <p:spPr>
          <a:xfrm>
            <a:off x="1319706" y="2172680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7 jours</a:t>
            </a:r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35E956EC-BAE1-44C7-9F38-34256BC4213D}"/>
              </a:ext>
            </a:extLst>
          </p:cNvPr>
          <p:cNvCxnSpPr>
            <a:cxnSpLocks/>
            <a:stCxn id="139" idx="2"/>
          </p:cNvCxnSpPr>
          <p:nvPr/>
        </p:nvCxnSpPr>
        <p:spPr bwMode="auto">
          <a:xfrm rot="16200000" flipH="1">
            <a:off x="1450553" y="2950982"/>
            <a:ext cx="621131" cy="1016647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3" name="ZoneTexte 88">
            <a:extLst>
              <a:ext uri="{FF2B5EF4-FFF2-40B4-BE49-F238E27FC236}">
                <a16:creationId xmlns:a16="http://schemas.microsoft.com/office/drawing/2014/main" id="{188D2120-3852-4684-9DBE-90B9A5D9A930}"/>
              </a:ext>
            </a:extLst>
          </p:cNvPr>
          <p:cNvSpPr txBox="1"/>
          <p:nvPr/>
        </p:nvSpPr>
        <p:spPr>
          <a:xfrm>
            <a:off x="1499967" y="3553202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10 jours</a:t>
            </a: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A22A0395-1B1F-42B0-A44A-44EFA95BB2B4}"/>
              </a:ext>
            </a:extLst>
          </p:cNvPr>
          <p:cNvSpPr/>
          <p:nvPr/>
        </p:nvSpPr>
        <p:spPr bwMode="auto">
          <a:xfrm>
            <a:off x="3134686" y="2577816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Analyse des documents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7C15F5A6-1C45-4F6E-9BB7-805ACCD9FF60}"/>
              </a:ext>
            </a:extLst>
          </p:cNvPr>
          <p:cNvCxnSpPr>
            <a:cxnSpLocks/>
            <a:endCxn id="147" idx="1"/>
          </p:cNvCxnSpPr>
          <p:nvPr/>
        </p:nvCxnSpPr>
        <p:spPr bwMode="auto">
          <a:xfrm rot="5400000" flipH="1" flipV="1">
            <a:off x="2551895" y="2832791"/>
            <a:ext cx="622785" cy="542798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9FEEAF72-ED9C-4C18-A9B1-19304AFB656C}"/>
              </a:ext>
            </a:extLst>
          </p:cNvPr>
          <p:cNvGrpSpPr/>
          <p:nvPr/>
        </p:nvGrpSpPr>
        <p:grpSpPr>
          <a:xfrm>
            <a:off x="4580188" y="2439902"/>
            <a:ext cx="807920" cy="705788"/>
            <a:chOff x="2192641" y="2526097"/>
            <a:chExt cx="807920" cy="705788"/>
          </a:xfrm>
        </p:grpSpPr>
        <p:sp>
          <p:nvSpPr>
            <p:cNvPr id="149" name="Losange 31">
              <a:extLst>
                <a:ext uri="{FF2B5EF4-FFF2-40B4-BE49-F238E27FC236}">
                  <a16:creationId xmlns:a16="http://schemas.microsoft.com/office/drawing/2014/main" id="{E3B98257-63F9-4AA9-8ADD-98E6CC4CC421}"/>
                </a:ext>
              </a:extLst>
            </p:cNvPr>
            <p:cNvSpPr/>
            <p:nvPr/>
          </p:nvSpPr>
          <p:spPr bwMode="auto">
            <a:xfrm>
              <a:off x="2231888" y="2526097"/>
              <a:ext cx="729426" cy="705788"/>
            </a:xfrm>
            <a:prstGeom prst="diamond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800" b="1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9507C8A2-199A-4DDF-B2DC-73DFD5AF1530}"/>
                </a:ext>
              </a:extLst>
            </p:cNvPr>
            <p:cNvSpPr txBox="1"/>
            <p:nvPr/>
          </p:nvSpPr>
          <p:spPr>
            <a:xfrm>
              <a:off x="2192641" y="2709713"/>
              <a:ext cx="80792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Besoins de compléments</a:t>
              </a:r>
            </a:p>
          </p:txBody>
        </p:sp>
      </p:grp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A4B35A69-AEEE-42D9-88B4-2CAB8018302A}"/>
              </a:ext>
            </a:extLst>
          </p:cNvPr>
          <p:cNvCxnSpPr>
            <a:stCxn id="147" idx="3"/>
            <a:endCxn id="150" idx="1"/>
          </p:cNvCxnSpPr>
          <p:nvPr/>
        </p:nvCxnSpPr>
        <p:spPr bwMode="auto">
          <a:xfrm flipV="1">
            <a:off x="4214686" y="2792795"/>
            <a:ext cx="365502" cy="2"/>
          </a:xfrm>
          <a:prstGeom prst="bentConnector3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1" name="ZoneTexte 46">
            <a:extLst>
              <a:ext uri="{FF2B5EF4-FFF2-40B4-BE49-F238E27FC236}">
                <a16:creationId xmlns:a16="http://schemas.microsoft.com/office/drawing/2014/main" id="{073EA13D-B836-4B3F-BBBF-73E52C4C3DBA}"/>
              </a:ext>
            </a:extLst>
          </p:cNvPr>
          <p:cNvSpPr txBox="1"/>
          <p:nvPr/>
        </p:nvSpPr>
        <p:spPr>
          <a:xfrm>
            <a:off x="2648587" y="3137319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OUI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AFD2657D-6A42-49E5-8B3D-38B14AE4FF9F}"/>
              </a:ext>
            </a:extLst>
          </p:cNvPr>
          <p:cNvSpPr/>
          <p:nvPr/>
        </p:nvSpPr>
        <p:spPr bwMode="auto">
          <a:xfrm>
            <a:off x="5792857" y="2577816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Réalisation du contrôle (notation)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B6370FD-48A6-4792-9FD5-D94A055928C5}"/>
              </a:ext>
            </a:extLst>
          </p:cNvPr>
          <p:cNvCxnSpPr>
            <a:stCxn id="150" idx="3"/>
            <a:endCxn id="152" idx="1"/>
          </p:cNvCxnSpPr>
          <p:nvPr/>
        </p:nvCxnSpPr>
        <p:spPr bwMode="auto">
          <a:xfrm>
            <a:off x="5388108" y="2792795"/>
            <a:ext cx="404749" cy="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3" name="Rectangle 152">
            <a:extLst>
              <a:ext uri="{FF2B5EF4-FFF2-40B4-BE49-F238E27FC236}">
                <a16:creationId xmlns:a16="http://schemas.microsoft.com/office/drawing/2014/main" id="{38530E95-C998-44CA-80F4-E960DAF1511E}"/>
              </a:ext>
            </a:extLst>
          </p:cNvPr>
          <p:cNvSpPr/>
          <p:nvPr/>
        </p:nvSpPr>
        <p:spPr bwMode="auto">
          <a:xfrm>
            <a:off x="7095501" y="2577816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Réalisation du rapport de contrôle détaillé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2F53B93-669C-45CA-8E9F-C141E21666B2}"/>
              </a:ext>
            </a:extLst>
          </p:cNvPr>
          <p:cNvCxnSpPr>
            <a:stCxn id="152" idx="3"/>
            <a:endCxn id="153" idx="1"/>
          </p:cNvCxnSpPr>
          <p:nvPr/>
        </p:nvCxnSpPr>
        <p:spPr bwMode="auto">
          <a:xfrm>
            <a:off x="6872857" y="2792797"/>
            <a:ext cx="222644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5" name="ZoneTexte 46">
            <a:extLst>
              <a:ext uri="{FF2B5EF4-FFF2-40B4-BE49-F238E27FC236}">
                <a16:creationId xmlns:a16="http://schemas.microsoft.com/office/drawing/2014/main" id="{40C8AB63-AC4F-4C6F-A2D5-1F3E213E9EDA}"/>
              </a:ext>
            </a:extLst>
          </p:cNvPr>
          <p:cNvSpPr txBox="1"/>
          <p:nvPr/>
        </p:nvSpPr>
        <p:spPr>
          <a:xfrm>
            <a:off x="5400132" y="2605080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NON</a:t>
            </a: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58F810B6-6F61-42D7-B2EF-16BD86445F1B}"/>
              </a:ext>
            </a:extLst>
          </p:cNvPr>
          <p:cNvGrpSpPr/>
          <p:nvPr/>
        </p:nvGrpSpPr>
        <p:grpSpPr>
          <a:xfrm>
            <a:off x="8401458" y="2439902"/>
            <a:ext cx="807920" cy="705788"/>
            <a:chOff x="2192641" y="2526097"/>
            <a:chExt cx="807920" cy="705788"/>
          </a:xfrm>
        </p:grpSpPr>
        <p:sp>
          <p:nvSpPr>
            <p:cNvPr id="157" name="Losange 31">
              <a:extLst>
                <a:ext uri="{FF2B5EF4-FFF2-40B4-BE49-F238E27FC236}">
                  <a16:creationId xmlns:a16="http://schemas.microsoft.com/office/drawing/2014/main" id="{52239A2C-7878-48F4-B32E-758D09C0EDDD}"/>
                </a:ext>
              </a:extLst>
            </p:cNvPr>
            <p:cNvSpPr/>
            <p:nvPr/>
          </p:nvSpPr>
          <p:spPr bwMode="auto">
            <a:xfrm>
              <a:off x="2231888" y="2526097"/>
              <a:ext cx="729426" cy="705788"/>
            </a:xfrm>
            <a:prstGeom prst="diamond">
              <a:avLst/>
            </a:prstGeom>
            <a:solidFill>
              <a:schemeClr val="accent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800" b="1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0FF7EFAF-2060-4464-938B-B6FC6462DA8C}"/>
                </a:ext>
              </a:extLst>
            </p:cNvPr>
            <p:cNvSpPr txBox="1"/>
            <p:nvPr/>
          </p:nvSpPr>
          <p:spPr>
            <a:xfrm>
              <a:off x="2192641" y="2709713"/>
              <a:ext cx="80792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Validation du contrôle</a:t>
              </a: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EA7E3CC-068F-4FCB-A05D-75C2F2985E49}"/>
              </a:ext>
            </a:extLst>
          </p:cNvPr>
          <p:cNvCxnSpPr>
            <a:stCxn id="153" idx="3"/>
            <a:endCxn id="164" idx="1"/>
          </p:cNvCxnSpPr>
          <p:nvPr/>
        </p:nvCxnSpPr>
        <p:spPr bwMode="auto">
          <a:xfrm flipV="1">
            <a:off x="8175501" y="2792795"/>
            <a:ext cx="225957" cy="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5" name="Rectangle 164">
            <a:extLst>
              <a:ext uri="{FF2B5EF4-FFF2-40B4-BE49-F238E27FC236}">
                <a16:creationId xmlns:a16="http://schemas.microsoft.com/office/drawing/2014/main" id="{A17EF996-FD1C-46B8-AA11-39BC03B09204}"/>
              </a:ext>
            </a:extLst>
          </p:cNvPr>
          <p:cNvSpPr/>
          <p:nvPr/>
        </p:nvSpPr>
        <p:spPr bwMode="auto">
          <a:xfrm>
            <a:off x="9486550" y="1676182"/>
            <a:ext cx="865465" cy="429961"/>
          </a:xfrm>
          <a:prstGeom prst="rect">
            <a:avLst/>
          </a:prstGeom>
          <a:solidFill>
            <a:srgbClr val="FF9A9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Passage en contrôle exhaustif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27" name="Connector: Elbow 226">
            <a:extLst>
              <a:ext uri="{FF2B5EF4-FFF2-40B4-BE49-F238E27FC236}">
                <a16:creationId xmlns:a16="http://schemas.microsoft.com/office/drawing/2014/main" id="{333FF99A-933C-43BF-9E32-54D49ADB3E01}"/>
              </a:ext>
            </a:extLst>
          </p:cNvPr>
          <p:cNvCxnSpPr>
            <a:cxnSpLocks/>
            <a:stCxn id="157" idx="0"/>
            <a:endCxn id="165" idx="1"/>
          </p:cNvCxnSpPr>
          <p:nvPr/>
        </p:nvCxnSpPr>
        <p:spPr bwMode="auto">
          <a:xfrm rot="5400000" flipH="1" flipV="1">
            <a:off x="8871615" y="1824967"/>
            <a:ext cx="548739" cy="681132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6" name="ZoneTexte 46">
            <a:extLst>
              <a:ext uri="{FF2B5EF4-FFF2-40B4-BE49-F238E27FC236}">
                <a16:creationId xmlns:a16="http://schemas.microsoft.com/office/drawing/2014/main" id="{4F009994-59ED-40A9-96B7-9E5FD1515BE4}"/>
              </a:ext>
            </a:extLst>
          </p:cNvPr>
          <p:cNvSpPr txBox="1"/>
          <p:nvPr/>
        </p:nvSpPr>
        <p:spPr>
          <a:xfrm>
            <a:off x="8805417" y="1683680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NON</a:t>
            </a:r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8C4C9741-68CB-49C6-8104-B01732562AD0}"/>
              </a:ext>
            </a:extLst>
          </p:cNvPr>
          <p:cNvSpPr/>
          <p:nvPr/>
        </p:nvSpPr>
        <p:spPr bwMode="auto">
          <a:xfrm>
            <a:off x="9485669" y="2577816"/>
            <a:ext cx="865465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Clôture du contrôle Flash (mail)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29" name="Straight Arrow Connector 228">
            <a:extLst>
              <a:ext uri="{FF2B5EF4-FFF2-40B4-BE49-F238E27FC236}">
                <a16:creationId xmlns:a16="http://schemas.microsoft.com/office/drawing/2014/main" id="{AC79D239-64D1-4501-917B-8328B802E761}"/>
              </a:ext>
            </a:extLst>
          </p:cNvPr>
          <p:cNvCxnSpPr>
            <a:cxnSpLocks/>
            <a:stCxn id="164" idx="3"/>
            <a:endCxn id="167" idx="1"/>
          </p:cNvCxnSpPr>
          <p:nvPr/>
        </p:nvCxnSpPr>
        <p:spPr bwMode="auto">
          <a:xfrm>
            <a:off x="9209378" y="2792795"/>
            <a:ext cx="276291" cy="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1" name="Rectangle 170">
            <a:extLst>
              <a:ext uri="{FF2B5EF4-FFF2-40B4-BE49-F238E27FC236}">
                <a16:creationId xmlns:a16="http://schemas.microsoft.com/office/drawing/2014/main" id="{37DE53DC-C7BC-4867-9B19-21A45ECA5D9B}"/>
              </a:ext>
            </a:extLst>
          </p:cNvPr>
          <p:cNvSpPr/>
          <p:nvPr/>
        </p:nvSpPr>
        <p:spPr bwMode="auto">
          <a:xfrm>
            <a:off x="10566004" y="2482929"/>
            <a:ext cx="1202093" cy="619734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Envoi de la lettre de clôture, avec en annexe le rapport complet du contrôle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40" name="Straight Arrow Connector 239">
            <a:extLst>
              <a:ext uri="{FF2B5EF4-FFF2-40B4-BE49-F238E27FC236}">
                <a16:creationId xmlns:a16="http://schemas.microsoft.com/office/drawing/2014/main" id="{63B38007-B79B-4FFE-A210-26687743A512}"/>
              </a:ext>
            </a:extLst>
          </p:cNvPr>
          <p:cNvCxnSpPr>
            <a:endCxn id="171" idx="1"/>
          </p:cNvCxnSpPr>
          <p:nvPr/>
        </p:nvCxnSpPr>
        <p:spPr bwMode="auto">
          <a:xfrm>
            <a:off x="10300800" y="2789745"/>
            <a:ext cx="265204" cy="30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3" name="ZoneTexte 46">
            <a:extLst>
              <a:ext uri="{FF2B5EF4-FFF2-40B4-BE49-F238E27FC236}">
                <a16:creationId xmlns:a16="http://schemas.microsoft.com/office/drawing/2014/main" id="{A79084D5-687A-4811-83E7-657FA5A0302F}"/>
              </a:ext>
            </a:extLst>
          </p:cNvPr>
          <p:cNvSpPr txBox="1"/>
          <p:nvPr/>
        </p:nvSpPr>
        <p:spPr>
          <a:xfrm>
            <a:off x="9121781" y="2553979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NON</a:t>
            </a:r>
          </a:p>
        </p:txBody>
      </p:sp>
      <p:sp>
        <p:nvSpPr>
          <p:cNvPr id="175" name="ZoneTexte 46">
            <a:extLst>
              <a:ext uri="{FF2B5EF4-FFF2-40B4-BE49-F238E27FC236}">
                <a16:creationId xmlns:a16="http://schemas.microsoft.com/office/drawing/2014/main" id="{FDB4905E-BDB6-403C-8C74-337BDDF7B34E}"/>
              </a:ext>
            </a:extLst>
          </p:cNvPr>
          <p:cNvSpPr txBox="1"/>
          <p:nvPr/>
        </p:nvSpPr>
        <p:spPr>
          <a:xfrm>
            <a:off x="9126275" y="2850298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OUI</a:t>
            </a: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B948B002-FE4E-40E0-9A34-E41E77D22FDA}"/>
              </a:ext>
            </a:extLst>
          </p:cNvPr>
          <p:cNvSpPr/>
          <p:nvPr/>
        </p:nvSpPr>
        <p:spPr bwMode="auto">
          <a:xfrm>
            <a:off x="3134686" y="1676182"/>
            <a:ext cx="1080000" cy="432000"/>
          </a:xfrm>
          <a:prstGeom prst="rect">
            <a:avLst/>
          </a:prstGeom>
          <a:solidFill>
            <a:srgbClr val="FF9A9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Envoi de la data utile pour les indicateurs prix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42" name="Straight Arrow Connector 241">
            <a:extLst>
              <a:ext uri="{FF2B5EF4-FFF2-40B4-BE49-F238E27FC236}">
                <a16:creationId xmlns:a16="http://schemas.microsoft.com/office/drawing/2014/main" id="{A4E68312-4101-4E9D-ADCF-5653C954CE8E}"/>
              </a:ext>
            </a:extLst>
          </p:cNvPr>
          <p:cNvCxnSpPr>
            <a:stCxn id="178" idx="2"/>
            <a:endCxn id="147" idx="0"/>
          </p:cNvCxnSpPr>
          <p:nvPr/>
        </p:nvCxnSpPr>
        <p:spPr bwMode="auto">
          <a:xfrm>
            <a:off x="3674686" y="2108182"/>
            <a:ext cx="0" cy="46963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4" name="Straight Arrow Connector 243">
            <a:extLst>
              <a:ext uri="{FF2B5EF4-FFF2-40B4-BE49-F238E27FC236}">
                <a16:creationId xmlns:a16="http://schemas.microsoft.com/office/drawing/2014/main" id="{BB7F6555-B6C2-4469-A2D3-E3988A5FB40D}"/>
              </a:ext>
            </a:extLst>
          </p:cNvPr>
          <p:cNvCxnSpPr>
            <a:stCxn id="138" idx="3"/>
            <a:endCxn id="178" idx="1"/>
          </p:cNvCxnSpPr>
          <p:nvPr/>
        </p:nvCxnSpPr>
        <p:spPr bwMode="auto">
          <a:xfrm>
            <a:off x="1792795" y="1892182"/>
            <a:ext cx="13418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0" name="Rectangle 179">
            <a:extLst>
              <a:ext uri="{FF2B5EF4-FFF2-40B4-BE49-F238E27FC236}">
                <a16:creationId xmlns:a16="http://schemas.microsoft.com/office/drawing/2014/main" id="{A10F96FB-6396-4481-9ADB-367B79A0E66C}"/>
              </a:ext>
            </a:extLst>
          </p:cNvPr>
          <p:cNvSpPr/>
          <p:nvPr/>
        </p:nvSpPr>
        <p:spPr bwMode="auto">
          <a:xfrm>
            <a:off x="4444148" y="3553496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Demande de précisions à l’OF (mail)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46" name="Straight Arrow Connector 245">
            <a:extLst>
              <a:ext uri="{FF2B5EF4-FFF2-40B4-BE49-F238E27FC236}">
                <a16:creationId xmlns:a16="http://schemas.microsoft.com/office/drawing/2014/main" id="{F018CF2C-82D3-49C0-818E-DB72D378843F}"/>
              </a:ext>
            </a:extLst>
          </p:cNvPr>
          <p:cNvCxnSpPr>
            <a:stCxn id="149" idx="2"/>
            <a:endCxn id="180" idx="0"/>
          </p:cNvCxnSpPr>
          <p:nvPr/>
        </p:nvCxnSpPr>
        <p:spPr bwMode="auto">
          <a:xfrm>
            <a:off x="4984148" y="3145690"/>
            <a:ext cx="0" cy="40780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4" name="ZoneTexte 46">
            <a:extLst>
              <a:ext uri="{FF2B5EF4-FFF2-40B4-BE49-F238E27FC236}">
                <a16:creationId xmlns:a16="http://schemas.microsoft.com/office/drawing/2014/main" id="{9F3537D2-B9F0-43C6-A5AE-E29B72FFD5C6}"/>
              </a:ext>
            </a:extLst>
          </p:cNvPr>
          <p:cNvSpPr txBox="1"/>
          <p:nvPr/>
        </p:nvSpPr>
        <p:spPr>
          <a:xfrm>
            <a:off x="5041792" y="3207354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OUI</a:t>
            </a:r>
          </a:p>
        </p:txBody>
      </p:sp>
      <p:sp>
        <p:nvSpPr>
          <p:cNvPr id="190" name="ZoneTexte 88">
            <a:extLst>
              <a:ext uri="{FF2B5EF4-FFF2-40B4-BE49-F238E27FC236}">
                <a16:creationId xmlns:a16="http://schemas.microsoft.com/office/drawing/2014/main" id="{9639BEBF-D984-4A0D-8196-4B57ED4AC4A1}"/>
              </a:ext>
            </a:extLst>
          </p:cNvPr>
          <p:cNvSpPr txBox="1"/>
          <p:nvPr/>
        </p:nvSpPr>
        <p:spPr>
          <a:xfrm>
            <a:off x="5606837" y="3545187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7 jours</a:t>
            </a:r>
          </a:p>
        </p:txBody>
      </p:sp>
      <p:sp>
        <p:nvSpPr>
          <p:cNvPr id="196" name="Rectangle 195">
            <a:extLst>
              <a:ext uri="{FF2B5EF4-FFF2-40B4-BE49-F238E27FC236}">
                <a16:creationId xmlns:a16="http://schemas.microsoft.com/office/drawing/2014/main" id="{3D2112ED-C603-4321-9D6A-3B8D45A82FB3}"/>
              </a:ext>
            </a:extLst>
          </p:cNvPr>
          <p:cNvSpPr/>
          <p:nvPr/>
        </p:nvSpPr>
        <p:spPr bwMode="auto">
          <a:xfrm>
            <a:off x="3134686" y="4069019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Première relance (mail)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52" name="Connector: Elbow 251">
            <a:extLst>
              <a:ext uri="{FF2B5EF4-FFF2-40B4-BE49-F238E27FC236}">
                <a16:creationId xmlns:a16="http://schemas.microsoft.com/office/drawing/2014/main" id="{ADDB7D46-94A5-45A5-8D87-2FDF2FA4E350}"/>
              </a:ext>
            </a:extLst>
          </p:cNvPr>
          <p:cNvCxnSpPr>
            <a:cxnSpLocks/>
            <a:endCxn id="196" idx="1"/>
          </p:cNvCxnSpPr>
          <p:nvPr/>
        </p:nvCxnSpPr>
        <p:spPr bwMode="auto">
          <a:xfrm rot="16200000" flipH="1">
            <a:off x="2781972" y="3931286"/>
            <a:ext cx="162630" cy="542798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8" name="ZoneTexte 46">
            <a:extLst>
              <a:ext uri="{FF2B5EF4-FFF2-40B4-BE49-F238E27FC236}">
                <a16:creationId xmlns:a16="http://schemas.microsoft.com/office/drawing/2014/main" id="{7E822A24-FF03-471D-956A-194E30039D93}"/>
              </a:ext>
            </a:extLst>
          </p:cNvPr>
          <p:cNvSpPr txBox="1"/>
          <p:nvPr/>
        </p:nvSpPr>
        <p:spPr>
          <a:xfrm>
            <a:off x="2701027" y="4102653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NON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FAD2FBDD-AC2D-4C46-8674-9D770D490DFF}"/>
              </a:ext>
            </a:extLst>
          </p:cNvPr>
          <p:cNvGrpSpPr/>
          <p:nvPr/>
        </p:nvGrpSpPr>
        <p:grpSpPr>
          <a:xfrm>
            <a:off x="3309815" y="4817958"/>
            <a:ext cx="729426" cy="705788"/>
            <a:chOff x="2231888" y="2526097"/>
            <a:chExt cx="729426" cy="705788"/>
          </a:xfrm>
        </p:grpSpPr>
        <p:sp>
          <p:nvSpPr>
            <p:cNvPr id="200" name="Losange 31">
              <a:extLst>
                <a:ext uri="{FF2B5EF4-FFF2-40B4-BE49-F238E27FC236}">
                  <a16:creationId xmlns:a16="http://schemas.microsoft.com/office/drawing/2014/main" id="{2AABC498-0311-45D6-9D4A-4B0FBE56794B}"/>
                </a:ext>
              </a:extLst>
            </p:cNvPr>
            <p:cNvSpPr/>
            <p:nvPr/>
          </p:nvSpPr>
          <p:spPr bwMode="auto">
            <a:xfrm>
              <a:off x="2231888" y="2526097"/>
              <a:ext cx="729426" cy="705788"/>
            </a:xfrm>
            <a:prstGeom prst="diamond">
              <a:avLst/>
            </a:prstGeom>
            <a:solidFill>
              <a:srgbClr val="8CE8A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800" b="1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BCC4DCD3-7D57-4C5D-858C-8D6AF49C6D24}"/>
                </a:ext>
              </a:extLst>
            </p:cNvPr>
            <p:cNvSpPr txBox="1"/>
            <p:nvPr/>
          </p:nvSpPr>
          <p:spPr>
            <a:xfrm>
              <a:off x="2274155" y="2649554"/>
              <a:ext cx="63546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Envoi des éléments probants</a:t>
              </a:r>
            </a:p>
          </p:txBody>
        </p:sp>
      </p:grpSp>
      <p:cxnSp>
        <p:nvCxnSpPr>
          <p:cNvPr id="254" name="Connector: Elbow 253">
            <a:extLst>
              <a:ext uri="{FF2B5EF4-FFF2-40B4-BE49-F238E27FC236}">
                <a16:creationId xmlns:a16="http://schemas.microsoft.com/office/drawing/2014/main" id="{F4D75E04-C5BF-4AFF-9AF0-24D719EACCAF}"/>
              </a:ext>
            </a:extLst>
          </p:cNvPr>
          <p:cNvCxnSpPr>
            <a:cxnSpLocks/>
            <a:stCxn id="200" idx="1"/>
            <a:endCxn id="147" idx="1"/>
          </p:cNvCxnSpPr>
          <p:nvPr/>
        </p:nvCxnSpPr>
        <p:spPr bwMode="auto">
          <a:xfrm rot="10800000">
            <a:off x="3134687" y="2792798"/>
            <a:ext cx="175129" cy="2378055"/>
          </a:xfrm>
          <a:prstGeom prst="bentConnector3">
            <a:avLst>
              <a:gd name="adj1" fmla="val 410376"/>
            </a:avLst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E36B7DC8-1562-4166-A85E-0A4F251C12BF}"/>
              </a:ext>
            </a:extLst>
          </p:cNvPr>
          <p:cNvCxnSpPr>
            <a:cxnSpLocks/>
            <a:stCxn id="196" idx="2"/>
            <a:endCxn id="200" idx="0"/>
          </p:cNvCxnSpPr>
          <p:nvPr/>
        </p:nvCxnSpPr>
        <p:spPr bwMode="auto">
          <a:xfrm flipH="1">
            <a:off x="3674528" y="4498980"/>
            <a:ext cx="158" cy="31897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5" name="ZoneTexte 46">
            <a:extLst>
              <a:ext uri="{FF2B5EF4-FFF2-40B4-BE49-F238E27FC236}">
                <a16:creationId xmlns:a16="http://schemas.microsoft.com/office/drawing/2014/main" id="{7DDFE5CD-5163-4DE5-B4E5-4D224DCB7DDB}"/>
              </a:ext>
            </a:extLst>
          </p:cNvPr>
          <p:cNvSpPr txBox="1"/>
          <p:nvPr/>
        </p:nvSpPr>
        <p:spPr>
          <a:xfrm>
            <a:off x="3024824" y="4980949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OUI</a:t>
            </a: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7A8AEA4F-1168-423C-9797-6397BBA24121}"/>
              </a:ext>
            </a:extLst>
          </p:cNvPr>
          <p:cNvSpPr/>
          <p:nvPr/>
        </p:nvSpPr>
        <p:spPr bwMode="auto">
          <a:xfrm>
            <a:off x="4534599" y="4952763"/>
            <a:ext cx="1080000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Deuxième relance (mail)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BACA656-FA35-445A-9847-96DB2BB1AFA6}"/>
              </a:ext>
            </a:extLst>
          </p:cNvPr>
          <p:cNvCxnSpPr/>
          <p:nvPr/>
        </p:nvCxnSpPr>
        <p:spPr bwMode="auto">
          <a:xfrm flipV="1">
            <a:off x="4015121" y="5167744"/>
            <a:ext cx="495358" cy="31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AAC3AF8D-07E9-4BB6-A953-7C5F5308AC16}"/>
              </a:ext>
            </a:extLst>
          </p:cNvPr>
          <p:cNvGrpSpPr/>
          <p:nvPr/>
        </p:nvGrpSpPr>
        <p:grpSpPr>
          <a:xfrm>
            <a:off x="5820080" y="4815499"/>
            <a:ext cx="729426" cy="705788"/>
            <a:chOff x="2231888" y="2526097"/>
            <a:chExt cx="729426" cy="705788"/>
          </a:xfrm>
        </p:grpSpPr>
        <p:sp>
          <p:nvSpPr>
            <p:cNvPr id="219" name="Losange 31">
              <a:extLst>
                <a:ext uri="{FF2B5EF4-FFF2-40B4-BE49-F238E27FC236}">
                  <a16:creationId xmlns:a16="http://schemas.microsoft.com/office/drawing/2014/main" id="{A574A58B-4D32-42F1-BA24-0170D8CFA8CE}"/>
                </a:ext>
              </a:extLst>
            </p:cNvPr>
            <p:cNvSpPr/>
            <p:nvPr/>
          </p:nvSpPr>
          <p:spPr bwMode="auto">
            <a:xfrm>
              <a:off x="2231888" y="2526097"/>
              <a:ext cx="729426" cy="705788"/>
            </a:xfrm>
            <a:prstGeom prst="diamond">
              <a:avLst/>
            </a:prstGeom>
            <a:solidFill>
              <a:srgbClr val="8CE8A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800" b="1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03102A14-BFEF-4778-9F2A-388EE4191892}"/>
                </a:ext>
              </a:extLst>
            </p:cNvPr>
            <p:cNvSpPr txBox="1"/>
            <p:nvPr/>
          </p:nvSpPr>
          <p:spPr>
            <a:xfrm>
              <a:off x="2274155" y="2649554"/>
              <a:ext cx="63546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Envoi des éléments probants</a:t>
              </a:r>
            </a:p>
          </p:txBody>
        </p:sp>
      </p:grp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2456B0D2-A84B-4498-B8A5-951329AC396A}"/>
              </a:ext>
            </a:extLst>
          </p:cNvPr>
          <p:cNvCxnSpPr>
            <a:stCxn id="219" idx="2"/>
            <a:endCxn id="147" idx="1"/>
          </p:cNvCxnSpPr>
          <p:nvPr/>
        </p:nvCxnSpPr>
        <p:spPr bwMode="auto">
          <a:xfrm rot="5400000" flipH="1">
            <a:off x="3295495" y="2631989"/>
            <a:ext cx="2728490" cy="3050107"/>
          </a:xfrm>
          <a:prstGeom prst="bentConnector4">
            <a:avLst>
              <a:gd name="adj1" fmla="val -8378"/>
              <a:gd name="adj2" fmla="val 118487"/>
            </a:avLst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dash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1" name="Straight Arrow Connector 220">
            <a:extLst>
              <a:ext uri="{FF2B5EF4-FFF2-40B4-BE49-F238E27FC236}">
                <a16:creationId xmlns:a16="http://schemas.microsoft.com/office/drawing/2014/main" id="{16F45A4A-53CB-41AE-9F85-FEF01D96849D}"/>
              </a:ext>
            </a:extLst>
          </p:cNvPr>
          <p:cNvCxnSpPr>
            <a:cxnSpLocks/>
          </p:cNvCxnSpPr>
          <p:nvPr/>
        </p:nvCxnSpPr>
        <p:spPr bwMode="auto">
          <a:xfrm>
            <a:off x="5590479" y="5167744"/>
            <a:ext cx="247748" cy="204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7" name="ZoneTexte 46">
            <a:extLst>
              <a:ext uri="{FF2B5EF4-FFF2-40B4-BE49-F238E27FC236}">
                <a16:creationId xmlns:a16="http://schemas.microsoft.com/office/drawing/2014/main" id="{1F4B971B-EA7E-4D6C-BF1A-0494B46C4641}"/>
              </a:ext>
            </a:extLst>
          </p:cNvPr>
          <p:cNvSpPr txBox="1"/>
          <p:nvPr/>
        </p:nvSpPr>
        <p:spPr>
          <a:xfrm>
            <a:off x="5874708" y="5552411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OUI</a:t>
            </a:r>
          </a:p>
        </p:txBody>
      </p:sp>
      <p:sp>
        <p:nvSpPr>
          <p:cNvPr id="265" name="Rectangle 264">
            <a:extLst>
              <a:ext uri="{FF2B5EF4-FFF2-40B4-BE49-F238E27FC236}">
                <a16:creationId xmlns:a16="http://schemas.microsoft.com/office/drawing/2014/main" id="{837BFED0-6FFD-448C-85B8-C5938F2C07A4}"/>
              </a:ext>
            </a:extLst>
          </p:cNvPr>
          <p:cNvSpPr/>
          <p:nvPr/>
        </p:nvSpPr>
        <p:spPr bwMode="auto">
          <a:xfrm>
            <a:off x="7009133" y="4955709"/>
            <a:ext cx="877507" cy="429961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Invalidation </a:t>
            </a:r>
            <a:r>
              <a:rPr lang="fr-FR" sz="800" dirty="0">
                <a:solidFill>
                  <a:srgbClr val="2E2E38"/>
                </a:solidFill>
                <a:latin typeface="EYInterstate Light"/>
                <a:cs typeface="Arial" panose="020B0604020202020204" pitchFamily="34" charset="0"/>
              </a:rPr>
              <a:t>du contrôle</a:t>
            </a:r>
            <a:endParaRPr kumimoji="0" lang="fr-FR" sz="800" b="0" i="0" u="none" strike="noStrike" kern="1200" cap="none" spc="0" normalizeH="0" baseline="0" noProof="0" dirty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sp>
        <p:nvSpPr>
          <p:cNvPr id="267" name="Rectangle 266">
            <a:extLst>
              <a:ext uri="{FF2B5EF4-FFF2-40B4-BE49-F238E27FC236}">
                <a16:creationId xmlns:a16="http://schemas.microsoft.com/office/drawing/2014/main" id="{8976A3D5-2C11-43FB-9506-00C9E458EBEA}"/>
              </a:ext>
            </a:extLst>
          </p:cNvPr>
          <p:cNvSpPr/>
          <p:nvPr/>
        </p:nvSpPr>
        <p:spPr bwMode="auto">
          <a:xfrm>
            <a:off x="9481777" y="4955709"/>
            <a:ext cx="865465" cy="429961"/>
          </a:xfrm>
          <a:prstGeom prst="rect">
            <a:avLst/>
          </a:prstGeom>
          <a:solidFill>
            <a:srgbClr val="FF9A9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0191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Ouverture de sanctions</a:t>
            </a:r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2E2E38"/>
              </a:solidFill>
              <a:effectLst/>
              <a:uLnTx/>
              <a:uFillTx/>
              <a:latin typeface="EYInterstate Light"/>
              <a:ea typeface="+mn-ea"/>
              <a:cs typeface="+mn-cs"/>
            </a:endParaRPr>
          </a:p>
        </p:txBody>
      </p:sp>
      <p:cxnSp>
        <p:nvCxnSpPr>
          <p:cNvPr id="268" name="Straight Arrow Connector 267">
            <a:extLst>
              <a:ext uri="{FF2B5EF4-FFF2-40B4-BE49-F238E27FC236}">
                <a16:creationId xmlns:a16="http://schemas.microsoft.com/office/drawing/2014/main" id="{CCC48004-E6CB-4A97-BFFD-66878D211F73}"/>
              </a:ext>
            </a:extLst>
          </p:cNvPr>
          <p:cNvCxnSpPr>
            <a:cxnSpLocks/>
            <a:stCxn id="265" idx="3"/>
            <a:endCxn id="267" idx="1"/>
          </p:cNvCxnSpPr>
          <p:nvPr/>
        </p:nvCxnSpPr>
        <p:spPr bwMode="auto">
          <a:xfrm>
            <a:off x="7886640" y="5170690"/>
            <a:ext cx="1595137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5" name="Connector: Elbow 274">
            <a:extLst>
              <a:ext uri="{FF2B5EF4-FFF2-40B4-BE49-F238E27FC236}">
                <a16:creationId xmlns:a16="http://schemas.microsoft.com/office/drawing/2014/main" id="{D3C95F9F-2F63-4126-8A31-1000A41F4FF6}"/>
              </a:ext>
            </a:extLst>
          </p:cNvPr>
          <p:cNvCxnSpPr>
            <a:stCxn id="267" idx="0"/>
            <a:endCxn id="167" idx="2"/>
          </p:cNvCxnSpPr>
          <p:nvPr/>
        </p:nvCxnSpPr>
        <p:spPr bwMode="auto">
          <a:xfrm rot="5400000" flipH="1" flipV="1">
            <a:off x="8942490" y="3979797"/>
            <a:ext cx="1947932" cy="3892"/>
          </a:xfrm>
          <a:prstGeom prst="bentConnector3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8" name="ZoneTexte 46">
            <a:extLst>
              <a:ext uri="{FF2B5EF4-FFF2-40B4-BE49-F238E27FC236}">
                <a16:creationId xmlns:a16="http://schemas.microsoft.com/office/drawing/2014/main" id="{286D5A56-A3CF-4E9B-9A91-D74230E79D85}"/>
              </a:ext>
            </a:extLst>
          </p:cNvPr>
          <p:cNvSpPr txBox="1"/>
          <p:nvPr/>
        </p:nvSpPr>
        <p:spPr>
          <a:xfrm>
            <a:off x="4070604" y="4958341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NON</a:t>
            </a:r>
          </a:p>
        </p:txBody>
      </p:sp>
      <p:sp>
        <p:nvSpPr>
          <p:cNvPr id="279" name="ZoneTexte 46">
            <a:extLst>
              <a:ext uri="{FF2B5EF4-FFF2-40B4-BE49-F238E27FC236}">
                <a16:creationId xmlns:a16="http://schemas.microsoft.com/office/drawing/2014/main" id="{678EE3A5-173C-4823-B751-A299808B1D1D}"/>
              </a:ext>
            </a:extLst>
          </p:cNvPr>
          <p:cNvSpPr txBox="1"/>
          <p:nvPr/>
        </p:nvSpPr>
        <p:spPr>
          <a:xfrm>
            <a:off x="6381428" y="4877705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NON</a:t>
            </a:r>
          </a:p>
        </p:txBody>
      </p:sp>
      <p:sp>
        <p:nvSpPr>
          <p:cNvPr id="281" name="ZoneTexte 88">
            <a:extLst>
              <a:ext uri="{FF2B5EF4-FFF2-40B4-BE49-F238E27FC236}">
                <a16:creationId xmlns:a16="http://schemas.microsoft.com/office/drawing/2014/main" id="{1E65BF2F-7CA2-4DA0-B7D4-5191797876B4}"/>
              </a:ext>
            </a:extLst>
          </p:cNvPr>
          <p:cNvSpPr txBox="1"/>
          <p:nvPr/>
        </p:nvSpPr>
        <p:spPr>
          <a:xfrm>
            <a:off x="5396003" y="5281474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7 jours</a:t>
            </a:r>
          </a:p>
        </p:txBody>
      </p:sp>
      <p:sp>
        <p:nvSpPr>
          <p:cNvPr id="283" name="ZoneTexte 88">
            <a:extLst>
              <a:ext uri="{FF2B5EF4-FFF2-40B4-BE49-F238E27FC236}">
                <a16:creationId xmlns:a16="http://schemas.microsoft.com/office/drawing/2014/main" id="{FD7B525E-73AC-4098-A094-AD23280540F8}"/>
              </a:ext>
            </a:extLst>
          </p:cNvPr>
          <p:cNvSpPr txBox="1"/>
          <p:nvPr/>
        </p:nvSpPr>
        <p:spPr>
          <a:xfrm>
            <a:off x="3887995" y="4627781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7 jours</a:t>
            </a:r>
          </a:p>
        </p:txBody>
      </p:sp>
      <p:grpSp>
        <p:nvGrpSpPr>
          <p:cNvPr id="108" name="Group 17">
            <a:extLst>
              <a:ext uri="{FF2B5EF4-FFF2-40B4-BE49-F238E27FC236}">
                <a16:creationId xmlns:a16="http://schemas.microsoft.com/office/drawing/2014/main" id="{D5ADEDE4-FF08-4D8A-817B-A741AE44BE04}"/>
              </a:ext>
            </a:extLst>
          </p:cNvPr>
          <p:cNvGrpSpPr/>
          <p:nvPr/>
        </p:nvGrpSpPr>
        <p:grpSpPr>
          <a:xfrm>
            <a:off x="2227175" y="3415582"/>
            <a:ext cx="729426" cy="705788"/>
            <a:chOff x="2231888" y="2526097"/>
            <a:chExt cx="729426" cy="705788"/>
          </a:xfrm>
        </p:grpSpPr>
        <p:sp>
          <p:nvSpPr>
            <p:cNvPr id="109" name="Losange 31">
              <a:extLst>
                <a:ext uri="{FF2B5EF4-FFF2-40B4-BE49-F238E27FC236}">
                  <a16:creationId xmlns:a16="http://schemas.microsoft.com/office/drawing/2014/main" id="{92A07FDE-4001-4B4C-BE72-5AC16962CF5F}"/>
                </a:ext>
              </a:extLst>
            </p:cNvPr>
            <p:cNvSpPr/>
            <p:nvPr/>
          </p:nvSpPr>
          <p:spPr bwMode="auto">
            <a:xfrm>
              <a:off x="2231888" y="2526097"/>
              <a:ext cx="729426" cy="705788"/>
            </a:xfrm>
            <a:prstGeom prst="diamond">
              <a:avLst/>
            </a:prstGeom>
            <a:solidFill>
              <a:srgbClr val="8CE8A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800" b="1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+mn-cs"/>
              </a:endParaRPr>
            </a:p>
          </p:txBody>
        </p:sp>
        <p:sp>
          <p:nvSpPr>
            <p:cNvPr id="110" name="TextBox 141">
              <a:extLst>
                <a:ext uri="{FF2B5EF4-FFF2-40B4-BE49-F238E27FC236}">
                  <a16:creationId xmlns:a16="http://schemas.microsoft.com/office/drawing/2014/main" id="{69FFE12A-0640-4279-A40B-D576457C2E8D}"/>
                </a:ext>
              </a:extLst>
            </p:cNvPr>
            <p:cNvSpPr txBox="1"/>
            <p:nvPr/>
          </p:nvSpPr>
          <p:spPr>
            <a:xfrm>
              <a:off x="2274155" y="2649554"/>
              <a:ext cx="63546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101917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800" b="0" i="0" u="none" strike="noStrike" kern="1200" cap="none" spc="0" normalizeH="0" baseline="0" noProof="0">
                  <a:ln>
                    <a:noFill/>
                  </a:ln>
                  <a:solidFill>
                    <a:srgbClr val="2E2E38"/>
                  </a:solidFill>
                  <a:effectLst/>
                  <a:uLnTx/>
                  <a:uFillTx/>
                  <a:latin typeface="EYInterstate Light"/>
                  <a:ea typeface="+mn-ea"/>
                  <a:cs typeface="+mn-cs"/>
                </a:rPr>
                <a:t>Envoi des éléments probants</a:t>
              </a:r>
            </a:p>
          </p:txBody>
        </p:sp>
      </p:grpSp>
      <p:cxnSp>
        <p:nvCxnSpPr>
          <p:cNvPr id="111" name="Connector: Elbow 226">
            <a:extLst>
              <a:ext uri="{FF2B5EF4-FFF2-40B4-BE49-F238E27FC236}">
                <a16:creationId xmlns:a16="http://schemas.microsoft.com/office/drawing/2014/main" id="{98C27B78-3A5F-44C6-9B29-86271788CA80}"/>
              </a:ext>
            </a:extLst>
          </p:cNvPr>
          <p:cNvCxnSpPr>
            <a:cxnSpLocks/>
            <a:stCxn id="180" idx="3"/>
            <a:endCxn id="152" idx="2"/>
          </p:cNvCxnSpPr>
          <p:nvPr/>
        </p:nvCxnSpPr>
        <p:spPr bwMode="auto">
          <a:xfrm flipV="1">
            <a:off x="5524148" y="3007777"/>
            <a:ext cx="808709" cy="760700"/>
          </a:xfrm>
          <a:prstGeom prst="bentConnector2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4" name="ZoneTexte 88">
            <a:extLst>
              <a:ext uri="{FF2B5EF4-FFF2-40B4-BE49-F238E27FC236}">
                <a16:creationId xmlns:a16="http://schemas.microsoft.com/office/drawing/2014/main" id="{AA615ACA-0983-4A06-84DA-17577F86CC20}"/>
              </a:ext>
            </a:extLst>
          </p:cNvPr>
          <p:cNvSpPr txBox="1"/>
          <p:nvPr/>
        </p:nvSpPr>
        <p:spPr>
          <a:xfrm>
            <a:off x="3782289" y="3037163"/>
            <a:ext cx="72720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1" i="1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highlight>
                  <a:srgbClr val="C0C0C0"/>
                </a:highlight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2 jours</a:t>
            </a:r>
          </a:p>
        </p:txBody>
      </p:sp>
      <p:sp>
        <p:nvSpPr>
          <p:cNvPr id="91" name="ZoneTexte 46">
            <a:extLst>
              <a:ext uri="{FF2B5EF4-FFF2-40B4-BE49-F238E27FC236}">
                <a16:creationId xmlns:a16="http://schemas.microsoft.com/office/drawing/2014/main" id="{D41920CA-1399-4856-B6C0-814A2D2C8D7F}"/>
              </a:ext>
            </a:extLst>
          </p:cNvPr>
          <p:cNvSpPr txBox="1"/>
          <p:nvPr/>
        </p:nvSpPr>
        <p:spPr>
          <a:xfrm>
            <a:off x="6388087" y="3109848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NON</a:t>
            </a:r>
          </a:p>
        </p:txBody>
      </p:sp>
      <p:sp>
        <p:nvSpPr>
          <p:cNvPr id="92" name="ZoneTexte 46">
            <a:extLst>
              <a:ext uri="{FF2B5EF4-FFF2-40B4-BE49-F238E27FC236}">
                <a16:creationId xmlns:a16="http://schemas.microsoft.com/office/drawing/2014/main" id="{A946CC58-58AB-4D82-8277-6D5AA5875073}"/>
              </a:ext>
            </a:extLst>
          </p:cNvPr>
          <p:cNvSpPr txBox="1"/>
          <p:nvPr/>
        </p:nvSpPr>
        <p:spPr>
          <a:xfrm>
            <a:off x="5996145" y="3114604"/>
            <a:ext cx="41994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1019175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FFE600"/>
              </a:buClr>
              <a:buSzPct val="70000"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EYInterstate Light"/>
                <a:ea typeface="+mn-ea"/>
                <a:cs typeface="Arial" panose="020B0604020202020204" pitchFamily="34" charset="0"/>
              </a:rPr>
              <a:t>OUI</a:t>
            </a:r>
          </a:p>
        </p:txBody>
      </p:sp>
      <p:cxnSp>
        <p:nvCxnSpPr>
          <p:cNvPr id="94" name="Straight Arrow Connector 220">
            <a:extLst>
              <a:ext uri="{FF2B5EF4-FFF2-40B4-BE49-F238E27FC236}">
                <a16:creationId xmlns:a16="http://schemas.microsoft.com/office/drawing/2014/main" id="{89453CF9-A457-4474-B5E8-C0B6689BEA72}"/>
              </a:ext>
            </a:extLst>
          </p:cNvPr>
          <p:cNvCxnSpPr>
            <a:cxnSpLocks/>
            <a:stCxn id="219" idx="3"/>
            <a:endCxn id="265" idx="1"/>
          </p:cNvCxnSpPr>
          <p:nvPr/>
        </p:nvCxnSpPr>
        <p:spPr bwMode="auto">
          <a:xfrm>
            <a:off x="6549506" y="5168393"/>
            <a:ext cx="459627" cy="229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9552853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7037&quot;&gt;&lt;version val=&quot;32760&quot;/&gt;&lt;CPresentation id=&quot;1&quot;&gt;&lt;m_precDefaultNumber&gt;&lt;m_yearfmt&gt;&lt;begin val=&quot;0&quot;/&gt;&lt;end val=&quot;4&quot;/&gt;&lt;/m_yearfmt&gt;&lt;/m_precDefaultNumber&gt;&lt;m_precDefaultPercent&gt;&lt;m_yearfmt&gt;&lt;begin val=&quot;0&quot;/&gt;&lt;end val=&quot;4&quot;/&gt;&lt;/m_yearfmt&gt;&lt;/m_precDefaultPercent&gt;&lt;m_precDefaultDate&gt;&lt;m_yearfmt&gt;&lt;begin val=&quot;0&quot;/&gt;&lt;end val=&quot;4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yearfmt&gt;&lt;begin val=&quot;0&quot;/&gt;&lt;end val=&quot;4&quot;/&gt;&lt;/m_yearfmt&gt;&lt;/m_precDefaultWeek&gt;&lt;m_precDefaultMonth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/CPresentation&gt;&lt;/root&gt;"/>
  <p:tag name="CUSTOMLAYOUT" val="F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EY light projection">
  <a:themeElements>
    <a:clrScheme name="Custom 1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808080"/>
      </a:accent1>
      <a:accent2>
        <a:srgbClr val="FFD2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  <a:extLst>
    <a:ext uri="{05A4C25C-085E-4340-85A3-A5531E510DB2}">
      <thm15:themeFamily xmlns:thm15="http://schemas.microsoft.com/office/thememl/2012/main" name="EY Presentation Widescreen.potx" id="{867C0161-036A-48EB-A79D-60266658F813}" vid="{FCD2DABE-4739-4D00-9521-4756850A8C3D}"/>
    </a:ext>
  </a:extLst>
</a:theme>
</file>

<file path=ppt/theme/theme10.xml><?xml version="1.0" encoding="utf-8"?>
<a:theme xmlns:a="http://schemas.openxmlformats.org/drawingml/2006/main" name="11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11.xml><?xml version="1.0" encoding="utf-8"?>
<a:theme xmlns:a="http://schemas.openxmlformats.org/drawingml/2006/main" name="EY_2020_Customscolors_AC">
  <a:themeElements>
    <a:clrScheme name="EY DIGITAL WHITE 2020">
      <a:dk1>
        <a:srgbClr val="F6F6FA"/>
      </a:dk1>
      <a:lt1>
        <a:srgbClr val="2E2E38"/>
      </a:lt1>
      <a:dk2>
        <a:srgbClr val="2E2E38"/>
      </a:dk2>
      <a:lt2>
        <a:srgbClr val="FFFFFF"/>
      </a:lt2>
      <a:accent1>
        <a:srgbClr val="C4C4CD"/>
      </a:accent1>
      <a:accent2>
        <a:srgbClr val="747480"/>
      </a:accent2>
      <a:accent3>
        <a:srgbClr val="FFE600"/>
      </a:accent3>
      <a:accent4>
        <a:srgbClr val="2E2E38"/>
      </a:accent4>
      <a:accent5>
        <a:srgbClr val="C4C4CD"/>
      </a:accent5>
      <a:accent6>
        <a:srgbClr val="747480"/>
      </a:accent6>
      <a:hlink>
        <a:srgbClr val="1777CF"/>
      </a:hlink>
      <a:folHlink>
        <a:srgbClr val="922B73"/>
      </a:folHlink>
    </a:clrScheme>
    <a:fontScheme name="Custom 2">
      <a:majorFont>
        <a:latin typeface="EYInterstate Regular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marR="0" algn="ctr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ts val="600"/>
          </a:spcAft>
          <a:buClrTx/>
          <a:buSzTx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+mn-lt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0" tIns="0" rIns="0" bIns="0" rtlCol="0">
        <a:spAutoFit/>
      </a:bodyPr>
      <a:lstStyle>
        <a:defPPr marL="171450" indent="-171450" algn="l" defTabSz="1019175">
          <a:lnSpc>
            <a:spcPct val="100000"/>
          </a:lnSpc>
          <a:spcBef>
            <a:spcPts val="600"/>
          </a:spcBef>
          <a:spcAft>
            <a:spcPts val="0"/>
          </a:spcAft>
          <a:buClr>
            <a:schemeClr val="accent3"/>
          </a:buClr>
          <a:buSzPct val="70000"/>
          <a:buFont typeface="Arial" panose="020B0604020202020204" pitchFamily="34" charset="0"/>
          <a:buChar char="►"/>
          <a:defRPr sz="1200" smtClean="0">
            <a:solidFill>
              <a:schemeClr val="bg1"/>
            </a:solidFill>
            <a:cs typeface="Arial" panose="020B0604020202020204" pitchFamily="34" charset="0"/>
          </a:defRPr>
        </a:defPPr>
      </a:lstStyle>
    </a:txDef>
  </a:objectDefaults>
  <a:extraClrSchemeLst>
    <a:extraClrScheme>
      <a:clrScheme name="EY 2015 colors">
        <a:dk1>
          <a:srgbClr val="000000"/>
        </a:dk1>
        <a:lt1>
          <a:srgbClr val="747480"/>
        </a:lt1>
        <a:dk2>
          <a:srgbClr val="FFFFFF"/>
        </a:dk2>
        <a:lt2>
          <a:srgbClr val="333333"/>
        </a:lt2>
        <a:accent1>
          <a:srgbClr val="808080"/>
        </a:accent1>
        <a:accent2>
          <a:srgbClr val="FFE600"/>
        </a:accent2>
        <a:accent3>
          <a:srgbClr val="999999"/>
        </a:accent3>
        <a:accent4>
          <a:srgbClr val="F0F0F0"/>
        </a:accent4>
        <a:accent5>
          <a:srgbClr val="00A3AE"/>
        </a:accent5>
        <a:accent6>
          <a:srgbClr val="C0C0C0"/>
        </a:accent6>
        <a:hlink>
          <a:srgbClr val="336699"/>
        </a:hlink>
        <a:folHlink>
          <a:srgbClr val="9127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Maroon01">
      <a:srgbClr val="C981B2"/>
    </a:custClr>
    <a:custClr name="Maroon02">
      <a:srgbClr val="B14891"/>
    </a:custClr>
    <a:custClr name="Maroon03">
      <a:srgbClr val="922B73"/>
    </a:custClr>
    <a:custClr name="Maroon04">
      <a:srgbClr val="750E5C"/>
    </a:custClr>
    <a:custClr name="Maroon05">
      <a:srgbClr val="5A0A42"/>
    </a:custClr>
    <a:custClr name="Maroon06">
      <a:srgbClr val="42152D"/>
    </a:custClr>
    <a:custClr name="Maroon07">
      <a:srgbClr val="351C21"/>
    </a:custClr>
    <a:custClr name="Purple01">
      <a:srgbClr val="9C82D4"/>
    </a:custClr>
    <a:custClr name="Purple06">
      <a:srgbClr val="0A095A"/>
    </a:custClr>
    <a:custClr name="Teal01">
      <a:srgbClr val="93F0E6"/>
    </a:custClr>
    <a:custClr name="Red01">
      <a:srgbClr val="FF9A91"/>
    </a:custClr>
    <a:custClr name="Red02">
      <a:srgbClr val="FF736A"/>
    </a:custClr>
    <a:custClr name="Red03">
      <a:srgbClr val="F95D54"/>
    </a:custClr>
    <a:custClr name="Red04">
      <a:srgbClr val="FF4136"/>
    </a:custClr>
    <a:custClr name="Red05">
      <a:srgbClr val="E0362C"/>
    </a:custClr>
    <a:custClr name="Red06">
      <a:srgbClr val="B9251C"/>
    </a:custClr>
    <a:custClr name="Red07">
      <a:srgbClr val="7A130D"/>
    </a:custClr>
    <a:custClr name="Purple02">
      <a:srgbClr val="724BC3"/>
    </a:custClr>
    <a:custClr name="Purple07">
      <a:srgbClr val="15173E"/>
    </a:custClr>
    <a:custClr name="Teal02">
      <a:srgbClr val="60E6E1"/>
    </a:custClr>
    <a:custClr name="Orange01">
      <a:srgbClr val="FFB46A"/>
    </a:custClr>
    <a:custClr name="Orange02">
      <a:srgbClr val="FF9831"/>
    </a:custClr>
    <a:custClr name="Orange03">
      <a:srgbClr val="FF810A"/>
    </a:custClr>
    <a:custClr name="Orange04">
      <a:srgbClr val="FF6D00"/>
    </a:custClr>
    <a:custClr name="Orange05">
      <a:srgbClr val="F76900"/>
    </a:custClr>
    <a:custClr name="Orange06">
      <a:srgbClr val="EB4F00"/>
    </a:custClr>
    <a:custClr name="Orange07">
      <a:srgbClr val="BC2F00"/>
    </a:custClr>
    <a:custClr name="Purple03">
      <a:srgbClr val="542EA5"/>
    </a:custClr>
    <a:custClr name="WHITE">
      <a:srgbClr val="FFFFFF"/>
    </a:custClr>
    <a:custClr name="Teal03">
      <a:srgbClr val="42C9C2"/>
    </a:custClr>
    <a:custClr name="Green01">
      <a:srgbClr val="8CE8AD"/>
    </a:custClr>
    <a:custClr name="Green02">
      <a:srgbClr val="57E188"/>
    </a:custClr>
    <a:custClr name="Green03">
      <a:srgbClr val="64C768"/>
    </a:custClr>
    <a:custClr name="Green04">
      <a:srgbClr val="2BD757"/>
    </a:custClr>
    <a:custClr name="Green05">
      <a:srgbClr val="189D3E"/>
    </a:custClr>
    <a:custClr name="Green06">
      <a:srgbClr val="168736"/>
    </a:custClr>
    <a:custClr name="Green07">
      <a:srgbClr val="13652A"/>
    </a:custClr>
    <a:custClr name="Purple04">
      <a:srgbClr val="3D108A"/>
    </a:custClr>
    <a:custClr name="Teal07">
      <a:srgbClr val="004F4F"/>
    </a:custClr>
    <a:custClr name="Teal04">
      <a:srgbClr val="27ACAA"/>
    </a:custClr>
    <a:custClr name="Blue01">
      <a:srgbClr val="87D3F2"/>
    </a:custClr>
    <a:custClr name="Blue02">
      <a:srgbClr val="4EBEEB"/>
    </a:custClr>
    <a:custClr name="Blue03">
      <a:srgbClr val="35A4E8"/>
    </a:custClr>
    <a:custClr name="Blue04">
      <a:srgbClr val="188CE5"/>
    </a:custClr>
    <a:custClr name="Blue05">
      <a:srgbClr val="1777CF"/>
    </a:custClr>
    <a:custClr name="Blue06">
      <a:srgbClr val="155CB4"/>
    </a:custClr>
    <a:custClr name="Blue07">
      <a:srgbClr val="082C65"/>
    </a:custClr>
    <a:custClr name="Purple05">
      <a:srgbClr val="240D75"/>
    </a:custClr>
    <a:custClr name="Teal06">
      <a:srgbClr val="0D7575"/>
    </a:custClr>
    <a:custClr name="Teal05">
      <a:srgbClr val="109090"/>
    </a:custClr>
  </a:custClrLst>
  <a:extLst>
    <a:ext uri="{05A4C25C-085E-4340-85A3-A5531E510DB2}">
      <thm15:themeFamily xmlns:thm15="http://schemas.microsoft.com/office/thememl/2012/main" name="16-9 DIGITAL Off white.potx" id="{018A3E63-515B-4BAA-AAD9-3245305527AC}" vid="{A3C3F3E2-2E3D-45AD-9232-D6943D5CDFFA}"/>
    </a:ext>
  </a:extLst>
</a:theme>
</file>

<file path=ppt/theme/theme12.xml><?xml version="1.0" encoding="utf-8"?>
<a:theme xmlns:a="http://schemas.openxmlformats.org/drawingml/2006/main" name="1_EY_2020_Customscolors_AC">
  <a:themeElements>
    <a:clrScheme name="EY DIGITAL WHITE 2020">
      <a:dk1>
        <a:srgbClr val="F6F6FA"/>
      </a:dk1>
      <a:lt1>
        <a:srgbClr val="2E2E38"/>
      </a:lt1>
      <a:dk2>
        <a:srgbClr val="2E2E38"/>
      </a:dk2>
      <a:lt2>
        <a:srgbClr val="FFFFFF"/>
      </a:lt2>
      <a:accent1>
        <a:srgbClr val="C4C4CD"/>
      </a:accent1>
      <a:accent2>
        <a:srgbClr val="747480"/>
      </a:accent2>
      <a:accent3>
        <a:srgbClr val="FFE600"/>
      </a:accent3>
      <a:accent4>
        <a:srgbClr val="2E2E38"/>
      </a:accent4>
      <a:accent5>
        <a:srgbClr val="C4C4CD"/>
      </a:accent5>
      <a:accent6>
        <a:srgbClr val="747480"/>
      </a:accent6>
      <a:hlink>
        <a:srgbClr val="1777CF"/>
      </a:hlink>
      <a:folHlink>
        <a:srgbClr val="922B73"/>
      </a:folHlink>
    </a:clrScheme>
    <a:fontScheme name="Custom 2">
      <a:majorFont>
        <a:latin typeface="EYInterstate Regular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marR="0" algn="ctr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ts val="600"/>
          </a:spcAft>
          <a:buClrTx/>
          <a:buSzTx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+mn-lt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0" tIns="0" rIns="0" bIns="0" rtlCol="0">
        <a:spAutoFit/>
      </a:bodyPr>
      <a:lstStyle>
        <a:defPPr marL="171450" indent="-171450" algn="l" defTabSz="1019175">
          <a:lnSpc>
            <a:spcPct val="100000"/>
          </a:lnSpc>
          <a:spcBef>
            <a:spcPts val="600"/>
          </a:spcBef>
          <a:spcAft>
            <a:spcPts val="0"/>
          </a:spcAft>
          <a:buClr>
            <a:schemeClr val="accent3"/>
          </a:buClr>
          <a:buSzPct val="70000"/>
          <a:buFont typeface="Arial" panose="020B0604020202020204" pitchFamily="34" charset="0"/>
          <a:buChar char="►"/>
          <a:defRPr sz="1200" smtClean="0">
            <a:solidFill>
              <a:schemeClr val="bg1"/>
            </a:solidFill>
            <a:cs typeface="Arial" panose="020B0604020202020204" pitchFamily="34" charset="0"/>
          </a:defRPr>
        </a:defPPr>
      </a:lstStyle>
    </a:txDef>
  </a:objectDefaults>
  <a:extraClrSchemeLst>
    <a:extraClrScheme>
      <a:clrScheme name="EY 2015 colors">
        <a:dk1>
          <a:srgbClr val="000000"/>
        </a:dk1>
        <a:lt1>
          <a:srgbClr val="747480"/>
        </a:lt1>
        <a:dk2>
          <a:srgbClr val="FFFFFF"/>
        </a:dk2>
        <a:lt2>
          <a:srgbClr val="333333"/>
        </a:lt2>
        <a:accent1>
          <a:srgbClr val="808080"/>
        </a:accent1>
        <a:accent2>
          <a:srgbClr val="FFE600"/>
        </a:accent2>
        <a:accent3>
          <a:srgbClr val="999999"/>
        </a:accent3>
        <a:accent4>
          <a:srgbClr val="F0F0F0"/>
        </a:accent4>
        <a:accent5>
          <a:srgbClr val="00A3AE"/>
        </a:accent5>
        <a:accent6>
          <a:srgbClr val="C0C0C0"/>
        </a:accent6>
        <a:hlink>
          <a:srgbClr val="336699"/>
        </a:hlink>
        <a:folHlink>
          <a:srgbClr val="9127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Maroon01">
      <a:srgbClr val="C981B2"/>
    </a:custClr>
    <a:custClr name="Maroon02">
      <a:srgbClr val="B14891"/>
    </a:custClr>
    <a:custClr name="Maroon03">
      <a:srgbClr val="922B73"/>
    </a:custClr>
    <a:custClr name="Maroon04">
      <a:srgbClr val="750E5C"/>
    </a:custClr>
    <a:custClr name="Maroon05">
      <a:srgbClr val="5A0A42"/>
    </a:custClr>
    <a:custClr name="Maroon06">
      <a:srgbClr val="42152D"/>
    </a:custClr>
    <a:custClr name="Maroon07">
      <a:srgbClr val="351C21"/>
    </a:custClr>
    <a:custClr name="Purple01">
      <a:srgbClr val="9C82D4"/>
    </a:custClr>
    <a:custClr name="Purple06">
      <a:srgbClr val="0A095A"/>
    </a:custClr>
    <a:custClr name="Teal01">
      <a:srgbClr val="93F0E6"/>
    </a:custClr>
    <a:custClr name="Red01">
      <a:srgbClr val="FF9A91"/>
    </a:custClr>
    <a:custClr name="Red02">
      <a:srgbClr val="FF736A"/>
    </a:custClr>
    <a:custClr name="Red03">
      <a:srgbClr val="F95D54"/>
    </a:custClr>
    <a:custClr name="Red04">
      <a:srgbClr val="FF4136"/>
    </a:custClr>
    <a:custClr name="Red05">
      <a:srgbClr val="E0362C"/>
    </a:custClr>
    <a:custClr name="Red06">
      <a:srgbClr val="B9251C"/>
    </a:custClr>
    <a:custClr name="Red07">
      <a:srgbClr val="7A130D"/>
    </a:custClr>
    <a:custClr name="Purple02">
      <a:srgbClr val="724BC3"/>
    </a:custClr>
    <a:custClr name="Purple07">
      <a:srgbClr val="15173E"/>
    </a:custClr>
    <a:custClr name="Teal02">
      <a:srgbClr val="60E6E1"/>
    </a:custClr>
    <a:custClr name="Orange01">
      <a:srgbClr val="FFB46A"/>
    </a:custClr>
    <a:custClr name="Orange02">
      <a:srgbClr val="FF9831"/>
    </a:custClr>
    <a:custClr name="Orange03">
      <a:srgbClr val="FF810A"/>
    </a:custClr>
    <a:custClr name="Orange04">
      <a:srgbClr val="FF6D00"/>
    </a:custClr>
    <a:custClr name="Orange05">
      <a:srgbClr val="F76900"/>
    </a:custClr>
    <a:custClr name="Orange06">
      <a:srgbClr val="EB4F00"/>
    </a:custClr>
    <a:custClr name="Orange07">
      <a:srgbClr val="BC2F00"/>
    </a:custClr>
    <a:custClr name="Purple03">
      <a:srgbClr val="542EA5"/>
    </a:custClr>
    <a:custClr name="WHITE">
      <a:srgbClr val="FFFFFF"/>
    </a:custClr>
    <a:custClr name="Teal03">
      <a:srgbClr val="42C9C2"/>
    </a:custClr>
    <a:custClr name="Green01">
      <a:srgbClr val="8CE8AD"/>
    </a:custClr>
    <a:custClr name="Green02">
      <a:srgbClr val="57E188"/>
    </a:custClr>
    <a:custClr name="Green03">
      <a:srgbClr val="64C768"/>
    </a:custClr>
    <a:custClr name="Green04">
      <a:srgbClr val="2BD757"/>
    </a:custClr>
    <a:custClr name="Green05">
      <a:srgbClr val="189D3E"/>
    </a:custClr>
    <a:custClr name="Green06">
      <a:srgbClr val="168736"/>
    </a:custClr>
    <a:custClr name="Green07">
      <a:srgbClr val="13652A"/>
    </a:custClr>
    <a:custClr name="Purple04">
      <a:srgbClr val="3D108A"/>
    </a:custClr>
    <a:custClr name="Teal07">
      <a:srgbClr val="004F4F"/>
    </a:custClr>
    <a:custClr name="Teal04">
      <a:srgbClr val="27ACAA"/>
    </a:custClr>
    <a:custClr name="Blue01">
      <a:srgbClr val="87D3F2"/>
    </a:custClr>
    <a:custClr name="Blue02">
      <a:srgbClr val="4EBEEB"/>
    </a:custClr>
    <a:custClr name="Blue03">
      <a:srgbClr val="35A4E8"/>
    </a:custClr>
    <a:custClr name="Blue04">
      <a:srgbClr val="188CE5"/>
    </a:custClr>
    <a:custClr name="Blue05">
      <a:srgbClr val="1777CF"/>
    </a:custClr>
    <a:custClr name="Blue06">
      <a:srgbClr val="155CB4"/>
    </a:custClr>
    <a:custClr name="Blue07">
      <a:srgbClr val="082C65"/>
    </a:custClr>
    <a:custClr name="Purple05">
      <a:srgbClr val="240D75"/>
    </a:custClr>
    <a:custClr name="Teal06">
      <a:srgbClr val="0D7575"/>
    </a:custClr>
    <a:custClr name="Teal05">
      <a:srgbClr val="109090"/>
    </a:custClr>
  </a:custClrLst>
  <a:extLst>
    <a:ext uri="{05A4C25C-085E-4340-85A3-A5531E510DB2}">
      <thm15:themeFamily xmlns:thm15="http://schemas.microsoft.com/office/thememl/2012/main" name="16-9 DIGITAL Off white.potx" id="{018A3E63-515B-4BAA-AAD9-3245305527AC}" vid="{A3C3F3E2-2E3D-45AD-9232-D6943D5CDFFA}"/>
    </a:ext>
  </a:extLst>
</a:theme>
</file>

<file path=ppt/theme/theme13.xml><?xml version="1.0" encoding="utf-8"?>
<a:theme xmlns:a="http://schemas.openxmlformats.org/drawingml/2006/main" name="2_EY_2020_Customscolors_AC">
  <a:themeElements>
    <a:clrScheme name="EY DIGITAL WHITE 2020">
      <a:dk1>
        <a:srgbClr val="F6F6FA"/>
      </a:dk1>
      <a:lt1>
        <a:srgbClr val="2E2E38"/>
      </a:lt1>
      <a:dk2>
        <a:srgbClr val="2E2E38"/>
      </a:dk2>
      <a:lt2>
        <a:srgbClr val="FFFFFF"/>
      </a:lt2>
      <a:accent1>
        <a:srgbClr val="C4C4CD"/>
      </a:accent1>
      <a:accent2>
        <a:srgbClr val="747480"/>
      </a:accent2>
      <a:accent3>
        <a:srgbClr val="FFE600"/>
      </a:accent3>
      <a:accent4>
        <a:srgbClr val="2E2E38"/>
      </a:accent4>
      <a:accent5>
        <a:srgbClr val="C4C4CD"/>
      </a:accent5>
      <a:accent6>
        <a:srgbClr val="747480"/>
      </a:accent6>
      <a:hlink>
        <a:srgbClr val="1777CF"/>
      </a:hlink>
      <a:folHlink>
        <a:srgbClr val="922B73"/>
      </a:folHlink>
    </a:clrScheme>
    <a:fontScheme name="Custom 2">
      <a:majorFont>
        <a:latin typeface="EYInterstate Regular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rot="0" spcFirstLastPara="0" vertOverflow="overflow" horzOverflow="overflow" vert="horz" wrap="square" lIns="90000" tIns="90000" rIns="90000" bIns="90000" numCol="1" spcCol="0" rtlCol="0" fromWordArt="0" anchor="ctr" anchorCtr="0" forceAA="0" compatLnSpc="1">
        <a:prstTxWarp prst="textNoShape">
          <a:avLst/>
        </a:prstTxWarp>
        <a:noAutofit/>
      </a:bodyPr>
      <a:lstStyle>
        <a:defPPr marR="0" algn="ctr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ts val="600"/>
          </a:spcAft>
          <a:buClrTx/>
          <a:buSzTx/>
          <a:tabLst/>
          <a:defRPr kumimoji="0" sz="12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+mn-lt"/>
          </a:defRPr>
        </a:defPPr>
      </a:lstStyle>
    </a:spDef>
    <a:lnDef>
      <a:spPr bwMode="auto">
        <a:solidFill>
          <a:schemeClr val="accent1"/>
        </a:solidFill>
        <a:ln w="9525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lIns="0" tIns="0" rIns="0" bIns="0" rtlCol="0">
        <a:spAutoFit/>
      </a:bodyPr>
      <a:lstStyle>
        <a:defPPr marL="171450" indent="-171450" algn="l" defTabSz="1019175">
          <a:lnSpc>
            <a:spcPct val="100000"/>
          </a:lnSpc>
          <a:spcBef>
            <a:spcPts val="600"/>
          </a:spcBef>
          <a:spcAft>
            <a:spcPts val="0"/>
          </a:spcAft>
          <a:buClr>
            <a:schemeClr val="accent3"/>
          </a:buClr>
          <a:buSzPct val="70000"/>
          <a:buFont typeface="Arial" panose="020B0604020202020204" pitchFamily="34" charset="0"/>
          <a:buChar char="►"/>
          <a:defRPr sz="1200" smtClean="0">
            <a:solidFill>
              <a:schemeClr val="bg1"/>
            </a:solidFill>
            <a:cs typeface="Arial" panose="020B0604020202020204" pitchFamily="34" charset="0"/>
          </a:defRPr>
        </a:defPPr>
      </a:lstStyle>
    </a:txDef>
  </a:objectDefaults>
  <a:extraClrSchemeLst>
    <a:extraClrScheme>
      <a:clrScheme name="EY 2015 colors">
        <a:dk1>
          <a:srgbClr val="000000"/>
        </a:dk1>
        <a:lt1>
          <a:srgbClr val="747480"/>
        </a:lt1>
        <a:dk2>
          <a:srgbClr val="FFFFFF"/>
        </a:dk2>
        <a:lt2>
          <a:srgbClr val="333333"/>
        </a:lt2>
        <a:accent1>
          <a:srgbClr val="808080"/>
        </a:accent1>
        <a:accent2>
          <a:srgbClr val="FFE600"/>
        </a:accent2>
        <a:accent3>
          <a:srgbClr val="999999"/>
        </a:accent3>
        <a:accent4>
          <a:srgbClr val="F0F0F0"/>
        </a:accent4>
        <a:accent5>
          <a:srgbClr val="00A3AE"/>
        </a:accent5>
        <a:accent6>
          <a:srgbClr val="C0C0C0"/>
        </a:accent6>
        <a:hlink>
          <a:srgbClr val="336699"/>
        </a:hlink>
        <a:folHlink>
          <a:srgbClr val="9127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Maroon01">
      <a:srgbClr val="C981B2"/>
    </a:custClr>
    <a:custClr name="Maroon02">
      <a:srgbClr val="B14891"/>
    </a:custClr>
    <a:custClr name="Maroon03">
      <a:srgbClr val="922B73"/>
    </a:custClr>
    <a:custClr name="Maroon04">
      <a:srgbClr val="750E5C"/>
    </a:custClr>
    <a:custClr name="Maroon05">
      <a:srgbClr val="5A0A42"/>
    </a:custClr>
    <a:custClr name="Maroon06">
      <a:srgbClr val="42152D"/>
    </a:custClr>
    <a:custClr name="Maroon07">
      <a:srgbClr val="351C21"/>
    </a:custClr>
    <a:custClr name="Purple01">
      <a:srgbClr val="9C82D4"/>
    </a:custClr>
    <a:custClr name="Purple06">
      <a:srgbClr val="0A095A"/>
    </a:custClr>
    <a:custClr name="Teal01">
      <a:srgbClr val="93F0E6"/>
    </a:custClr>
    <a:custClr name="Red01">
      <a:srgbClr val="FF9A91"/>
    </a:custClr>
    <a:custClr name="Red02">
      <a:srgbClr val="FF736A"/>
    </a:custClr>
    <a:custClr name="Red03">
      <a:srgbClr val="F95D54"/>
    </a:custClr>
    <a:custClr name="Red04">
      <a:srgbClr val="FF4136"/>
    </a:custClr>
    <a:custClr name="Red05">
      <a:srgbClr val="E0362C"/>
    </a:custClr>
    <a:custClr name="Red06">
      <a:srgbClr val="B9251C"/>
    </a:custClr>
    <a:custClr name="Red07">
      <a:srgbClr val="7A130D"/>
    </a:custClr>
    <a:custClr name="Purple02">
      <a:srgbClr val="724BC3"/>
    </a:custClr>
    <a:custClr name="Purple07">
      <a:srgbClr val="15173E"/>
    </a:custClr>
    <a:custClr name="Teal02">
      <a:srgbClr val="60E6E1"/>
    </a:custClr>
    <a:custClr name="Orange01">
      <a:srgbClr val="FFB46A"/>
    </a:custClr>
    <a:custClr name="Orange02">
      <a:srgbClr val="FF9831"/>
    </a:custClr>
    <a:custClr name="Orange03">
      <a:srgbClr val="FF810A"/>
    </a:custClr>
    <a:custClr name="Orange04">
      <a:srgbClr val="FF6D00"/>
    </a:custClr>
    <a:custClr name="Orange05">
      <a:srgbClr val="F76900"/>
    </a:custClr>
    <a:custClr name="Orange06">
      <a:srgbClr val="EB4F00"/>
    </a:custClr>
    <a:custClr name="Orange07">
      <a:srgbClr val="BC2F00"/>
    </a:custClr>
    <a:custClr name="Purple03">
      <a:srgbClr val="542EA5"/>
    </a:custClr>
    <a:custClr name="WHITE">
      <a:srgbClr val="FFFFFF"/>
    </a:custClr>
    <a:custClr name="Teal03">
      <a:srgbClr val="42C9C2"/>
    </a:custClr>
    <a:custClr name="Green01">
      <a:srgbClr val="8CE8AD"/>
    </a:custClr>
    <a:custClr name="Green02">
      <a:srgbClr val="57E188"/>
    </a:custClr>
    <a:custClr name="Green03">
      <a:srgbClr val="64C768"/>
    </a:custClr>
    <a:custClr name="Green04">
      <a:srgbClr val="2BD757"/>
    </a:custClr>
    <a:custClr name="Green05">
      <a:srgbClr val="189D3E"/>
    </a:custClr>
    <a:custClr name="Green06">
      <a:srgbClr val="168736"/>
    </a:custClr>
    <a:custClr name="Green07">
      <a:srgbClr val="13652A"/>
    </a:custClr>
    <a:custClr name="Purple04">
      <a:srgbClr val="3D108A"/>
    </a:custClr>
    <a:custClr name="Teal07">
      <a:srgbClr val="004F4F"/>
    </a:custClr>
    <a:custClr name="Teal04">
      <a:srgbClr val="27ACAA"/>
    </a:custClr>
    <a:custClr name="Blue01">
      <a:srgbClr val="87D3F2"/>
    </a:custClr>
    <a:custClr name="Blue02">
      <a:srgbClr val="4EBEEB"/>
    </a:custClr>
    <a:custClr name="Blue03">
      <a:srgbClr val="35A4E8"/>
    </a:custClr>
    <a:custClr name="Blue04">
      <a:srgbClr val="188CE5"/>
    </a:custClr>
    <a:custClr name="Blue05">
      <a:srgbClr val="1777CF"/>
    </a:custClr>
    <a:custClr name="Blue06">
      <a:srgbClr val="155CB4"/>
    </a:custClr>
    <a:custClr name="Blue07">
      <a:srgbClr val="082C65"/>
    </a:custClr>
    <a:custClr name="Purple05">
      <a:srgbClr val="240D75"/>
    </a:custClr>
    <a:custClr name="Teal06">
      <a:srgbClr val="0D7575"/>
    </a:custClr>
    <a:custClr name="Teal05">
      <a:srgbClr val="109090"/>
    </a:custClr>
  </a:custClrLst>
  <a:extLst>
    <a:ext uri="{05A4C25C-085E-4340-85A3-A5531E510DB2}">
      <thm15:themeFamily xmlns:thm15="http://schemas.microsoft.com/office/thememl/2012/main" name="16-9 DIGITAL Off white.potx" id="{018A3E63-515B-4BAA-AAD9-3245305527AC}" vid="{A3C3F3E2-2E3D-45AD-9232-D6943D5CDFFA}"/>
    </a:ext>
  </a:extLst>
</a:theme>
</file>

<file path=ppt/theme/theme14.xml><?xml version="1.0" encoding="utf-8"?>
<a:theme xmlns:a="http://schemas.openxmlformats.org/drawingml/2006/main" name="10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15.xml><?xml version="1.0" encoding="utf-8"?>
<a:theme xmlns:a="http://schemas.openxmlformats.org/drawingml/2006/main" name="3_EY light projection">
  <a:themeElements>
    <a:clrScheme name="Custom 1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808080"/>
      </a:accent1>
      <a:accent2>
        <a:srgbClr val="FFD2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  <a:extLst>
    <a:ext uri="{05A4C25C-085E-4340-85A3-A5531E510DB2}">
      <thm15:themeFamily xmlns:thm15="http://schemas.microsoft.com/office/thememl/2012/main" name="EY Presentation Widescreen.potx" id="{867C0161-036A-48EB-A79D-60266658F813}" vid="{FCD2DABE-4739-4D00-9521-4756850A8C3D}"/>
    </a:ext>
  </a:extLst>
</a:theme>
</file>

<file path=ppt/theme/theme16.xml><?xml version="1.0" encoding="utf-8"?>
<a:theme xmlns:a="http://schemas.openxmlformats.org/drawingml/2006/main" name="5_EY light projection">
  <a:themeElements>
    <a:clrScheme name="Custom 1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808080"/>
      </a:accent1>
      <a:accent2>
        <a:srgbClr val="FFD2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  <a:extLst>
    <a:ext uri="{05A4C25C-085E-4340-85A3-A5531E510DB2}">
      <thm15:themeFamily xmlns:thm15="http://schemas.microsoft.com/office/thememl/2012/main" name="EY Presentation Widescreen.potx" id="{867C0161-036A-48EB-A79D-60266658F813}" vid="{FCD2DABE-4739-4D00-9521-4756850A8C3D}"/>
    </a:ext>
  </a:extLst>
</a:theme>
</file>

<file path=ppt/theme/theme1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3.xml><?xml version="1.0" encoding="utf-8"?>
<a:theme xmlns:a="http://schemas.openxmlformats.org/drawingml/2006/main" name="7_Section slide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>
          <a:defRPr sz="1300" b="0" i="0" smtClean="0">
            <a:solidFill>
              <a:schemeClr val="bg1"/>
            </a:solidFill>
            <a:latin typeface="Open Sans" charset="0"/>
            <a:ea typeface="Open Sans" charset="0"/>
            <a:cs typeface="Open Sans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AC76E702-CDA5-4949-8DB7-902B47D4618E}"/>
    </a:ext>
  </a:extLst>
</a:theme>
</file>

<file path=ppt/theme/theme4.xml><?xml version="1.0" encoding="utf-8"?>
<a:theme xmlns:a="http://schemas.openxmlformats.org/drawingml/2006/main" name="4_EY light projection">
  <a:themeElements>
    <a:clrScheme name="Custom 1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808080"/>
      </a:accent1>
      <a:accent2>
        <a:srgbClr val="FFD2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  <a:extLst>
    <a:ext uri="{05A4C25C-085E-4340-85A3-A5531E510DB2}">
      <thm15:themeFamily xmlns:thm15="http://schemas.microsoft.com/office/thememl/2012/main" name="EY Presentation Widescreen.potx" id="{867C0161-036A-48EB-A79D-60266658F813}" vid="{FCD2DABE-4739-4D00-9521-4756850A8C3D}"/>
    </a:ext>
  </a:extLst>
</a:theme>
</file>

<file path=ppt/theme/theme5.xml><?xml version="1.0" encoding="utf-8"?>
<a:theme xmlns:a="http://schemas.openxmlformats.org/drawingml/2006/main" name="8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6.xml><?xml version="1.0" encoding="utf-8"?>
<a:theme xmlns:a="http://schemas.openxmlformats.org/drawingml/2006/main" name="6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7.xml><?xml version="1.0" encoding="utf-8"?>
<a:theme xmlns:a="http://schemas.openxmlformats.org/drawingml/2006/main" name="9_Content pages EY / EY SEREN">
  <a:themeElements>
    <a:clrScheme name="EYS - 2020">
      <a:dk1>
        <a:srgbClr val="2E344D"/>
      </a:dk1>
      <a:lt1>
        <a:srgbClr val="FFFFFF"/>
      </a:lt1>
      <a:dk2>
        <a:srgbClr val="444B6C"/>
      </a:dk2>
      <a:lt2>
        <a:srgbClr val="96A19E"/>
      </a:lt2>
      <a:accent1>
        <a:srgbClr val="60CB79"/>
      </a:accent1>
      <a:accent2>
        <a:srgbClr val="1A467F"/>
      </a:accent2>
      <a:accent3>
        <a:srgbClr val="CCDE3E"/>
      </a:accent3>
      <a:accent4>
        <a:srgbClr val="3A9DDF"/>
      </a:accent4>
      <a:accent5>
        <a:srgbClr val="D5408B"/>
      </a:accent5>
      <a:accent6>
        <a:srgbClr val="FFAA03"/>
      </a:accent6>
      <a:hlink>
        <a:srgbClr val="B348B3"/>
      </a:hlink>
      <a:folHlink>
        <a:srgbClr val="FF805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YS PowerPoint template_2020" id="{F545B0F2-E8BD-734C-9DB8-499AE21EC0B2}" vid="{FB81E7CB-5E70-074B-9541-FDF8B3338AAB}"/>
    </a:ext>
  </a:extLst>
</a:theme>
</file>

<file path=ppt/theme/theme8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9.xml><?xml version="1.0" encoding="utf-8"?>
<a:theme xmlns:a="http://schemas.openxmlformats.org/drawingml/2006/main" name="2_EY-P Template 2018">
  <a:themeElements>
    <a:clrScheme name="EY theme">
      <a:dk1>
        <a:srgbClr val="000000"/>
      </a:dk1>
      <a:lt1>
        <a:srgbClr val="808080"/>
      </a:lt1>
      <a:dk2>
        <a:srgbClr val="FFFFFF"/>
      </a:dk2>
      <a:lt2>
        <a:srgbClr val="808080"/>
      </a:lt2>
      <a:accent1>
        <a:srgbClr val="808080"/>
      </a:accent1>
      <a:accent2>
        <a:srgbClr val="FFD200"/>
      </a:accent2>
      <a:accent3>
        <a:srgbClr val="999999"/>
      </a:accent3>
      <a:accent4>
        <a:srgbClr val="E6E6E6"/>
      </a:accent4>
      <a:accent5>
        <a:srgbClr val="00A3AE"/>
      </a:accent5>
      <a:accent6>
        <a:srgbClr val="C0C0C0"/>
      </a:accent6>
      <a:hlink>
        <a:srgbClr val="336699"/>
      </a:hlink>
      <a:folHlink>
        <a:srgbClr val="7030A0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 w="9525">
          <a:noFill/>
        </a:ln>
      </a:spPr>
      <a:bodyPr rtlCol="0" anchor="ctr" anchorCtr="0"/>
      <a:lstStyle>
        <a:defPPr algn="ctr">
          <a:defRPr sz="11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3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45720" tIns="45720" rIns="45720" bIns="45720" rtlCol="0">
        <a:spAutoFit/>
      </a:bodyPr>
      <a:lstStyle>
        <a:defPPr marL="171450" indent="-171450">
          <a:lnSpc>
            <a:spcPct val="85000"/>
          </a:lnSpc>
          <a:spcAft>
            <a:spcPts val="600"/>
          </a:spcAft>
          <a:buSzPct val="75000"/>
          <a:buFont typeface="Arial" panose="020B0604020202020204" pitchFamily="34" charset="0"/>
          <a:buChar char="►"/>
          <a:defRPr sz="1100" dirty="0" err="1" smtClean="0">
            <a:solidFill>
              <a:schemeClr val="bg1"/>
            </a:solidFill>
          </a:defRPr>
        </a:defPPr>
      </a:lstStyle>
    </a:txDef>
  </a:objectDefaults>
  <a:extraClrSchemeLst/>
  <a:custClrLst>
    <a:custClr name="Gray accent 1">
      <a:srgbClr val="646464"/>
    </a:custClr>
    <a:custClr name="White">
      <a:srgbClr val="FFFFFF"/>
    </a:custClr>
    <a:custClr name="Red">
      <a:srgbClr val="F04C3E"/>
    </a:custClr>
    <a:custClr name="Red two">
      <a:srgbClr val="F7A59E"/>
    </a:custClr>
    <a:custClr name="Light red">
      <a:srgbClr val="FBD2CF"/>
    </a:custClr>
    <a:custClr name="White">
      <a:srgbClr val="FFFFFF"/>
    </a:custClr>
    <a:custClr name="Parthenon blue">
      <a:srgbClr val="51A7DD"/>
    </a:custClr>
    <a:custClr name="White">
      <a:srgbClr val="FFFFFF"/>
    </a:custClr>
    <a:custClr name="White">
      <a:srgbClr val="FFFFFF"/>
    </a:custClr>
    <a:custClr name="White">
      <a:srgbClr val="FFFFFF"/>
    </a:custClr>
    <a:custClr name="Gray accent 1">
      <a:srgbClr val="808080"/>
    </a:custClr>
    <a:custClr name="White">
      <a:srgbClr val="FFFFFF"/>
    </a:custClr>
    <a:custClr name="EY Yellow">
      <a:srgbClr val="FFD200"/>
    </a:custClr>
    <a:custClr name="Yellow two">
      <a:srgbClr val="FFF27F"/>
    </a:custClr>
    <a:custClr name="Light yellow">
      <a:srgbClr val="FFF8C0"/>
    </a:custClr>
    <a:custClr name="White">
      <a:srgbClr val="FFFFFF"/>
    </a:custClr>
    <a:custClr name="EY Yellow">
      <a:srgbClr val="FFD200"/>
    </a:custClr>
    <a:custClr name="White">
      <a:srgbClr val="FFFFFF"/>
    </a:custClr>
    <a:custClr name="White">
      <a:srgbClr val="FFFFFF"/>
    </a:custClr>
    <a:custClr name="White">
      <a:srgbClr val="FFFFFF"/>
    </a:custClr>
    <a:custClr name="Gray accent 1">
      <a:srgbClr val="999999"/>
    </a:custClr>
    <a:custClr name="White">
      <a:srgbClr val="FFFFFF"/>
    </a:custClr>
    <a:custClr name="Green">
      <a:srgbClr val="2C973E"/>
    </a:custClr>
    <a:custClr name="Green two">
      <a:srgbClr val="95CB89"/>
    </a:custClr>
    <a:custClr name="Light green">
      <a:srgbClr val="CAE5CF"/>
    </a:custClr>
    <a:custClr name="White">
      <a:srgbClr val="FFFFFF"/>
    </a:custClr>
    <a:custClr name="Shiny Yellow">
      <a:srgbClr val="FFE600"/>
    </a:custClr>
    <a:custClr name="White">
      <a:srgbClr val="FFFFFF"/>
    </a:custClr>
    <a:custClr name="White">
      <a:srgbClr val="FFFFFF"/>
    </a:custClr>
    <a:custClr name="White">
      <a:srgbClr val="FFFFFF"/>
    </a:custClr>
    <a:custClr name="Gray accent 1">
      <a:srgbClr val="C0C0C0"/>
    </a:custClr>
    <a:custClr name="White">
      <a:srgbClr val="FFFFFF"/>
    </a:custClr>
    <a:custClr name="EY grey one">
      <a:srgbClr val="333333"/>
    </a:custClr>
    <a:custClr name="EY grey two">
      <a:srgbClr val="F0F0F0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Gray accent 1">
      <a:srgbClr val="D9D9D9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</a:custClrLst>
  <a:extLst>
    <a:ext uri="{05A4C25C-085E-4340-85A3-A5531E510DB2}">
      <thm15:themeFamily xmlns:thm15="http://schemas.microsoft.com/office/thememl/2012/main" name="Presentation1" id="{D85BAC7F-36DE-4E1C-B047-D00F6959E9F0}" vid="{E3EB0A7E-E293-43DF-82DC-F3C679FBC936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319f6eb-05e7-4928-a457-449ba7e48784">
      <Terms xmlns="http://schemas.microsoft.com/office/infopath/2007/PartnerControls"/>
    </lcf76f155ced4ddcb4097134ff3c332f>
    <TaxCatchAll xmlns="bd6d0377-1f0f-4480-9a6b-cfe646201817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7AD415C460C2428E576C064CFC7638" ma:contentTypeVersion="11" ma:contentTypeDescription="Create a new document." ma:contentTypeScope="" ma:versionID="fdf3a206f70b9c53e9ce5ed400cca739">
  <xsd:schema xmlns:xsd="http://www.w3.org/2001/XMLSchema" xmlns:xs="http://www.w3.org/2001/XMLSchema" xmlns:p="http://schemas.microsoft.com/office/2006/metadata/properties" xmlns:ns2="6319f6eb-05e7-4928-a457-449ba7e48784" xmlns:ns3="bd6d0377-1f0f-4480-9a6b-cfe646201817" targetNamespace="http://schemas.microsoft.com/office/2006/metadata/properties" ma:root="true" ma:fieldsID="2641d2f4f8d2e26edfbf6bf19dd475ec" ns2:_="" ns3:_="">
    <xsd:import namespace="6319f6eb-05e7-4928-a457-449ba7e48784"/>
    <xsd:import namespace="bd6d0377-1f0f-4480-9a6b-cfe6462018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19f6eb-05e7-4928-a457-449ba7e487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3ef62f9-2e07-484b-bd79-00aec90129f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6d0377-1f0f-4480-9a6b-cfe64620181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74c70772-dfff-42a9-a410-0c65bfd0f83f}" ma:internalName="TaxCatchAll" ma:showField="CatchAllData" ma:web="bd6d0377-1f0f-4480-9a6b-cfe6462018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7CD7A4-EF8C-4A6B-95C3-2EF925688B6D}">
  <ds:schemaRefs>
    <ds:schemaRef ds:uri="http://schemas.microsoft.com/office/2006/metadata/properties"/>
    <ds:schemaRef ds:uri="bd6d0377-1f0f-4480-9a6b-cfe646201817"/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6319f6eb-05e7-4928-a457-449ba7e48784"/>
  </ds:schemaRefs>
</ds:datastoreItem>
</file>

<file path=customXml/itemProps2.xml><?xml version="1.0" encoding="utf-8"?>
<ds:datastoreItem xmlns:ds="http://schemas.openxmlformats.org/officeDocument/2006/customXml" ds:itemID="{E46A4EA0-923F-4C00-B105-FAC15470BD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319f6eb-05e7-4928-a457-449ba7e48784"/>
    <ds:schemaRef ds:uri="bd6d0377-1f0f-4480-9a6b-cfe6462018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936C432-2012-49CD-92F2-E62B026CF4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210</Words>
  <Application>Microsoft Macintosh PowerPoint</Application>
  <PresentationFormat>Grand écran</PresentationFormat>
  <Paragraphs>50</Paragraphs>
  <Slides>1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20</vt:i4>
      </vt:variant>
      <vt:variant>
        <vt:lpstr>Thème</vt:lpstr>
      </vt:variant>
      <vt:variant>
        <vt:i4>16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8" baseType="lpstr">
      <vt:lpstr>arial</vt:lpstr>
      <vt:lpstr>arial</vt:lpstr>
      <vt:lpstr>Arial Narrow</vt:lpstr>
      <vt:lpstr>Calibri</vt:lpstr>
      <vt:lpstr>Calibri Light</vt:lpstr>
      <vt:lpstr>Corbel</vt:lpstr>
      <vt:lpstr>Courier New</vt:lpstr>
      <vt:lpstr>EYInterstate Bold</vt:lpstr>
      <vt:lpstr>EYInterstate Light</vt:lpstr>
      <vt:lpstr>EYInterstate Regular</vt:lpstr>
      <vt:lpstr>Georgia</vt:lpstr>
      <vt:lpstr>Helvetica Neue</vt:lpstr>
      <vt:lpstr>Helvetica Neue Medium</vt:lpstr>
      <vt:lpstr>HelveticaNeueLT Std Thin</vt:lpstr>
      <vt:lpstr>Lato</vt:lpstr>
      <vt:lpstr>Lato Black</vt:lpstr>
      <vt:lpstr>Lato Light</vt:lpstr>
      <vt:lpstr>Open Sans</vt:lpstr>
      <vt:lpstr>Roboto Condensed</vt:lpstr>
      <vt:lpstr>Wingdings 2</vt:lpstr>
      <vt:lpstr>2_EY light projection</vt:lpstr>
      <vt:lpstr>7_Content pages EY / EY SEREN</vt:lpstr>
      <vt:lpstr>7_Section slide</vt:lpstr>
      <vt:lpstr>4_EY light projection</vt:lpstr>
      <vt:lpstr>8_Content pages EY / EY SEREN</vt:lpstr>
      <vt:lpstr>6_Content pages EY / EY SEREN</vt:lpstr>
      <vt:lpstr>9_Content pages EY / EY SEREN</vt:lpstr>
      <vt:lpstr>White</vt:lpstr>
      <vt:lpstr>2_EY-P Template 2018</vt:lpstr>
      <vt:lpstr>11_Content pages EY / EY SEREN</vt:lpstr>
      <vt:lpstr>EY_2020_Customscolors_AC</vt:lpstr>
      <vt:lpstr>1_EY_2020_Customscolors_AC</vt:lpstr>
      <vt:lpstr>2_EY_2020_Customscolors_AC</vt:lpstr>
      <vt:lpstr>10_Content pages EY / EY SEREN</vt:lpstr>
      <vt:lpstr>3_EY light projection</vt:lpstr>
      <vt:lpstr>5_EY light projection</vt:lpstr>
      <vt:lpstr>think-cell Slide</vt:lpstr>
      <vt:lpstr>Le contrôle flash - processus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20221019 CDC _Appui contrôle action formation_ Point L. Durain V2_</dc:title>
  <dc:creator>Bruno Mokbel</dc:creator>
  <cp:lastModifiedBy>Alexandre Darie</cp:lastModifiedBy>
  <cp:revision>2</cp:revision>
  <dcterms:created xsi:type="dcterms:W3CDTF">2021-02-05T16:04:23Z</dcterms:created>
  <dcterms:modified xsi:type="dcterms:W3CDTF">2023-07-13T17:22:21Z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0x010100F97AD415C460C2428E576C064CFC7638</vt:lpwstr>
  </property>
  <property fmtid="{D5CDD505-2E9C-101B-9397-08002B2CF9AE}" pid="3" name="Order">
    <vt:r8>2500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