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ags/tag6.xml" ContentType="application/vnd.openxmlformats-officedocument.presentationml.tags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ags/tag7.xml" ContentType="application/vnd.openxmlformats-officedocument.presentationml.tags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tags/tag8.xml" ContentType="application/vnd.openxmlformats-officedocument.presentationml.tags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tags/tag9.xml" ContentType="application/vnd.openxmlformats-officedocument.presentationml.tags+xml"/>
  <Override PartName="/ppt/slideLayouts/slideLayout51.xml" ContentType="application/vnd.openxmlformats-officedocument.presentationml.slideLayout+xml"/>
  <Override PartName="/ppt/theme/theme8.xml" ContentType="application/vnd.openxmlformats-officedocument.theme+xml"/>
  <Override PartName="/ppt/tags/tag10.xml" ContentType="application/vnd.openxmlformats-officedocument.presentationml.tags+xml"/>
  <Override PartName="/ppt/slideLayouts/slideLayout52.xml" ContentType="application/vnd.openxmlformats-officedocument.presentationml.slideLayout+xml"/>
  <Override PartName="/ppt/theme/theme9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10.xml" ContentType="application/vnd.openxmlformats-officedocument.theme+xml"/>
  <Override PartName="/ppt/tags/tag13.xml" ContentType="application/vnd.openxmlformats-officedocument.presentationml.tags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1.xml" ContentType="application/vnd.openxmlformats-officedocument.theme+xml"/>
  <Override PartName="/ppt/tags/tag14.xml" ContentType="application/vnd.openxmlformats-officedocument.presentationml.tags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2.xml" ContentType="application/vnd.openxmlformats-officedocument.theme+xml"/>
  <Override PartName="/ppt/tags/tag15.xml" ContentType="application/vnd.openxmlformats-officedocument.presentationml.tags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13.xml" ContentType="application/vnd.openxmlformats-officedocument.theme+xml"/>
  <Override PartName="/ppt/tags/tag16.xml" ContentType="application/vnd.openxmlformats-officedocument.presentationml.tags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4.xml" ContentType="application/vnd.openxmlformats-officedocument.theme+xml"/>
  <Override PartName="/ppt/tags/tag17.xml" ContentType="application/vnd.openxmlformats-officedocument.presentationml.tags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5.xml" ContentType="application/vnd.openxmlformats-officedocument.them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theme/theme16.xml" ContentType="application/vnd.openxmlformats-officedocument.them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17.xml" ContentType="application/vnd.openxmlformats-officedocument.theme+xml"/>
  <Override PartName="/ppt/theme/theme18.xml" ContentType="application/vnd.openxmlformats-officedocument.theme+xml"/>
  <Override PartName="/ppt/tags/tag22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8" r:id="rId4"/>
    <p:sldMasterId id="2147484366" r:id="rId5"/>
    <p:sldMasterId id="2147484369" r:id="rId6"/>
    <p:sldMasterId id="2147484378" r:id="rId7"/>
    <p:sldMasterId id="2147484485" r:id="rId8"/>
    <p:sldMasterId id="2147484636" r:id="rId9"/>
    <p:sldMasterId id="2147484668" r:id="rId10"/>
    <p:sldMasterId id="2147484707" r:id="rId11"/>
    <p:sldMasterId id="2147484755" r:id="rId12"/>
    <p:sldMasterId id="2147484784" r:id="rId13"/>
    <p:sldMasterId id="2147484805" r:id="rId14"/>
    <p:sldMasterId id="2147484839" r:id="rId15"/>
    <p:sldMasterId id="2147484873" r:id="rId16"/>
    <p:sldMasterId id="2147484907" r:id="rId17"/>
    <p:sldMasterId id="2147484913" r:id="rId18"/>
    <p:sldMasterId id="2147484935" r:id="rId19"/>
  </p:sldMasterIdLst>
  <p:notesMasterIdLst>
    <p:notesMasterId r:id="rId21"/>
  </p:notesMasterIdLst>
  <p:handoutMasterIdLst>
    <p:handoutMasterId r:id="rId22"/>
  </p:handoutMasterIdLst>
  <p:sldIdLst>
    <p:sldId id="2142532684" r:id="rId20"/>
  </p:sldIdLst>
  <p:sldSz cx="12192000" cy="6858000"/>
  <p:notesSz cx="6858000" cy="9144000"/>
  <p:custDataLst>
    <p:tags r:id="rId23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30D6029-DDD5-DA18-D431-A666A9AE4DBB}" name="Alexandre Darie" initials="AD" userId="S::Alexandru.Darie@fr.ey.com::b19265c9-9546-4b6c-b457-bc9c9c4ed897" providerId="AD"/>
  <p188:author id="{A1E809C7-C3BA-6BFA-6A9E-301A83E6708B}" name="Joseph Borsi" initials="JB" userId="S::joseph.borsi@saulea-conseil.com::6a8ab84d-6f66-49b6-aa01-e76ebff0b17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lexandre Darie" initials="AD" lastIdx="22" clrIdx="6">
    <p:extLst>
      <p:ext uri="{19B8F6BF-5375-455C-9EA6-DF929625EA0E}">
        <p15:presenceInfo xmlns:p15="http://schemas.microsoft.com/office/powerpoint/2012/main" userId="S::Alexandru.Darie@fr.ey.com::b19265c9-9546-4b6c-b457-bc9c9c4ed897" providerId="AD"/>
      </p:ext>
    </p:extLst>
  </p:cmAuthor>
  <p:cmAuthor id="1" name="Arnaud Lize" initials="AL" lastIdx="2" clrIdx="0">
    <p:extLst>
      <p:ext uri="{19B8F6BF-5375-455C-9EA6-DF929625EA0E}">
        <p15:presenceInfo xmlns:p15="http://schemas.microsoft.com/office/powerpoint/2012/main" userId="S::Arnaud.Lize@fr.ey.com::13692bd6-db26-4f33-9f91-2f9db0d6e30e" providerId="AD"/>
      </p:ext>
    </p:extLst>
  </p:cmAuthor>
  <p:cmAuthor id="2" name="Karima Haraoubia" initials="KH" lastIdx="104" clrIdx="1">
    <p:extLst>
      <p:ext uri="{19B8F6BF-5375-455C-9EA6-DF929625EA0E}">
        <p15:presenceInfo xmlns:p15="http://schemas.microsoft.com/office/powerpoint/2012/main" userId="S-1-5-21-2052205201-80174691-1714775081-364406" providerId="AD"/>
      </p:ext>
    </p:extLst>
  </p:cmAuthor>
  <p:cmAuthor id="3" name="Bruno Mokbel" initials="BM" lastIdx="27" clrIdx="2">
    <p:extLst>
      <p:ext uri="{19B8F6BF-5375-455C-9EA6-DF929625EA0E}">
        <p15:presenceInfo xmlns:p15="http://schemas.microsoft.com/office/powerpoint/2012/main" userId="S::Bruno.Mokbel@fr.ey.com::4dca1f64-15d3-44ab-97e6-6b87c4123f06" providerId="AD"/>
      </p:ext>
    </p:extLst>
  </p:cmAuthor>
  <p:cmAuthor id="4" name="Jaures Dallet" initials="JD" lastIdx="12" clrIdx="3">
    <p:extLst>
      <p:ext uri="{19B8F6BF-5375-455C-9EA6-DF929625EA0E}">
        <p15:presenceInfo xmlns:p15="http://schemas.microsoft.com/office/powerpoint/2012/main" userId="S::Jaures.Dallet@fr.ey.com::b4415580-eec0-4729-8401-04d8877cbe97" providerId="AD"/>
      </p:ext>
    </p:extLst>
  </p:cmAuthor>
  <p:cmAuthor id="5" name="Anis Allani" initials="AA" lastIdx="2" clrIdx="4">
    <p:extLst>
      <p:ext uri="{19B8F6BF-5375-455C-9EA6-DF929625EA0E}">
        <p15:presenceInfo xmlns:p15="http://schemas.microsoft.com/office/powerpoint/2012/main" userId="S::Anis.Allani@fr.ey.com::82a94b15-0519-4d37-ba7a-7369dfc1a73a" providerId="AD"/>
      </p:ext>
    </p:extLst>
  </p:cmAuthor>
  <p:cmAuthor id="6" name="Caroline Trilles" initials="CT" lastIdx="19" clrIdx="5">
    <p:extLst>
      <p:ext uri="{19B8F6BF-5375-455C-9EA6-DF929625EA0E}">
        <p15:presenceInfo xmlns:p15="http://schemas.microsoft.com/office/powerpoint/2012/main" userId="Caroline Trill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700"/>
    <a:srgbClr val="8BE9AE"/>
    <a:srgbClr val="FF9A90"/>
    <a:srgbClr val="CEEED0"/>
    <a:srgbClr val="FFC2BD"/>
    <a:srgbClr val="FFF599"/>
    <a:srgbClr val="FFD500"/>
    <a:srgbClr val="FFFACC"/>
    <a:srgbClr val="FFED99"/>
    <a:srgbClr val="FFF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04871F5-4B41-8146-80FA-74732BAF279D}" v="2" dt="2023-07-13T15:18:49.072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0"/>
    <p:restoredTop sz="95748" autoAdjust="0"/>
  </p:normalViewPr>
  <p:slideViewPr>
    <p:cSldViewPr snapToGrid="0">
      <p:cViewPr>
        <p:scale>
          <a:sx n="177" d="100"/>
          <a:sy n="177" d="100"/>
        </p:scale>
        <p:origin x="-1888" y="-2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1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eph Borsi" userId="6a8ab84d-6f66-49b6-aa01-e76ebff0b17a" providerId="ADAL" clId="{2553C990-9514-4EAD-B26C-AE1005ECC7F8}"/>
    <pc:docChg chg="">
      <pc:chgData name="Joseph Borsi" userId="6a8ab84d-6f66-49b6-aa01-e76ebff0b17a" providerId="ADAL" clId="{2553C990-9514-4EAD-B26C-AE1005ECC7F8}" dt="2023-05-31T08:26:00.828" v="2"/>
      <pc:docMkLst>
        <pc:docMk/>
      </pc:docMkLst>
      <pc:sldChg chg="addCm">
        <pc:chgData name="Joseph Borsi" userId="6a8ab84d-6f66-49b6-aa01-e76ebff0b17a" providerId="ADAL" clId="{2553C990-9514-4EAD-B26C-AE1005ECC7F8}" dt="2023-05-31T08:26:00.828" v="2"/>
        <pc:sldMkLst>
          <pc:docMk/>
          <pc:sldMk cId="955285378" sldId="2142532684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add">
              <pc226:chgData name="Joseph Borsi" userId="6a8ab84d-6f66-49b6-aa01-e76ebff0b17a" providerId="ADAL" clId="{2553C990-9514-4EAD-B26C-AE1005ECC7F8}" dt="2023-05-31T08:26:00.828" v="2"/>
              <pc2:cmMkLst xmlns:pc2="http://schemas.microsoft.com/office/powerpoint/2019/9/main/command">
                <pc:docMk/>
                <pc:sldMk cId="955285378" sldId="2142532684"/>
                <pc2:cmMk id="{71895B3B-C017-43BD-A892-4F719E05FF9C}"/>
              </pc2:cmMkLst>
            </pc226:cmChg>
            <pc226:cmChg xmlns:pc226="http://schemas.microsoft.com/office/powerpoint/2022/06/main/command" chg="add">
              <pc226:chgData name="Joseph Borsi" userId="6a8ab84d-6f66-49b6-aa01-e76ebff0b17a" providerId="ADAL" clId="{2553C990-9514-4EAD-B26C-AE1005ECC7F8}" dt="2023-05-31T08:23:21.100" v="0"/>
              <pc2:cmMkLst xmlns:pc2="http://schemas.microsoft.com/office/powerpoint/2019/9/main/command">
                <pc:docMk/>
                <pc:sldMk cId="955285378" sldId="2142532684"/>
                <pc2:cmMk id="{2EB83252-DD53-4FA4-B7A0-585A5F44687D}"/>
              </pc2:cmMkLst>
            </pc226:cmChg>
            <pc226:cmChg xmlns:pc226="http://schemas.microsoft.com/office/powerpoint/2022/06/main/command" chg="add">
              <pc226:chgData name="Joseph Borsi" userId="6a8ab84d-6f66-49b6-aa01-e76ebff0b17a" providerId="ADAL" clId="{2553C990-9514-4EAD-B26C-AE1005ECC7F8}" dt="2023-05-31T08:25:09.450" v="1"/>
              <pc2:cmMkLst xmlns:pc2="http://schemas.microsoft.com/office/powerpoint/2019/9/main/command">
                <pc:docMk/>
                <pc:sldMk cId="955285378" sldId="2142532684"/>
                <pc2:cmMk id="{A084B0F1-4934-4FC4-829C-BFB2E0BB00F7}"/>
              </pc2:cmMkLst>
            </pc226:cmChg>
          </p:ext>
        </pc:extLst>
      </pc:sldChg>
    </pc:docChg>
  </pc:docChgLst>
  <pc:docChgLst>
    <pc:chgData name="Alexandre Darie" userId="b19265c9-9546-4b6c-b457-bc9c9c4ed897" providerId="ADAL" clId="{258F8269-FD86-7B43-BCC3-A632483D0FB5}"/>
    <pc:docChg chg="undo custSel delSld modSld">
      <pc:chgData name="Alexandre Darie" userId="b19265c9-9546-4b6c-b457-bc9c9c4ed897" providerId="ADAL" clId="{258F8269-FD86-7B43-BCC3-A632483D0FB5}" dt="2023-05-25T13:08:19.715" v="654" actId="1076"/>
      <pc:docMkLst>
        <pc:docMk/>
      </pc:docMkLst>
      <pc:sldChg chg="del">
        <pc:chgData name="Alexandre Darie" userId="b19265c9-9546-4b6c-b457-bc9c9c4ed897" providerId="ADAL" clId="{258F8269-FD86-7B43-BCC3-A632483D0FB5}" dt="2023-05-25T12:27:50.476" v="8" actId="2696"/>
        <pc:sldMkLst>
          <pc:docMk/>
          <pc:sldMk cId="1750432532" sldId="4101"/>
        </pc:sldMkLst>
      </pc:sldChg>
      <pc:sldChg chg="del">
        <pc:chgData name="Alexandre Darie" userId="b19265c9-9546-4b6c-b457-bc9c9c4ed897" providerId="ADAL" clId="{258F8269-FD86-7B43-BCC3-A632483D0FB5}" dt="2023-05-25T12:27:45.528" v="0" actId="2696"/>
        <pc:sldMkLst>
          <pc:docMk/>
          <pc:sldMk cId="3517179755" sldId="4121"/>
        </pc:sldMkLst>
      </pc:sldChg>
      <pc:sldChg chg="del">
        <pc:chgData name="Alexandre Darie" userId="b19265c9-9546-4b6c-b457-bc9c9c4ed897" providerId="ADAL" clId="{258F8269-FD86-7B43-BCC3-A632483D0FB5}" dt="2023-05-25T12:27:51.897" v="9" actId="2696"/>
        <pc:sldMkLst>
          <pc:docMk/>
          <pc:sldMk cId="1092121239" sldId="2142532569"/>
        </pc:sldMkLst>
      </pc:sldChg>
      <pc:sldChg chg="del">
        <pc:chgData name="Alexandre Darie" userId="b19265c9-9546-4b6c-b457-bc9c9c4ed897" providerId="ADAL" clId="{258F8269-FD86-7B43-BCC3-A632483D0FB5}" dt="2023-05-25T12:27:46.693" v="2" actId="2696"/>
        <pc:sldMkLst>
          <pc:docMk/>
          <pc:sldMk cId="1835170055" sldId="2142532605"/>
        </pc:sldMkLst>
      </pc:sldChg>
      <pc:sldChg chg="del">
        <pc:chgData name="Alexandre Darie" userId="b19265c9-9546-4b6c-b457-bc9c9c4ed897" providerId="ADAL" clId="{258F8269-FD86-7B43-BCC3-A632483D0FB5}" dt="2023-05-25T12:27:45.922" v="1" actId="2696"/>
        <pc:sldMkLst>
          <pc:docMk/>
          <pc:sldMk cId="1588589136" sldId="2142532652"/>
        </pc:sldMkLst>
      </pc:sldChg>
      <pc:sldChg chg="del">
        <pc:chgData name="Alexandre Darie" userId="b19265c9-9546-4b6c-b457-bc9c9c4ed897" providerId="ADAL" clId="{258F8269-FD86-7B43-BCC3-A632483D0FB5}" dt="2023-05-25T12:27:46.897" v="3" actId="2696"/>
        <pc:sldMkLst>
          <pc:docMk/>
          <pc:sldMk cId="3238265657" sldId="2142532665"/>
        </pc:sldMkLst>
      </pc:sldChg>
      <pc:sldChg chg="del">
        <pc:chgData name="Alexandre Darie" userId="b19265c9-9546-4b6c-b457-bc9c9c4ed897" providerId="ADAL" clId="{258F8269-FD86-7B43-BCC3-A632483D0FB5}" dt="2023-05-25T12:27:53.620" v="15" actId="2696"/>
        <pc:sldMkLst>
          <pc:docMk/>
          <pc:sldMk cId="3354453209" sldId="2142532679"/>
        </pc:sldMkLst>
      </pc:sldChg>
      <pc:sldChg chg="del">
        <pc:chgData name="Alexandre Darie" userId="b19265c9-9546-4b6c-b457-bc9c9c4ed897" providerId="ADAL" clId="{258F8269-FD86-7B43-BCC3-A632483D0FB5}" dt="2023-05-25T12:27:52.490" v="11" actId="2696"/>
        <pc:sldMkLst>
          <pc:docMk/>
          <pc:sldMk cId="4196068195" sldId="2142532680"/>
        </pc:sldMkLst>
      </pc:sldChg>
      <pc:sldChg chg="del">
        <pc:chgData name="Alexandre Darie" userId="b19265c9-9546-4b6c-b457-bc9c9c4ed897" providerId="ADAL" clId="{258F8269-FD86-7B43-BCC3-A632483D0FB5}" dt="2023-05-25T12:27:52.694" v="12" actId="2696"/>
        <pc:sldMkLst>
          <pc:docMk/>
          <pc:sldMk cId="1758583062" sldId="2142532681"/>
        </pc:sldMkLst>
      </pc:sldChg>
      <pc:sldChg chg="del">
        <pc:chgData name="Alexandre Darie" userId="b19265c9-9546-4b6c-b457-bc9c9c4ed897" providerId="ADAL" clId="{258F8269-FD86-7B43-BCC3-A632483D0FB5}" dt="2023-05-25T12:27:52.892" v="13" actId="2696"/>
        <pc:sldMkLst>
          <pc:docMk/>
          <pc:sldMk cId="2050298552" sldId="2142532682"/>
        </pc:sldMkLst>
      </pc:sldChg>
      <pc:sldChg chg="del">
        <pc:chgData name="Alexandre Darie" userId="b19265c9-9546-4b6c-b457-bc9c9c4ed897" providerId="ADAL" clId="{258F8269-FD86-7B43-BCC3-A632483D0FB5}" dt="2023-05-25T12:27:49.408" v="7" actId="2696"/>
        <pc:sldMkLst>
          <pc:docMk/>
          <pc:sldMk cId="3228543980" sldId="2142532683"/>
        </pc:sldMkLst>
      </pc:sldChg>
      <pc:sldChg chg="addSp delSp modSp mod">
        <pc:chgData name="Alexandre Darie" userId="b19265c9-9546-4b6c-b457-bc9c9c4ed897" providerId="ADAL" clId="{258F8269-FD86-7B43-BCC3-A632483D0FB5}" dt="2023-05-25T13:08:19.715" v="654" actId="1076"/>
        <pc:sldMkLst>
          <pc:docMk/>
          <pc:sldMk cId="955285378" sldId="2142532684"/>
        </pc:sldMkLst>
        <pc:spChg chg="mod">
          <ac:chgData name="Alexandre Darie" userId="b19265c9-9546-4b6c-b457-bc9c9c4ed897" providerId="ADAL" clId="{258F8269-FD86-7B43-BCC3-A632483D0FB5}" dt="2023-05-25T12:28:01.971" v="27" actId="20577"/>
          <ac:spMkLst>
            <pc:docMk/>
            <pc:sldMk cId="955285378" sldId="2142532684"/>
            <ac:spMk id="5" creationId="{DC61911C-13ED-40F9-8F6B-3C91DAD76E42}"/>
          </ac:spMkLst>
        </pc:spChg>
        <pc:spChg chg="mod">
          <ac:chgData name="Alexandre Darie" userId="b19265c9-9546-4b6c-b457-bc9c9c4ed897" providerId="ADAL" clId="{258F8269-FD86-7B43-BCC3-A632483D0FB5}" dt="2023-05-25T13:04:25.768" v="559" actId="14100"/>
          <ac:spMkLst>
            <pc:docMk/>
            <pc:sldMk cId="955285378" sldId="2142532684"/>
            <ac:spMk id="6" creationId="{F28CEF38-EF8E-4B3B-9323-4A3C8C4A219D}"/>
          </ac:spMkLst>
        </pc:spChg>
        <pc:spChg chg="mod">
          <ac:chgData name="Alexandre Darie" userId="b19265c9-9546-4b6c-b457-bc9c9c4ed897" providerId="ADAL" clId="{258F8269-FD86-7B43-BCC3-A632483D0FB5}" dt="2023-05-25T13:04:28.266" v="560" actId="1076"/>
          <ac:spMkLst>
            <pc:docMk/>
            <pc:sldMk cId="955285378" sldId="2142532684"/>
            <ac:spMk id="8" creationId="{5E0F3BA5-8D9C-46C6-A7EE-4A2CF23D5561}"/>
          </ac:spMkLst>
        </pc:spChg>
        <pc:spChg chg="add del mod">
          <ac:chgData name="Alexandre Darie" userId="b19265c9-9546-4b6c-b457-bc9c9c4ed897" providerId="ADAL" clId="{258F8269-FD86-7B43-BCC3-A632483D0FB5}" dt="2023-05-25T12:35:22.753" v="211"/>
          <ac:spMkLst>
            <pc:docMk/>
            <pc:sldMk cId="955285378" sldId="2142532684"/>
            <ac:spMk id="17" creationId="{806FD30B-AFCB-14C6-5A36-7C957C8BFFE0}"/>
          </ac:spMkLst>
        </pc:spChg>
        <pc:spChg chg="add del mod">
          <ac:chgData name="Alexandre Darie" userId="b19265c9-9546-4b6c-b457-bc9c9c4ed897" providerId="ADAL" clId="{258F8269-FD86-7B43-BCC3-A632483D0FB5}" dt="2023-05-25T12:57:14.904" v="395" actId="478"/>
          <ac:spMkLst>
            <pc:docMk/>
            <pc:sldMk cId="955285378" sldId="2142532684"/>
            <ac:spMk id="50" creationId="{AEBCCC46-1941-80B2-726A-5BCDC8DF72C0}"/>
          </ac:spMkLst>
        </pc:spChg>
        <pc:spChg chg="add mod">
          <ac:chgData name="Alexandre Darie" userId="b19265c9-9546-4b6c-b457-bc9c9c4ed897" providerId="ADAL" clId="{258F8269-FD86-7B43-BCC3-A632483D0FB5}" dt="2023-05-25T13:08:19.715" v="654" actId="1076"/>
          <ac:spMkLst>
            <pc:docMk/>
            <pc:sldMk cId="955285378" sldId="2142532684"/>
            <ac:spMk id="52" creationId="{F6CFF81B-5AF9-3DB0-A901-C0600A0F1F69}"/>
          </ac:spMkLst>
        </pc:spChg>
        <pc:spChg chg="add mod">
          <ac:chgData name="Alexandre Darie" userId="b19265c9-9546-4b6c-b457-bc9c9c4ed897" providerId="ADAL" clId="{258F8269-FD86-7B43-BCC3-A632483D0FB5}" dt="2023-05-25T13:06:26.133" v="613" actId="1038"/>
          <ac:spMkLst>
            <pc:docMk/>
            <pc:sldMk cId="955285378" sldId="2142532684"/>
            <ac:spMk id="54" creationId="{16442655-B229-52DC-C289-1477C93E4BFF}"/>
          </ac:spMkLst>
        </pc:spChg>
        <pc:spChg chg="add del mod">
          <ac:chgData name="Alexandre Darie" userId="b19265c9-9546-4b6c-b457-bc9c9c4ed897" providerId="ADAL" clId="{258F8269-FD86-7B43-BCC3-A632483D0FB5}" dt="2023-05-25T13:08:13.300" v="652" actId="478"/>
          <ac:spMkLst>
            <pc:docMk/>
            <pc:sldMk cId="955285378" sldId="2142532684"/>
            <ac:spMk id="57" creationId="{8B9D8282-F490-8C3A-E7FC-246A92A8A3F7}"/>
          </ac:spMkLst>
        </pc:spChg>
        <pc:spChg chg="add mod">
          <ac:chgData name="Alexandre Darie" userId="b19265c9-9546-4b6c-b457-bc9c9c4ed897" providerId="ADAL" clId="{258F8269-FD86-7B43-BCC3-A632483D0FB5}" dt="2023-05-25T13:06:59.387" v="630"/>
          <ac:spMkLst>
            <pc:docMk/>
            <pc:sldMk cId="955285378" sldId="2142532684"/>
            <ac:spMk id="85" creationId="{0059377D-609F-8BC6-2E72-B2066122E30E}"/>
          </ac:spMkLst>
        </pc:spChg>
        <pc:spChg chg="del mod">
          <ac:chgData name="Alexandre Darie" userId="b19265c9-9546-4b6c-b457-bc9c9c4ed897" providerId="ADAL" clId="{258F8269-FD86-7B43-BCC3-A632483D0FB5}" dt="2023-05-25T13:02:09.206" v="533" actId="478"/>
          <ac:spMkLst>
            <pc:docMk/>
            <pc:sldMk cId="955285378" sldId="2142532684"/>
            <ac:spMk id="91" creationId="{D41920CA-1399-4856-B6C0-814A2D2C8D7F}"/>
          </ac:spMkLst>
        </pc:spChg>
        <pc:spChg chg="del mod">
          <ac:chgData name="Alexandre Darie" userId="b19265c9-9546-4b6c-b457-bc9c9c4ed897" providerId="ADAL" clId="{258F8269-FD86-7B43-BCC3-A632483D0FB5}" dt="2023-05-25T13:02:11.008" v="534" actId="478"/>
          <ac:spMkLst>
            <pc:docMk/>
            <pc:sldMk cId="955285378" sldId="2142532684"/>
            <ac:spMk id="92" creationId="{A946CC58-58AB-4D82-8277-6D5AA5875073}"/>
          </ac:spMkLst>
        </pc:spChg>
        <pc:spChg chg="del">
          <ac:chgData name="Alexandre Darie" userId="b19265c9-9546-4b6c-b457-bc9c9c4ed897" providerId="ADAL" clId="{258F8269-FD86-7B43-BCC3-A632483D0FB5}" dt="2023-05-25T12:28:05.931" v="28" actId="478"/>
          <ac:spMkLst>
            <pc:docMk/>
            <pc:sldMk cId="955285378" sldId="2142532684"/>
            <ac:spMk id="97" creationId="{656FD39A-2B70-40E1-A84C-E75C211986FA}"/>
          </ac:spMkLst>
        </pc:spChg>
        <pc:spChg chg="mod">
          <ac:chgData name="Alexandre Darie" userId="b19265c9-9546-4b6c-b457-bc9c9c4ed897" providerId="ADAL" clId="{258F8269-FD86-7B43-BCC3-A632483D0FB5}" dt="2023-05-25T13:08:10.067" v="651" actId="1076"/>
          <ac:spMkLst>
            <pc:docMk/>
            <pc:sldMk cId="955285378" sldId="2142532684"/>
            <ac:spMk id="114" creationId="{AA615ACA-0983-4A06-84DA-17577F86CC20}"/>
          </ac:spMkLst>
        </pc:spChg>
        <pc:spChg chg="del mod">
          <ac:chgData name="Alexandre Darie" userId="b19265c9-9546-4b6c-b457-bc9c9c4ed897" providerId="ADAL" clId="{258F8269-FD86-7B43-BCC3-A632483D0FB5}" dt="2023-05-25T12:32:19.326" v="79" actId="478"/>
          <ac:spMkLst>
            <pc:docMk/>
            <pc:sldMk cId="955285378" sldId="2142532684"/>
            <ac:spMk id="138" creationId="{45A9F886-95C4-4CDA-AC02-C48F71C00F75}"/>
          </ac:spMkLst>
        </pc:spChg>
        <pc:spChg chg="del mod">
          <ac:chgData name="Alexandre Darie" userId="b19265c9-9546-4b6c-b457-bc9c9c4ed897" providerId="ADAL" clId="{258F8269-FD86-7B43-BCC3-A632483D0FB5}" dt="2023-05-25T13:06:59.069" v="629" actId="21"/>
          <ac:spMkLst>
            <pc:docMk/>
            <pc:sldMk cId="955285378" sldId="2142532684"/>
            <ac:spMk id="139" creationId="{8A626180-CE92-4BBD-995C-355AC2D5B58E}"/>
          </ac:spMkLst>
        </pc:spChg>
        <pc:spChg chg="del mod">
          <ac:chgData name="Alexandre Darie" userId="b19265c9-9546-4b6c-b457-bc9c9c4ed897" providerId="ADAL" clId="{258F8269-FD86-7B43-BCC3-A632483D0FB5}" dt="2023-05-25T12:32:56.828" v="114" actId="478"/>
          <ac:spMkLst>
            <pc:docMk/>
            <pc:sldMk cId="955285378" sldId="2142532684"/>
            <ac:spMk id="140" creationId="{F67E7EB3-971A-415E-A0BD-546EB0FA39D1}"/>
          </ac:spMkLst>
        </pc:spChg>
        <pc:spChg chg="mod">
          <ac:chgData name="Alexandre Darie" userId="b19265c9-9546-4b6c-b457-bc9c9c4ed897" providerId="ADAL" clId="{258F8269-FD86-7B43-BCC3-A632483D0FB5}" dt="2023-05-25T12:34:09.396" v="135" actId="14100"/>
          <ac:spMkLst>
            <pc:docMk/>
            <pc:sldMk cId="955285378" sldId="2142532684"/>
            <ac:spMk id="143" creationId="{188D2120-3852-4684-9DBE-90B9A5D9A930}"/>
          </ac:spMkLst>
        </pc:spChg>
        <pc:spChg chg="mod">
          <ac:chgData name="Alexandre Darie" userId="b19265c9-9546-4b6c-b457-bc9c9c4ed897" providerId="ADAL" clId="{258F8269-FD86-7B43-BCC3-A632483D0FB5}" dt="2023-05-25T13:07:47.722" v="645" actId="554"/>
          <ac:spMkLst>
            <pc:docMk/>
            <pc:sldMk cId="955285378" sldId="2142532684"/>
            <ac:spMk id="147" creationId="{A22A0395-1B1F-42B0-A44A-44EFA95BB2B4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151" creationId="{073EA13D-B836-4B3F-BBBF-73E52C4C3DBA}"/>
          </ac:spMkLst>
        </pc:spChg>
        <pc:spChg chg="mod">
          <ac:chgData name="Alexandre Darie" userId="b19265c9-9546-4b6c-b457-bc9c9c4ed897" providerId="ADAL" clId="{258F8269-FD86-7B43-BCC3-A632483D0FB5}" dt="2023-05-25T13:07:47.722" v="645" actId="554"/>
          <ac:spMkLst>
            <pc:docMk/>
            <pc:sldMk cId="955285378" sldId="2142532684"/>
            <ac:spMk id="152" creationId="{AFD2657D-6A42-49E5-8B3D-38B14AE4FF9F}"/>
          </ac:spMkLst>
        </pc:spChg>
        <pc:spChg chg="mod">
          <ac:chgData name="Alexandre Darie" userId="b19265c9-9546-4b6c-b457-bc9c9c4ed897" providerId="ADAL" clId="{258F8269-FD86-7B43-BCC3-A632483D0FB5}" dt="2023-05-25T13:07:47.722" v="645" actId="554"/>
          <ac:spMkLst>
            <pc:docMk/>
            <pc:sldMk cId="955285378" sldId="2142532684"/>
            <ac:spMk id="153" creationId="{38530E95-C998-44CA-80F4-E960DAF1511E}"/>
          </ac:spMkLst>
        </pc:spChg>
        <pc:spChg chg="del mod">
          <ac:chgData name="Alexandre Darie" userId="b19265c9-9546-4b6c-b457-bc9c9c4ed897" providerId="ADAL" clId="{258F8269-FD86-7B43-BCC3-A632483D0FB5}" dt="2023-05-25T12:58:57.701" v="519" actId="478"/>
          <ac:spMkLst>
            <pc:docMk/>
            <pc:sldMk cId="955285378" sldId="2142532684"/>
            <ac:spMk id="155" creationId="{40C8AB63-AC4F-4C6F-A2D5-1F3E213E9EDA}"/>
          </ac:spMkLst>
        </pc:spChg>
        <pc:spChg chg="del mod">
          <ac:chgData name="Alexandre Darie" userId="b19265c9-9546-4b6c-b457-bc9c9c4ed897" providerId="ADAL" clId="{258F8269-FD86-7B43-BCC3-A632483D0FB5}" dt="2023-05-25T12:35:00.504" v="173" actId="478"/>
          <ac:spMkLst>
            <pc:docMk/>
            <pc:sldMk cId="955285378" sldId="2142532684"/>
            <ac:spMk id="165" creationId="{A17EF996-FD1C-46B8-AA11-39BC03B09204}"/>
          </ac:spMkLst>
        </pc:spChg>
        <pc:spChg chg="del mod">
          <ac:chgData name="Alexandre Darie" userId="b19265c9-9546-4b6c-b457-bc9c9c4ed897" providerId="ADAL" clId="{258F8269-FD86-7B43-BCC3-A632483D0FB5}" dt="2023-05-25T12:34:58.621" v="172" actId="478"/>
          <ac:spMkLst>
            <pc:docMk/>
            <pc:sldMk cId="955285378" sldId="2142532684"/>
            <ac:spMk id="166" creationId="{4F009994-59ED-40A9-96B7-9E5FD1515BE4}"/>
          </ac:spMkLst>
        </pc:spChg>
        <pc:spChg chg="mod">
          <ac:chgData name="Alexandre Darie" userId="b19265c9-9546-4b6c-b457-bc9c9c4ed897" providerId="ADAL" clId="{258F8269-FD86-7B43-BCC3-A632483D0FB5}" dt="2023-05-25T13:03:14.413" v="545" actId="20577"/>
          <ac:spMkLst>
            <pc:docMk/>
            <pc:sldMk cId="955285378" sldId="2142532684"/>
            <ac:spMk id="167" creationId="{8C4C9741-68CB-49C6-8104-B01732562AD0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171" creationId="{37DE53DC-C7BC-4867-9B19-21A45ECA5D9B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173" creationId="{A79084D5-687A-4811-83E7-657FA5A0302F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175" creationId="{FDB4905E-BDB6-403C-8C74-337BDDF7B34E}"/>
          </ac:spMkLst>
        </pc:spChg>
        <pc:spChg chg="del mod">
          <ac:chgData name="Alexandre Darie" userId="b19265c9-9546-4b6c-b457-bc9c9c4ed897" providerId="ADAL" clId="{258F8269-FD86-7B43-BCC3-A632483D0FB5}" dt="2023-05-25T12:33:55.378" v="125" actId="478"/>
          <ac:spMkLst>
            <pc:docMk/>
            <pc:sldMk cId="955285378" sldId="2142532684"/>
            <ac:spMk id="178" creationId="{B948B002-FE4E-40E0-9A34-E41E77D22FDA}"/>
          </ac:spMkLst>
        </pc:spChg>
        <pc:spChg chg="mod">
          <ac:chgData name="Alexandre Darie" userId="b19265c9-9546-4b6c-b457-bc9c9c4ed897" providerId="ADAL" clId="{258F8269-FD86-7B43-BCC3-A632483D0FB5}" dt="2023-05-25T13:07:47.722" v="645" actId="554"/>
          <ac:spMkLst>
            <pc:docMk/>
            <pc:sldMk cId="955285378" sldId="2142532684"/>
            <ac:spMk id="180" creationId="{A10F96FB-6396-4481-9ADB-367B79A0E66C}"/>
          </ac:spMkLst>
        </pc:spChg>
        <pc:spChg chg="del mod">
          <ac:chgData name="Alexandre Darie" userId="b19265c9-9546-4b6c-b457-bc9c9c4ed897" providerId="ADAL" clId="{258F8269-FD86-7B43-BCC3-A632483D0FB5}" dt="2023-05-25T13:00:17.219" v="530" actId="478"/>
          <ac:spMkLst>
            <pc:docMk/>
            <pc:sldMk cId="955285378" sldId="2142532684"/>
            <ac:spMk id="184" creationId="{9F3537D2-B9F0-43C6-A5AE-E29B72FFD5C6}"/>
          </ac:spMkLst>
        </pc:spChg>
        <pc:spChg chg="mod">
          <ac:chgData name="Alexandre Darie" userId="b19265c9-9546-4b6c-b457-bc9c9c4ed897" providerId="ADAL" clId="{258F8269-FD86-7B43-BCC3-A632483D0FB5}" dt="2023-05-25T13:08:04.339" v="650" actId="1076"/>
          <ac:spMkLst>
            <pc:docMk/>
            <pc:sldMk cId="955285378" sldId="2142532684"/>
            <ac:spMk id="190" creationId="{9639BEBF-D984-4A0D-8196-4B57ED4AC4A1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196" creationId="{3D2112ED-C603-4321-9D6A-3B8D45A82FB3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198" creationId="{7E822A24-FF03-471D-956A-194E30039D93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215" creationId="{7DDFE5CD-5163-4DE5-B4E5-4D224DCB7DDB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216" creationId="{7A8AEA4F-1168-423C-9797-6397BBA24121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257" creationId="{1F4B971B-EA7E-4D6C-BF1A-0494B46C4641}"/>
          </ac:spMkLst>
        </pc:spChg>
        <pc:spChg chg="del mod">
          <ac:chgData name="Alexandre Darie" userId="b19265c9-9546-4b6c-b457-bc9c9c4ed897" providerId="ADAL" clId="{258F8269-FD86-7B43-BCC3-A632483D0FB5}" dt="2023-05-25T13:02:54.776" v="537" actId="478"/>
          <ac:spMkLst>
            <pc:docMk/>
            <pc:sldMk cId="955285378" sldId="2142532684"/>
            <ac:spMk id="265" creationId="{837BFED0-6FFD-448C-85B8-C5938F2C07A4}"/>
          </ac:spMkLst>
        </pc:spChg>
        <pc:spChg chg="mod">
          <ac:chgData name="Alexandre Darie" userId="b19265c9-9546-4b6c-b457-bc9c9c4ed897" providerId="ADAL" clId="{258F8269-FD86-7B43-BCC3-A632483D0FB5}" dt="2023-05-25T13:03:44.428" v="556" actId="1038"/>
          <ac:spMkLst>
            <pc:docMk/>
            <pc:sldMk cId="955285378" sldId="2142532684"/>
            <ac:spMk id="267" creationId="{8976A3D5-2C11-43FB-9506-00C9E458EBEA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278" creationId="{286D5A56-A3CF-4E9B-9A91-D74230E79D85}"/>
          </ac:spMkLst>
        </pc:spChg>
        <pc:spChg chg="mod">
          <ac:chgData name="Alexandre Darie" userId="b19265c9-9546-4b6c-b457-bc9c9c4ed897" providerId="ADAL" clId="{258F8269-FD86-7B43-BCC3-A632483D0FB5}" dt="2023-05-25T13:03:06.547" v="543" actId="1076"/>
          <ac:spMkLst>
            <pc:docMk/>
            <pc:sldMk cId="955285378" sldId="2142532684"/>
            <ac:spMk id="279" creationId="{678EE3A5-173C-4823-B751-A299808B1D1D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281" creationId="{1E65BF2F-7CA2-4DA0-B7D4-5191797876B4}"/>
          </ac:spMkLst>
        </pc:spChg>
        <pc:spChg chg="mod">
          <ac:chgData name="Alexandre Darie" userId="b19265c9-9546-4b6c-b457-bc9c9c4ed897" providerId="ADAL" clId="{258F8269-FD86-7B43-BCC3-A632483D0FB5}" dt="2023-05-25T12:28:19.134" v="43" actId="1035"/>
          <ac:spMkLst>
            <pc:docMk/>
            <pc:sldMk cId="955285378" sldId="2142532684"/>
            <ac:spMk id="283" creationId="{FD7B525E-73AC-4098-A094-AD23280540F8}"/>
          </ac:spMkLst>
        </pc:spChg>
        <pc:grpChg chg="mod">
          <ac:chgData name="Alexandre Darie" userId="b19265c9-9546-4b6c-b457-bc9c9c4ed897" providerId="ADAL" clId="{258F8269-FD86-7B43-BCC3-A632483D0FB5}" dt="2023-05-25T12:57:04.030" v="392" actId="1076"/>
          <ac:grpSpMkLst>
            <pc:docMk/>
            <pc:sldMk cId="955285378" sldId="2142532684"/>
            <ac:grpSpMk id="13" creationId="{B63E5326-6FE1-49B1-8DC5-0508B61CE19A}"/>
          </ac:grpSpMkLst>
        </pc:grpChg>
        <pc:grpChg chg="mod">
          <ac:chgData name="Alexandre Darie" userId="b19265c9-9546-4b6c-b457-bc9c9c4ed897" providerId="ADAL" clId="{258F8269-FD86-7B43-BCC3-A632483D0FB5}" dt="2023-05-25T12:28:19.134" v="43" actId="1035"/>
          <ac:grpSpMkLst>
            <pc:docMk/>
            <pc:sldMk cId="955285378" sldId="2142532684"/>
            <ac:grpSpMk id="108" creationId="{D5ADEDE4-FF08-4D8A-817B-A741AE44BE04}"/>
          </ac:grpSpMkLst>
        </pc:grpChg>
        <pc:grpChg chg="del mod">
          <ac:chgData name="Alexandre Darie" userId="b19265c9-9546-4b6c-b457-bc9c9c4ed897" providerId="ADAL" clId="{258F8269-FD86-7B43-BCC3-A632483D0FB5}" dt="2023-05-25T12:34:49.001" v="171" actId="478"/>
          <ac:grpSpMkLst>
            <pc:docMk/>
            <pc:sldMk cId="955285378" sldId="2142532684"/>
            <ac:grpSpMk id="148" creationId="{9FEEAF72-ED9C-4C18-A9B1-19304AFB656C}"/>
          </ac:grpSpMkLst>
        </pc:grpChg>
        <pc:grpChg chg="mod">
          <ac:chgData name="Alexandre Darie" userId="b19265c9-9546-4b6c-b457-bc9c9c4ed897" providerId="ADAL" clId="{258F8269-FD86-7B43-BCC3-A632483D0FB5}" dt="2023-05-25T12:28:19.134" v="43" actId="1035"/>
          <ac:grpSpMkLst>
            <pc:docMk/>
            <pc:sldMk cId="955285378" sldId="2142532684"/>
            <ac:grpSpMk id="156" creationId="{58F810B6-6F61-42D7-B2EF-16BD86445F1B}"/>
          </ac:grpSpMkLst>
        </pc:grpChg>
        <pc:grpChg chg="mod">
          <ac:chgData name="Alexandre Darie" userId="b19265c9-9546-4b6c-b457-bc9c9c4ed897" providerId="ADAL" clId="{258F8269-FD86-7B43-BCC3-A632483D0FB5}" dt="2023-05-25T12:28:19.134" v="43" actId="1035"/>
          <ac:grpSpMkLst>
            <pc:docMk/>
            <pc:sldMk cId="955285378" sldId="2142532684"/>
            <ac:grpSpMk id="199" creationId="{FAD2FBDD-AC2D-4C46-8674-9D770D490DFF}"/>
          </ac:grpSpMkLst>
        </pc:grpChg>
        <pc:grpChg chg="mod">
          <ac:chgData name="Alexandre Darie" userId="b19265c9-9546-4b6c-b457-bc9c9c4ed897" providerId="ADAL" clId="{258F8269-FD86-7B43-BCC3-A632483D0FB5}" dt="2023-05-25T12:28:19.134" v="43" actId="1035"/>
          <ac:grpSpMkLst>
            <pc:docMk/>
            <pc:sldMk cId="955285378" sldId="2142532684"/>
            <ac:grpSpMk id="217" creationId="{AAC3AF8D-07E9-4BB6-A953-7C5F5308AC16}"/>
          </ac:grpSpMkLst>
        </pc:grpChg>
        <pc:cxnChg chg="add del mod">
          <ac:chgData name="Alexandre Darie" userId="b19265c9-9546-4b6c-b457-bc9c9c4ed897" providerId="ADAL" clId="{258F8269-FD86-7B43-BCC3-A632483D0FB5}" dt="2023-05-25T12:37:37.692" v="379" actId="478"/>
          <ac:cxnSpMkLst>
            <pc:docMk/>
            <pc:sldMk cId="955285378" sldId="2142532684"/>
            <ac:cxnSpMk id="12" creationId="{5D1A11D6-7271-CC28-C591-3768B2536728}"/>
          </ac:cxnSpMkLst>
        </pc:cxnChg>
        <pc:cxnChg chg="del mod">
          <ac:chgData name="Alexandre Darie" userId="b19265c9-9546-4b6c-b457-bc9c9c4ed897" providerId="ADAL" clId="{258F8269-FD86-7B43-BCC3-A632483D0FB5}" dt="2023-05-25T12:57:06.058" v="393" actId="478"/>
          <ac:cxnSpMkLst>
            <pc:docMk/>
            <pc:sldMk cId="955285378" sldId="2142532684"/>
            <ac:cxnSpMk id="16" creationId="{549D5169-8D60-4F35-BF9F-643F2750E32B}"/>
          </ac:cxnSpMkLst>
        </pc:cxnChg>
        <pc:cxnChg chg="mod">
          <ac:chgData name="Alexandre Darie" userId="b19265c9-9546-4b6c-b457-bc9c9c4ed897" providerId="ADAL" clId="{258F8269-FD86-7B43-BCC3-A632483D0FB5}" dt="2023-05-25T13:06:59.069" v="629" actId="21"/>
          <ac:cxnSpMkLst>
            <pc:docMk/>
            <pc:sldMk cId="955285378" sldId="2142532684"/>
            <ac:cxnSpMk id="20" creationId="{35E956EC-BAE1-44C7-9F38-34256BC4213D}"/>
          </ac:cxnSpMkLst>
        </pc:cxnChg>
        <pc:cxnChg chg="mod">
          <ac:chgData name="Alexandre Darie" userId="b19265c9-9546-4b6c-b457-bc9c9c4ed897" providerId="ADAL" clId="{258F8269-FD86-7B43-BCC3-A632483D0FB5}" dt="2023-05-25T13:07:47.722" v="645" actId="554"/>
          <ac:cxnSpMkLst>
            <pc:docMk/>
            <pc:sldMk cId="955285378" sldId="2142532684"/>
            <ac:cxnSpMk id="22" creationId="{7C15F5A6-1C45-4F6E-9BB7-805ACCD9FF60}"/>
          </ac:cxnSpMkLst>
        </pc:cxnChg>
        <pc:cxnChg chg="del mod">
          <ac:chgData name="Alexandre Darie" userId="b19265c9-9546-4b6c-b457-bc9c9c4ed897" providerId="ADAL" clId="{258F8269-FD86-7B43-BCC3-A632483D0FB5}" dt="2023-05-25T13:05:42.724" v="578" actId="21"/>
          <ac:cxnSpMkLst>
            <pc:docMk/>
            <pc:sldMk cId="955285378" sldId="2142532684"/>
            <ac:cxnSpMk id="24" creationId="{A4B35A69-AEEE-42D9-88B4-2CAB8018302A}"/>
          </ac:cxnSpMkLst>
        </pc:cxnChg>
        <pc:cxnChg chg="del mod">
          <ac:chgData name="Alexandre Darie" userId="b19265c9-9546-4b6c-b457-bc9c9c4ed897" providerId="ADAL" clId="{258F8269-FD86-7B43-BCC3-A632483D0FB5}" dt="2023-05-25T13:04:44.625" v="561" actId="478"/>
          <ac:cxnSpMkLst>
            <pc:docMk/>
            <pc:sldMk cId="955285378" sldId="2142532684"/>
            <ac:cxnSpMk id="26" creationId="{5B6370FD-48A6-4792-9FD5-D94A055928C5}"/>
          </ac:cxnSpMkLst>
        </pc:cxnChg>
        <pc:cxnChg chg="mod">
          <ac:chgData name="Alexandre Darie" userId="b19265c9-9546-4b6c-b457-bc9c9c4ed897" providerId="ADAL" clId="{258F8269-FD86-7B43-BCC3-A632483D0FB5}" dt="2023-05-25T13:07:47.722" v="645" actId="554"/>
          <ac:cxnSpMkLst>
            <pc:docMk/>
            <pc:sldMk cId="955285378" sldId="2142532684"/>
            <ac:cxnSpMk id="28" creationId="{22F53B93-669C-45CA-8E9F-C141E21666B2}"/>
          </ac:cxnSpMkLst>
        </pc:cxnChg>
        <pc:cxnChg chg="mod">
          <ac:chgData name="Alexandre Darie" userId="b19265c9-9546-4b6c-b457-bc9c9c4ed897" providerId="ADAL" clId="{258F8269-FD86-7B43-BCC3-A632483D0FB5}" dt="2023-05-25T13:07:47.722" v="645" actId="554"/>
          <ac:cxnSpMkLst>
            <pc:docMk/>
            <pc:sldMk cId="955285378" sldId="2142532684"/>
            <ac:cxnSpMk id="30" creationId="{7EA7E3CC-068F-4FCB-A05D-75C2F2985E49}"/>
          </ac:cxnSpMkLst>
        </pc:cxnChg>
        <pc:cxnChg chg="add del mod">
          <ac:chgData name="Alexandre Darie" userId="b19265c9-9546-4b6c-b457-bc9c9c4ed897" providerId="ADAL" clId="{258F8269-FD86-7B43-BCC3-A632483D0FB5}" dt="2023-05-25T12:38:22.116" v="388" actId="478"/>
          <ac:cxnSpMkLst>
            <pc:docMk/>
            <pc:sldMk cId="955285378" sldId="2142532684"/>
            <ac:cxnSpMk id="44" creationId="{9913626E-ECFB-6BF4-7406-481FA9277B65}"/>
          </ac:cxnSpMkLst>
        </pc:cxnChg>
        <pc:cxnChg chg="mod">
          <ac:chgData name="Alexandre Darie" userId="b19265c9-9546-4b6c-b457-bc9c9c4ed897" providerId="ADAL" clId="{258F8269-FD86-7B43-BCC3-A632483D0FB5}" dt="2023-05-25T12:28:19.134" v="43" actId="1035"/>
          <ac:cxnSpMkLst>
            <pc:docMk/>
            <pc:sldMk cId="955285378" sldId="2142532684"/>
            <ac:cxnSpMk id="46" creationId="{E36B7DC8-1562-4166-A85E-0A4F251C12BF}"/>
          </ac:cxnSpMkLst>
        </pc:cxnChg>
        <pc:cxnChg chg="add mod">
          <ac:chgData name="Alexandre Darie" userId="b19265c9-9546-4b6c-b457-bc9c9c4ed897" providerId="ADAL" clId="{258F8269-FD86-7B43-BCC3-A632483D0FB5}" dt="2023-05-25T13:06:45.084" v="617" actId="14100"/>
          <ac:cxnSpMkLst>
            <pc:docMk/>
            <pc:sldMk cId="955285378" sldId="2142532684"/>
            <ac:cxnSpMk id="49" creationId="{533B6BF8-6D31-54D7-C325-49F612530219}"/>
          </ac:cxnSpMkLst>
        </pc:cxnChg>
        <pc:cxnChg chg="mod">
          <ac:chgData name="Alexandre Darie" userId="b19265c9-9546-4b6c-b457-bc9c9c4ed897" providerId="ADAL" clId="{258F8269-FD86-7B43-BCC3-A632483D0FB5}" dt="2023-05-25T12:28:19.134" v="43" actId="1035"/>
          <ac:cxnSpMkLst>
            <pc:docMk/>
            <pc:sldMk cId="955285378" sldId="2142532684"/>
            <ac:cxnSpMk id="58" creationId="{9BACA656-FA35-445A-9847-96DB2BB1AFA6}"/>
          </ac:cxnSpMkLst>
        </pc:cxnChg>
        <pc:cxnChg chg="add mod">
          <ac:chgData name="Alexandre Darie" userId="b19265c9-9546-4b6c-b457-bc9c9c4ed897" providerId="ADAL" clId="{258F8269-FD86-7B43-BCC3-A632483D0FB5}" dt="2023-05-25T13:03:03.281" v="542" actId="14100"/>
          <ac:cxnSpMkLst>
            <pc:docMk/>
            <pc:sldMk cId="955285378" sldId="2142532684"/>
            <ac:cxnSpMk id="59" creationId="{53DC6B5F-8DAF-5A6D-293A-823C95C8A953}"/>
          </ac:cxnSpMkLst>
        </pc:cxnChg>
        <pc:cxnChg chg="mod">
          <ac:chgData name="Alexandre Darie" userId="b19265c9-9546-4b6c-b457-bc9c9c4ed897" providerId="ADAL" clId="{258F8269-FD86-7B43-BCC3-A632483D0FB5}" dt="2023-05-25T13:07:47.722" v="645" actId="554"/>
          <ac:cxnSpMkLst>
            <pc:docMk/>
            <pc:sldMk cId="955285378" sldId="2142532684"/>
            <ac:cxnSpMk id="61" creationId="{2456B0D2-A84B-4498-B8A5-951329AC396A}"/>
          </ac:cxnSpMkLst>
        </pc:cxnChg>
        <pc:cxnChg chg="add mod">
          <ac:chgData name="Alexandre Darie" userId="b19265c9-9546-4b6c-b457-bc9c9c4ed897" providerId="ADAL" clId="{258F8269-FD86-7B43-BCC3-A632483D0FB5}" dt="2023-05-25T13:03:44.428" v="556" actId="1038"/>
          <ac:cxnSpMkLst>
            <pc:docMk/>
            <pc:sldMk cId="955285378" sldId="2142532684"/>
            <ac:cxnSpMk id="66" creationId="{8D2C4636-1527-69FB-D9A3-EA3F45975366}"/>
          </ac:cxnSpMkLst>
        </pc:cxnChg>
        <pc:cxnChg chg="add mod">
          <ac:chgData name="Alexandre Darie" userId="b19265c9-9546-4b6c-b457-bc9c9c4ed897" providerId="ADAL" clId="{258F8269-FD86-7B43-BCC3-A632483D0FB5}" dt="2023-05-25T13:07:47.722" v="645" actId="554"/>
          <ac:cxnSpMkLst>
            <pc:docMk/>
            <pc:sldMk cId="955285378" sldId="2142532684"/>
            <ac:cxnSpMk id="75" creationId="{1B38B044-E70E-4DC0-3930-1AC4B123C8E8}"/>
          </ac:cxnSpMkLst>
        </pc:cxnChg>
        <pc:cxnChg chg="add del mod">
          <ac:chgData name="Alexandre Darie" userId="b19265c9-9546-4b6c-b457-bc9c9c4ed897" providerId="ADAL" clId="{258F8269-FD86-7B43-BCC3-A632483D0FB5}" dt="2023-05-25T13:07:50.958" v="646" actId="478"/>
          <ac:cxnSpMkLst>
            <pc:docMk/>
            <pc:sldMk cId="955285378" sldId="2142532684"/>
            <ac:cxnSpMk id="76" creationId="{1826048B-B370-9842-EF5A-129B2963E033}"/>
          </ac:cxnSpMkLst>
        </pc:cxnChg>
        <pc:cxnChg chg="add mod">
          <ac:chgData name="Alexandre Darie" userId="b19265c9-9546-4b6c-b457-bc9c9c4ed897" providerId="ADAL" clId="{258F8269-FD86-7B43-BCC3-A632483D0FB5}" dt="2023-05-25T13:07:56.709" v="648" actId="1076"/>
          <ac:cxnSpMkLst>
            <pc:docMk/>
            <pc:sldMk cId="955285378" sldId="2142532684"/>
            <ac:cxnSpMk id="89" creationId="{328D2830-C37A-B45C-DFBE-015ED9EDEC44}"/>
          </ac:cxnSpMkLst>
        </pc:cxnChg>
        <pc:cxnChg chg="del mod">
          <ac:chgData name="Alexandre Darie" userId="b19265c9-9546-4b6c-b457-bc9c9c4ed897" providerId="ADAL" clId="{258F8269-FD86-7B43-BCC3-A632483D0FB5}" dt="2023-05-25T13:02:56.344" v="539" actId="478"/>
          <ac:cxnSpMkLst>
            <pc:docMk/>
            <pc:sldMk cId="955285378" sldId="2142532684"/>
            <ac:cxnSpMk id="94" creationId="{89453CF9-A457-4474-B5E8-C0B6689BEA72}"/>
          </ac:cxnSpMkLst>
        </pc:cxnChg>
        <pc:cxnChg chg="del mod">
          <ac:chgData name="Alexandre Darie" userId="b19265c9-9546-4b6c-b457-bc9c9c4ed897" providerId="ADAL" clId="{258F8269-FD86-7B43-BCC3-A632483D0FB5}" dt="2023-05-25T13:05:40.459" v="577" actId="478"/>
          <ac:cxnSpMkLst>
            <pc:docMk/>
            <pc:sldMk cId="955285378" sldId="2142532684"/>
            <ac:cxnSpMk id="111" creationId="{98C27B78-3A5F-44C6-9B29-86271788CA80}"/>
          </ac:cxnSpMkLst>
        </pc:cxnChg>
        <pc:cxnChg chg="mod">
          <ac:chgData name="Alexandre Darie" userId="b19265c9-9546-4b6c-b457-bc9c9c4ed897" providerId="ADAL" clId="{258F8269-FD86-7B43-BCC3-A632483D0FB5}" dt="2023-05-25T12:28:19.134" v="43" actId="1035"/>
          <ac:cxnSpMkLst>
            <pc:docMk/>
            <pc:sldMk cId="955285378" sldId="2142532684"/>
            <ac:cxnSpMk id="221" creationId="{16F45A4A-53CB-41AE-9F85-FEF01D96849D}"/>
          </ac:cxnSpMkLst>
        </pc:cxnChg>
        <pc:cxnChg chg="del mod">
          <ac:chgData name="Alexandre Darie" userId="b19265c9-9546-4b6c-b457-bc9c9c4ed897" providerId="ADAL" clId="{258F8269-FD86-7B43-BCC3-A632483D0FB5}" dt="2023-05-25T12:35:01.938" v="174" actId="478"/>
          <ac:cxnSpMkLst>
            <pc:docMk/>
            <pc:sldMk cId="955285378" sldId="2142532684"/>
            <ac:cxnSpMk id="227" creationId="{333FF99A-933C-43BF-9E32-54D49ADB3E01}"/>
          </ac:cxnSpMkLst>
        </pc:cxnChg>
        <pc:cxnChg chg="mod">
          <ac:chgData name="Alexandre Darie" userId="b19265c9-9546-4b6c-b457-bc9c9c4ed897" providerId="ADAL" clId="{258F8269-FD86-7B43-BCC3-A632483D0FB5}" dt="2023-05-25T12:28:19.134" v="43" actId="1035"/>
          <ac:cxnSpMkLst>
            <pc:docMk/>
            <pc:sldMk cId="955285378" sldId="2142532684"/>
            <ac:cxnSpMk id="229" creationId="{AC79D239-64D1-4501-917B-8328B802E761}"/>
          </ac:cxnSpMkLst>
        </pc:cxnChg>
        <pc:cxnChg chg="mod">
          <ac:chgData name="Alexandre Darie" userId="b19265c9-9546-4b6c-b457-bc9c9c4ed897" providerId="ADAL" clId="{258F8269-FD86-7B43-BCC3-A632483D0FB5}" dt="2023-05-25T13:03:26.614" v="548" actId="14100"/>
          <ac:cxnSpMkLst>
            <pc:docMk/>
            <pc:sldMk cId="955285378" sldId="2142532684"/>
            <ac:cxnSpMk id="240" creationId="{63B38007-B79B-4FFE-A210-26687743A512}"/>
          </ac:cxnSpMkLst>
        </pc:cxnChg>
        <pc:cxnChg chg="del mod">
          <ac:chgData name="Alexandre Darie" userId="b19265c9-9546-4b6c-b457-bc9c9c4ed897" providerId="ADAL" clId="{258F8269-FD86-7B43-BCC3-A632483D0FB5}" dt="2023-05-25T12:33:56.972" v="126" actId="478"/>
          <ac:cxnSpMkLst>
            <pc:docMk/>
            <pc:sldMk cId="955285378" sldId="2142532684"/>
            <ac:cxnSpMk id="242" creationId="{A4E68312-4101-4E9D-ADCF-5653C954CE8E}"/>
          </ac:cxnSpMkLst>
        </pc:cxnChg>
        <pc:cxnChg chg="del mod">
          <ac:chgData name="Alexandre Darie" userId="b19265c9-9546-4b6c-b457-bc9c9c4ed897" providerId="ADAL" clId="{258F8269-FD86-7B43-BCC3-A632483D0FB5}" dt="2023-05-25T12:33:54.247" v="124" actId="478"/>
          <ac:cxnSpMkLst>
            <pc:docMk/>
            <pc:sldMk cId="955285378" sldId="2142532684"/>
            <ac:cxnSpMk id="244" creationId="{BB7F6555-B6C2-4469-A2D3-E3988A5FB40D}"/>
          </ac:cxnSpMkLst>
        </pc:cxnChg>
        <pc:cxnChg chg="mod">
          <ac:chgData name="Alexandre Darie" userId="b19265c9-9546-4b6c-b457-bc9c9c4ed897" providerId="ADAL" clId="{258F8269-FD86-7B43-BCC3-A632483D0FB5}" dt="2023-05-25T13:07:47.722" v="645" actId="554"/>
          <ac:cxnSpMkLst>
            <pc:docMk/>
            <pc:sldMk cId="955285378" sldId="2142532684"/>
            <ac:cxnSpMk id="246" creationId="{F018CF2C-82D3-49C0-818E-DB72D378843F}"/>
          </ac:cxnSpMkLst>
        </pc:cxnChg>
        <pc:cxnChg chg="mod">
          <ac:chgData name="Alexandre Darie" userId="b19265c9-9546-4b6c-b457-bc9c9c4ed897" providerId="ADAL" clId="{258F8269-FD86-7B43-BCC3-A632483D0FB5}" dt="2023-05-25T12:28:19.134" v="43" actId="1035"/>
          <ac:cxnSpMkLst>
            <pc:docMk/>
            <pc:sldMk cId="955285378" sldId="2142532684"/>
            <ac:cxnSpMk id="252" creationId="{ADDB7D46-94A5-45A5-8D87-2FDF2FA4E350}"/>
          </ac:cxnSpMkLst>
        </pc:cxnChg>
        <pc:cxnChg chg="mod">
          <ac:chgData name="Alexandre Darie" userId="b19265c9-9546-4b6c-b457-bc9c9c4ed897" providerId="ADAL" clId="{258F8269-FD86-7B43-BCC3-A632483D0FB5}" dt="2023-05-25T13:07:47.722" v="645" actId="554"/>
          <ac:cxnSpMkLst>
            <pc:docMk/>
            <pc:sldMk cId="955285378" sldId="2142532684"/>
            <ac:cxnSpMk id="254" creationId="{F4D75E04-C5BF-4AFF-9AF0-24D719EACCAF}"/>
          </ac:cxnSpMkLst>
        </pc:cxnChg>
        <pc:cxnChg chg="del mod">
          <ac:chgData name="Alexandre Darie" userId="b19265c9-9546-4b6c-b457-bc9c9c4ed897" providerId="ADAL" clId="{258F8269-FD86-7B43-BCC3-A632483D0FB5}" dt="2023-05-25T13:02:55.395" v="538" actId="478"/>
          <ac:cxnSpMkLst>
            <pc:docMk/>
            <pc:sldMk cId="955285378" sldId="2142532684"/>
            <ac:cxnSpMk id="268" creationId="{CCC48004-E6CB-4A97-BFFD-66878D211F73}"/>
          </ac:cxnSpMkLst>
        </pc:cxnChg>
        <pc:cxnChg chg="del mod">
          <ac:chgData name="Alexandre Darie" userId="b19265c9-9546-4b6c-b457-bc9c9c4ed897" providerId="ADAL" clId="{258F8269-FD86-7B43-BCC3-A632483D0FB5}" dt="2023-05-25T13:03:23.119" v="547" actId="478"/>
          <ac:cxnSpMkLst>
            <pc:docMk/>
            <pc:sldMk cId="955285378" sldId="2142532684"/>
            <ac:cxnSpMk id="275" creationId="{D3C95F9F-2F63-4126-8A31-1000A41F4FF6}"/>
          </ac:cxnSpMkLst>
        </pc:cxnChg>
      </pc:sldChg>
      <pc:sldChg chg="del">
        <pc:chgData name="Alexandre Darie" userId="b19265c9-9546-4b6c-b457-bc9c9c4ed897" providerId="ADAL" clId="{258F8269-FD86-7B43-BCC3-A632483D0FB5}" dt="2023-05-25T12:27:47.052" v="4" actId="2696"/>
        <pc:sldMkLst>
          <pc:docMk/>
          <pc:sldMk cId="2212219780" sldId="2142532686"/>
        </pc:sldMkLst>
      </pc:sldChg>
      <pc:sldChg chg="del">
        <pc:chgData name="Alexandre Darie" userId="b19265c9-9546-4b6c-b457-bc9c9c4ed897" providerId="ADAL" clId="{258F8269-FD86-7B43-BCC3-A632483D0FB5}" dt="2023-05-25T12:27:52.257" v="10" actId="2696"/>
        <pc:sldMkLst>
          <pc:docMk/>
          <pc:sldMk cId="1971325852" sldId="2142532687"/>
        </pc:sldMkLst>
      </pc:sldChg>
      <pc:sldChg chg="del">
        <pc:chgData name="Alexandre Darie" userId="b19265c9-9546-4b6c-b457-bc9c9c4ed897" providerId="ADAL" clId="{258F8269-FD86-7B43-BCC3-A632483D0FB5}" dt="2023-05-25T12:27:53.002" v="14" actId="2696"/>
        <pc:sldMkLst>
          <pc:docMk/>
          <pc:sldMk cId="2129618760" sldId="2142532689"/>
        </pc:sldMkLst>
      </pc:sldChg>
      <pc:sldChg chg="del">
        <pc:chgData name="Alexandre Darie" userId="b19265c9-9546-4b6c-b457-bc9c9c4ed897" providerId="ADAL" clId="{258F8269-FD86-7B43-BCC3-A632483D0FB5}" dt="2023-05-25T12:27:48.249" v="6" actId="2696"/>
        <pc:sldMkLst>
          <pc:docMk/>
          <pc:sldMk cId="2078554095" sldId="2142532691"/>
        </pc:sldMkLst>
      </pc:sldChg>
      <pc:sldChg chg="del">
        <pc:chgData name="Alexandre Darie" userId="b19265c9-9546-4b6c-b457-bc9c9c4ed897" providerId="ADAL" clId="{258F8269-FD86-7B43-BCC3-A632483D0FB5}" dt="2023-05-25T12:27:54.837" v="17" actId="2696"/>
        <pc:sldMkLst>
          <pc:docMk/>
          <pc:sldMk cId="3062228450" sldId="2142532692"/>
        </pc:sldMkLst>
      </pc:sldChg>
      <pc:sldChg chg="del">
        <pc:chgData name="Alexandre Darie" userId="b19265c9-9546-4b6c-b457-bc9c9c4ed897" providerId="ADAL" clId="{258F8269-FD86-7B43-BCC3-A632483D0FB5}" dt="2023-05-25T12:27:47.277" v="5" actId="2696"/>
        <pc:sldMkLst>
          <pc:docMk/>
          <pc:sldMk cId="2306436925" sldId="2142532693"/>
        </pc:sldMkLst>
      </pc:sldChg>
      <pc:sldMasterChg chg="delSldLayout">
        <pc:chgData name="Alexandre Darie" userId="b19265c9-9546-4b6c-b457-bc9c9c4ed897" providerId="ADAL" clId="{258F8269-FD86-7B43-BCC3-A632483D0FB5}" dt="2023-05-25T12:27:53.621" v="16" actId="2696"/>
        <pc:sldMasterMkLst>
          <pc:docMk/>
          <pc:sldMasterMk cId="2292789550" sldId="2147483988"/>
        </pc:sldMasterMkLst>
        <pc:sldLayoutChg chg="del">
          <pc:chgData name="Alexandre Darie" userId="b19265c9-9546-4b6c-b457-bc9c9c4ed897" providerId="ADAL" clId="{258F8269-FD86-7B43-BCC3-A632483D0FB5}" dt="2023-05-25T12:27:53.621" v="16" actId="2696"/>
          <pc:sldLayoutMkLst>
            <pc:docMk/>
            <pc:sldMasterMk cId="2292789550" sldId="2147483988"/>
            <pc:sldLayoutMk cId="3720009586" sldId="2147484934"/>
          </pc:sldLayoutMkLst>
        </pc:sldLayoutChg>
      </pc:sldMasterChg>
    </pc:docChg>
  </pc:docChgLst>
  <pc:docChgLst>
    <pc:chgData name="Marion Pintat" userId="59712844-9f44-440a-93e5-3acb9155fee2" providerId="ADAL" clId="{C3412890-AC1D-47FB-8232-29EEB8C7934C}"/>
    <pc:docChg chg="undo redo custSel modSld sldOrd replTag">
      <pc:chgData name="Marion Pintat" userId="59712844-9f44-440a-93e5-3acb9155fee2" providerId="ADAL" clId="{C3412890-AC1D-47FB-8232-29EEB8C7934C}" dt="2023-03-20T14:15:53.650" v="2550" actId="114"/>
      <pc:docMkLst>
        <pc:docMk/>
      </pc:docMkLst>
      <pc:sldChg chg="modSp mod">
        <pc:chgData name="Marion Pintat" userId="59712844-9f44-440a-93e5-3acb9155fee2" providerId="ADAL" clId="{C3412890-AC1D-47FB-8232-29EEB8C7934C}" dt="2023-03-20T13:45:01.860" v="29" actId="1037"/>
        <pc:sldMkLst>
          <pc:docMk/>
          <pc:sldMk cId="1835170055" sldId="2142532605"/>
        </pc:sldMkLst>
        <pc:spChg chg="mod">
          <ac:chgData name="Marion Pintat" userId="59712844-9f44-440a-93e5-3acb9155fee2" providerId="ADAL" clId="{C3412890-AC1D-47FB-8232-29EEB8C7934C}" dt="2023-03-20T13:44:22.346" v="1"/>
          <ac:spMkLst>
            <pc:docMk/>
            <pc:sldMk cId="1835170055" sldId="2142532605"/>
            <ac:spMk id="9" creationId="{44B97C49-C4B2-4797-B7D4-F9837C0342C8}"/>
          </ac:spMkLst>
        </pc:spChg>
        <pc:spChg chg="mod">
          <ac:chgData name="Marion Pintat" userId="59712844-9f44-440a-93e5-3acb9155fee2" providerId="ADAL" clId="{C3412890-AC1D-47FB-8232-29EEB8C7934C}" dt="2023-03-20T13:44:38.766" v="9" actId="1037"/>
          <ac:spMkLst>
            <pc:docMk/>
            <pc:sldMk cId="1835170055" sldId="2142532605"/>
            <ac:spMk id="88" creationId="{92459969-2BF6-4D1D-8A03-EAED0C6D9B0A}"/>
          </ac:spMkLst>
        </pc:spChg>
        <pc:spChg chg="mod">
          <ac:chgData name="Marion Pintat" userId="59712844-9f44-440a-93e5-3acb9155fee2" providerId="ADAL" clId="{C3412890-AC1D-47FB-8232-29EEB8C7934C}" dt="2023-03-20T13:45:01.860" v="29" actId="1037"/>
          <ac:spMkLst>
            <pc:docMk/>
            <pc:sldMk cId="1835170055" sldId="2142532605"/>
            <ac:spMk id="91" creationId="{18263E21-9ADF-4282-A7C6-A8D4B4CA7B9C}"/>
          </ac:spMkLst>
        </pc:spChg>
        <pc:graphicFrameChg chg="modGraphic">
          <ac:chgData name="Marion Pintat" userId="59712844-9f44-440a-93e5-3acb9155fee2" providerId="ADAL" clId="{C3412890-AC1D-47FB-8232-29EEB8C7934C}" dt="2023-03-20T13:44:49.684" v="18" actId="20577"/>
          <ac:graphicFrameMkLst>
            <pc:docMk/>
            <pc:sldMk cId="1835170055" sldId="2142532605"/>
            <ac:graphicFrameMk id="29" creationId="{6D549822-9353-4691-AC1F-4988B55F8ED8}"/>
          </ac:graphicFrameMkLst>
        </pc:graphicFrameChg>
      </pc:sldChg>
      <pc:sldChg chg="addSp modSp mod">
        <pc:chgData name="Marion Pintat" userId="59712844-9f44-440a-93e5-3acb9155fee2" providerId="ADAL" clId="{C3412890-AC1D-47FB-8232-29EEB8C7934C}" dt="2023-03-20T13:47:31.295" v="207" actId="14100"/>
        <pc:sldMkLst>
          <pc:docMk/>
          <pc:sldMk cId="3238265657" sldId="2142532665"/>
        </pc:sldMkLst>
        <pc:spChg chg="add mod">
          <ac:chgData name="Marion Pintat" userId="59712844-9f44-440a-93e5-3acb9155fee2" providerId="ADAL" clId="{C3412890-AC1D-47FB-8232-29EEB8C7934C}" dt="2023-03-20T13:47:06.529" v="168" actId="20577"/>
          <ac:spMkLst>
            <pc:docMk/>
            <pc:sldMk cId="3238265657" sldId="2142532665"/>
            <ac:spMk id="2" creationId="{38F56D45-1C74-4CFB-B7C1-DF1E16C0E551}"/>
          </ac:spMkLst>
        </pc:spChg>
        <pc:spChg chg="mod">
          <ac:chgData name="Marion Pintat" userId="59712844-9f44-440a-93e5-3acb9155fee2" providerId="ADAL" clId="{C3412890-AC1D-47FB-8232-29EEB8C7934C}" dt="2023-03-20T13:47:22.885" v="202" actId="1035"/>
          <ac:spMkLst>
            <pc:docMk/>
            <pc:sldMk cId="3238265657" sldId="2142532665"/>
            <ac:spMk id="16" creationId="{78757DC4-6EB8-44A0-82D6-485100664693}"/>
          </ac:spMkLst>
        </pc:spChg>
        <pc:graphicFrameChg chg="mod modGraphic">
          <ac:chgData name="Marion Pintat" userId="59712844-9f44-440a-93e5-3acb9155fee2" providerId="ADAL" clId="{C3412890-AC1D-47FB-8232-29EEB8C7934C}" dt="2023-03-20T13:47:31.295" v="207" actId="14100"/>
          <ac:graphicFrameMkLst>
            <pc:docMk/>
            <pc:sldMk cId="3238265657" sldId="2142532665"/>
            <ac:graphicFrameMk id="8" creationId="{113B6EEB-059B-451D-BFE1-07614041C765}"/>
          </ac:graphicFrameMkLst>
        </pc:graphicFrameChg>
      </pc:sldChg>
      <pc:sldChg chg="modSp mod">
        <pc:chgData name="Marion Pintat" userId="59712844-9f44-440a-93e5-3acb9155fee2" providerId="ADAL" clId="{C3412890-AC1D-47FB-8232-29EEB8C7934C}" dt="2023-03-20T13:49:00.075" v="253" actId="20577"/>
        <pc:sldMkLst>
          <pc:docMk/>
          <pc:sldMk cId="2212219780" sldId="2142532686"/>
        </pc:sldMkLst>
        <pc:spChg chg="mod">
          <ac:chgData name="Marion Pintat" userId="59712844-9f44-440a-93e5-3acb9155fee2" providerId="ADAL" clId="{C3412890-AC1D-47FB-8232-29EEB8C7934C}" dt="2023-03-20T13:49:00.075" v="253" actId="20577"/>
          <ac:spMkLst>
            <pc:docMk/>
            <pc:sldMk cId="2212219780" sldId="2142532686"/>
            <ac:spMk id="16" creationId="{78757DC4-6EB8-44A0-82D6-485100664693}"/>
          </ac:spMkLst>
        </pc:spChg>
      </pc:sldChg>
      <pc:sldChg chg="addSp delSp modSp mod">
        <pc:chgData name="Marion Pintat" userId="59712844-9f44-440a-93e5-3acb9155fee2" providerId="ADAL" clId="{C3412890-AC1D-47FB-8232-29EEB8C7934C}" dt="2023-03-20T14:13:09.365" v="2392" actId="1035"/>
        <pc:sldMkLst>
          <pc:docMk/>
          <pc:sldMk cId="2078554095" sldId="2142532691"/>
        </pc:sldMkLst>
        <pc:spChg chg="add del mod modVis">
          <ac:chgData name="Marion Pintat" userId="59712844-9f44-440a-93e5-3acb9155fee2" providerId="ADAL" clId="{C3412890-AC1D-47FB-8232-29EEB8C7934C}" dt="2023-03-20T13:55:45.681" v="1192"/>
          <ac:spMkLst>
            <pc:docMk/>
            <pc:sldMk cId="2078554095" sldId="2142532691"/>
            <ac:spMk id="2" creationId="{C5834E42-BEE4-4955-9D77-CD702D782E58}"/>
          </ac:spMkLst>
        </pc:spChg>
        <pc:spChg chg="mod">
          <ac:chgData name="Marion Pintat" userId="59712844-9f44-440a-93e5-3acb9155fee2" providerId="ADAL" clId="{C3412890-AC1D-47FB-8232-29EEB8C7934C}" dt="2023-03-20T13:55:45.609" v="1152" actId="948"/>
          <ac:spMkLst>
            <pc:docMk/>
            <pc:sldMk cId="2078554095" sldId="2142532691"/>
            <ac:spMk id="5" creationId="{DC61911C-13ED-40F9-8F6B-3C91DAD76E42}"/>
          </ac:spMkLst>
        </pc:spChg>
        <pc:spChg chg="mod">
          <ac:chgData name="Marion Pintat" userId="59712844-9f44-440a-93e5-3acb9155fee2" providerId="ADAL" clId="{C3412890-AC1D-47FB-8232-29EEB8C7934C}" dt="2023-03-20T13:56:24.959" v="1263" actId="14100"/>
          <ac:spMkLst>
            <pc:docMk/>
            <pc:sldMk cId="2078554095" sldId="2142532691"/>
            <ac:spMk id="13" creationId="{AD793C43-D9B5-4A86-9B6A-615DA523181C}"/>
          </ac:spMkLst>
        </pc:spChg>
        <pc:spChg chg="mod">
          <ac:chgData name="Marion Pintat" userId="59712844-9f44-440a-93e5-3acb9155fee2" providerId="ADAL" clId="{C3412890-AC1D-47FB-8232-29EEB8C7934C}" dt="2023-03-20T14:13:09.365" v="2392" actId="1035"/>
          <ac:spMkLst>
            <pc:docMk/>
            <pc:sldMk cId="2078554095" sldId="2142532691"/>
            <ac:spMk id="14" creationId="{FCD2518B-291E-4886-84CC-672B614C2673}"/>
          </ac:spMkLst>
        </pc:spChg>
        <pc:graphicFrameChg chg="mod">
          <ac:chgData name="Marion Pintat" userId="59712844-9f44-440a-93e5-3acb9155fee2" providerId="ADAL" clId="{C3412890-AC1D-47FB-8232-29EEB8C7934C}" dt="2023-03-20T13:55:45.689" v="1194"/>
          <ac:graphicFrameMkLst>
            <pc:docMk/>
            <pc:sldMk cId="2078554095" sldId="2142532691"/>
            <ac:graphicFrameMk id="3" creationId="{03BBE42A-7B96-4F0E-BBB0-DDB46ED43441}"/>
          </ac:graphicFrameMkLst>
        </pc:graphicFrameChg>
      </pc:sldChg>
      <pc:sldChg chg="modSp mod">
        <pc:chgData name="Marion Pintat" userId="59712844-9f44-440a-93e5-3acb9155fee2" providerId="ADAL" clId="{C3412890-AC1D-47FB-8232-29EEB8C7934C}" dt="2023-03-20T14:14:57.991" v="2393" actId="6549"/>
        <pc:sldMkLst>
          <pc:docMk/>
          <pc:sldMk cId="3062228450" sldId="2142532692"/>
        </pc:sldMkLst>
        <pc:spChg chg="mod">
          <ac:chgData name="Marion Pintat" userId="59712844-9f44-440a-93e5-3acb9155fee2" providerId="ADAL" clId="{C3412890-AC1D-47FB-8232-29EEB8C7934C}" dt="2023-03-20T14:14:57.991" v="2393" actId="6549"/>
          <ac:spMkLst>
            <pc:docMk/>
            <pc:sldMk cId="3062228450" sldId="2142532692"/>
            <ac:spMk id="28" creationId="{548ABAFF-58FE-2946-C9A9-8668D49D0113}"/>
          </ac:spMkLst>
        </pc:spChg>
      </pc:sldChg>
      <pc:sldChg chg="addSp delSp modSp mod ord">
        <pc:chgData name="Marion Pintat" userId="59712844-9f44-440a-93e5-3acb9155fee2" providerId="ADAL" clId="{C3412890-AC1D-47FB-8232-29EEB8C7934C}" dt="2023-03-20T14:15:53.650" v="2550" actId="114"/>
        <pc:sldMkLst>
          <pc:docMk/>
          <pc:sldMk cId="2306436925" sldId="2142532693"/>
        </pc:sldMkLst>
        <pc:spChg chg="add del mod modVis">
          <ac:chgData name="Marion Pintat" userId="59712844-9f44-440a-93e5-3acb9155fee2" providerId="ADAL" clId="{C3412890-AC1D-47FB-8232-29EEB8C7934C}" dt="2023-03-20T13:55:41.159" v="1103"/>
          <ac:spMkLst>
            <pc:docMk/>
            <pc:sldMk cId="2306436925" sldId="2142532693"/>
            <ac:spMk id="2" creationId="{8479892C-09F9-4962-8421-DABB54633591}"/>
          </ac:spMkLst>
        </pc:spChg>
        <pc:spChg chg="mod">
          <ac:chgData name="Marion Pintat" userId="59712844-9f44-440a-93e5-3acb9155fee2" providerId="ADAL" clId="{C3412890-AC1D-47FB-8232-29EEB8C7934C}" dt="2023-03-20T13:55:42.781" v="1107" actId="948"/>
          <ac:spMkLst>
            <pc:docMk/>
            <pc:sldMk cId="2306436925" sldId="2142532693"/>
            <ac:spMk id="5" creationId="{DC61911C-13ED-40F9-8F6B-3C91DAD76E42}"/>
          </ac:spMkLst>
        </pc:spChg>
        <pc:spChg chg="add del mod modVis">
          <ac:chgData name="Marion Pintat" userId="59712844-9f44-440a-93e5-3acb9155fee2" providerId="ADAL" clId="{C3412890-AC1D-47FB-8232-29EEB8C7934C}" dt="2023-03-20T13:55:42.893" v="1147"/>
          <ac:spMkLst>
            <pc:docMk/>
            <pc:sldMk cId="2306436925" sldId="2142532693"/>
            <ac:spMk id="6" creationId="{CE86660E-68AD-4214-AD08-ABF09BA86241}"/>
          </ac:spMkLst>
        </pc:spChg>
        <pc:spChg chg="mod">
          <ac:chgData name="Marion Pintat" userId="59712844-9f44-440a-93e5-3acb9155fee2" providerId="ADAL" clId="{C3412890-AC1D-47FB-8232-29EEB8C7934C}" dt="2023-03-20T13:55:38.541" v="1061" actId="1036"/>
          <ac:spMkLst>
            <pc:docMk/>
            <pc:sldMk cId="2306436925" sldId="2142532693"/>
            <ac:spMk id="12" creationId="{A588F10E-A6C2-4070-8B27-3043AE7CFE6F}"/>
          </ac:spMkLst>
        </pc:spChg>
        <pc:spChg chg="mod">
          <ac:chgData name="Marion Pintat" userId="59712844-9f44-440a-93e5-3acb9155fee2" providerId="ADAL" clId="{C3412890-AC1D-47FB-8232-29EEB8C7934C}" dt="2023-03-20T13:50:56.374" v="486" actId="113"/>
          <ac:spMkLst>
            <pc:docMk/>
            <pc:sldMk cId="2306436925" sldId="2142532693"/>
            <ac:spMk id="14" creationId="{FCD2518B-291E-4886-84CC-672B614C2673}"/>
          </ac:spMkLst>
        </pc:spChg>
        <pc:spChg chg="mod">
          <ac:chgData name="Marion Pintat" userId="59712844-9f44-440a-93e5-3acb9155fee2" providerId="ADAL" clId="{C3412890-AC1D-47FB-8232-29EEB8C7934C}" dt="2023-03-20T14:15:53.650" v="2550" actId="114"/>
          <ac:spMkLst>
            <pc:docMk/>
            <pc:sldMk cId="2306436925" sldId="2142532693"/>
            <ac:spMk id="15" creationId="{F5682D47-0A63-4583-B670-A1812A3DB8F5}"/>
          </ac:spMkLst>
        </pc:spChg>
        <pc:spChg chg="del mod">
          <ac:chgData name="Marion Pintat" userId="59712844-9f44-440a-93e5-3acb9155fee2" providerId="ADAL" clId="{C3412890-AC1D-47FB-8232-29EEB8C7934C}" dt="2023-03-20T13:55:34.232" v="1056" actId="478"/>
          <ac:spMkLst>
            <pc:docMk/>
            <pc:sldMk cId="2306436925" sldId="2142532693"/>
            <ac:spMk id="16" creationId="{925F7B56-2DC2-4CC2-9C4B-DC5EB1B2228B}"/>
          </ac:spMkLst>
        </pc:spChg>
        <pc:spChg chg="del mod">
          <ac:chgData name="Marion Pintat" userId="59712844-9f44-440a-93e5-3acb9155fee2" providerId="ADAL" clId="{C3412890-AC1D-47FB-8232-29EEB8C7934C}" dt="2023-03-20T13:55:34.232" v="1056" actId="478"/>
          <ac:spMkLst>
            <pc:docMk/>
            <pc:sldMk cId="2306436925" sldId="2142532693"/>
            <ac:spMk id="17" creationId="{1156D8E2-0E72-44DB-A52A-61EB6F5CC04B}"/>
          </ac:spMkLst>
        </pc:spChg>
        <pc:graphicFrameChg chg="mod">
          <ac:chgData name="Marion Pintat" userId="59712844-9f44-440a-93e5-3acb9155fee2" providerId="ADAL" clId="{C3412890-AC1D-47FB-8232-29EEB8C7934C}" dt="2023-03-20T13:55:42.895" v="1149"/>
          <ac:graphicFrameMkLst>
            <pc:docMk/>
            <pc:sldMk cId="2306436925" sldId="2142532693"/>
            <ac:graphicFrameMk id="3" creationId="{03BBE42A-7B96-4F0E-BBB0-DDB46ED43441}"/>
          </ac:graphicFrameMkLst>
        </pc:graphicFrameChg>
      </pc:sldChg>
    </pc:docChg>
  </pc:docChgLst>
  <pc:docChgLst>
    <pc:chgData name="Joseph Borsi" userId="6a8ab84d-6f66-49b6-aa01-e76ebff0b17a" providerId="ADAL" clId="{D2C9BD00-F763-411D-A47F-504BB883A35A}"/>
    <pc:docChg chg="undo custSel modSld">
      <pc:chgData name="Joseph Borsi" userId="6a8ab84d-6f66-49b6-aa01-e76ebff0b17a" providerId="ADAL" clId="{D2C9BD00-F763-411D-A47F-504BB883A35A}" dt="2023-03-20T15:15:14.155" v="220" actId="20577"/>
      <pc:docMkLst>
        <pc:docMk/>
      </pc:docMkLst>
      <pc:sldChg chg="modSp mod">
        <pc:chgData name="Joseph Borsi" userId="6a8ab84d-6f66-49b6-aa01-e76ebff0b17a" providerId="ADAL" clId="{D2C9BD00-F763-411D-A47F-504BB883A35A}" dt="2023-03-20T14:58:17.687" v="25" actId="403"/>
        <pc:sldMkLst>
          <pc:docMk/>
          <pc:sldMk cId="3517179755" sldId="4121"/>
        </pc:sldMkLst>
        <pc:spChg chg="mod">
          <ac:chgData name="Joseph Borsi" userId="6a8ab84d-6f66-49b6-aa01-e76ebff0b17a" providerId="ADAL" clId="{D2C9BD00-F763-411D-A47F-504BB883A35A}" dt="2023-03-20T14:58:17.687" v="25" actId="403"/>
          <ac:spMkLst>
            <pc:docMk/>
            <pc:sldMk cId="3517179755" sldId="4121"/>
            <ac:spMk id="7" creationId="{6B14FD76-3EF2-453D-A08F-6D47DD25E568}"/>
          </ac:spMkLst>
        </pc:spChg>
      </pc:sldChg>
      <pc:sldChg chg="modSp mod">
        <pc:chgData name="Joseph Borsi" userId="6a8ab84d-6f66-49b6-aa01-e76ebff0b17a" providerId="ADAL" clId="{D2C9BD00-F763-411D-A47F-504BB883A35A}" dt="2023-03-20T15:01:51.669" v="27" actId="20577"/>
        <pc:sldMkLst>
          <pc:docMk/>
          <pc:sldMk cId="1835170055" sldId="2142532605"/>
        </pc:sldMkLst>
        <pc:spChg chg="mod">
          <ac:chgData name="Joseph Borsi" userId="6a8ab84d-6f66-49b6-aa01-e76ebff0b17a" providerId="ADAL" clId="{D2C9BD00-F763-411D-A47F-504BB883A35A}" dt="2023-03-20T15:01:51.669" v="27" actId="20577"/>
          <ac:spMkLst>
            <pc:docMk/>
            <pc:sldMk cId="1835170055" sldId="2142532605"/>
            <ac:spMk id="9" creationId="{44B97C49-C4B2-4797-B7D4-F9837C0342C8}"/>
          </ac:spMkLst>
        </pc:spChg>
      </pc:sldChg>
      <pc:sldChg chg="modSp mod">
        <pc:chgData name="Joseph Borsi" userId="6a8ab84d-6f66-49b6-aa01-e76ebff0b17a" providerId="ADAL" clId="{D2C9BD00-F763-411D-A47F-504BB883A35A}" dt="2023-03-20T15:03:30.679" v="28" actId="20577"/>
        <pc:sldMkLst>
          <pc:docMk/>
          <pc:sldMk cId="3238265657" sldId="2142532665"/>
        </pc:sldMkLst>
        <pc:spChg chg="mod">
          <ac:chgData name="Joseph Borsi" userId="6a8ab84d-6f66-49b6-aa01-e76ebff0b17a" providerId="ADAL" clId="{D2C9BD00-F763-411D-A47F-504BB883A35A}" dt="2023-03-20T15:03:30.679" v="28" actId="20577"/>
          <ac:spMkLst>
            <pc:docMk/>
            <pc:sldMk cId="3238265657" sldId="2142532665"/>
            <ac:spMk id="16" creationId="{78757DC4-6EB8-44A0-82D6-485100664693}"/>
          </ac:spMkLst>
        </pc:spChg>
      </pc:sldChg>
      <pc:sldChg chg="modSp mod">
        <pc:chgData name="Joseph Borsi" userId="6a8ab84d-6f66-49b6-aa01-e76ebff0b17a" providerId="ADAL" clId="{D2C9BD00-F763-411D-A47F-504BB883A35A}" dt="2023-03-20T15:10:08.041" v="70"/>
        <pc:sldMkLst>
          <pc:docMk/>
          <pc:sldMk cId="2078554095" sldId="2142532691"/>
        </pc:sldMkLst>
        <pc:spChg chg="mod">
          <ac:chgData name="Joseph Borsi" userId="6a8ab84d-6f66-49b6-aa01-e76ebff0b17a" providerId="ADAL" clId="{D2C9BD00-F763-411D-A47F-504BB883A35A}" dt="2023-03-20T15:10:08.041" v="70"/>
          <ac:spMkLst>
            <pc:docMk/>
            <pc:sldMk cId="2078554095" sldId="2142532691"/>
            <ac:spMk id="14" creationId="{FCD2518B-291E-4886-84CC-672B614C2673}"/>
          </ac:spMkLst>
        </pc:spChg>
      </pc:sldChg>
      <pc:sldChg chg="modSp mod">
        <pc:chgData name="Joseph Borsi" userId="6a8ab84d-6f66-49b6-aa01-e76ebff0b17a" providerId="ADAL" clId="{D2C9BD00-F763-411D-A47F-504BB883A35A}" dt="2023-03-20T15:15:14.155" v="220" actId="20577"/>
        <pc:sldMkLst>
          <pc:docMk/>
          <pc:sldMk cId="3062228450" sldId="2142532692"/>
        </pc:sldMkLst>
        <pc:spChg chg="mod">
          <ac:chgData name="Joseph Borsi" userId="6a8ab84d-6f66-49b6-aa01-e76ebff0b17a" providerId="ADAL" clId="{D2C9BD00-F763-411D-A47F-504BB883A35A}" dt="2023-03-20T15:11:40.011" v="131" actId="20577"/>
          <ac:spMkLst>
            <pc:docMk/>
            <pc:sldMk cId="3062228450" sldId="2142532692"/>
            <ac:spMk id="2" creationId="{4EE1E8D7-2C35-DA01-4832-D1A68AC0443A}"/>
          </ac:spMkLst>
        </pc:spChg>
        <pc:spChg chg="mod">
          <ac:chgData name="Joseph Borsi" userId="6a8ab84d-6f66-49b6-aa01-e76ebff0b17a" providerId="ADAL" clId="{D2C9BD00-F763-411D-A47F-504BB883A35A}" dt="2023-03-20T15:11:55.533" v="172" actId="20577"/>
          <ac:spMkLst>
            <pc:docMk/>
            <pc:sldMk cId="3062228450" sldId="2142532692"/>
            <ac:spMk id="10" creationId="{1D13BB78-411A-2587-6BDF-917E202223EF}"/>
          </ac:spMkLst>
        </pc:spChg>
        <pc:spChg chg="mod">
          <ac:chgData name="Joseph Borsi" userId="6a8ab84d-6f66-49b6-aa01-e76ebff0b17a" providerId="ADAL" clId="{D2C9BD00-F763-411D-A47F-504BB883A35A}" dt="2023-03-20T15:11:45.073" v="144" actId="20577"/>
          <ac:spMkLst>
            <pc:docMk/>
            <pc:sldMk cId="3062228450" sldId="2142532692"/>
            <ac:spMk id="11" creationId="{90F671E6-2ABC-C8D4-A729-6C4D3C00BC40}"/>
          </ac:spMkLst>
        </pc:spChg>
        <pc:spChg chg="mod">
          <ac:chgData name="Joseph Borsi" userId="6a8ab84d-6f66-49b6-aa01-e76ebff0b17a" providerId="ADAL" clId="{D2C9BD00-F763-411D-A47F-504BB883A35A}" dt="2023-03-20T15:14:07.749" v="178" actId="20577"/>
          <ac:spMkLst>
            <pc:docMk/>
            <pc:sldMk cId="3062228450" sldId="2142532692"/>
            <ac:spMk id="14" creationId="{B63E82B9-700E-A62F-B70B-ED9FE42403E7}"/>
          </ac:spMkLst>
        </pc:spChg>
        <pc:spChg chg="mod">
          <ac:chgData name="Joseph Borsi" userId="6a8ab84d-6f66-49b6-aa01-e76ebff0b17a" providerId="ADAL" clId="{D2C9BD00-F763-411D-A47F-504BB883A35A}" dt="2023-03-20T15:15:14.155" v="220" actId="20577"/>
          <ac:spMkLst>
            <pc:docMk/>
            <pc:sldMk cId="3062228450" sldId="2142532692"/>
            <ac:spMk id="15" creationId="{B19ABEE8-5581-8D03-DE86-9D79802820D1}"/>
          </ac:spMkLst>
        </pc:spChg>
      </pc:sldChg>
      <pc:sldChg chg="modSp mod">
        <pc:chgData name="Joseph Borsi" userId="6a8ab84d-6f66-49b6-aa01-e76ebff0b17a" providerId="ADAL" clId="{D2C9BD00-F763-411D-A47F-504BB883A35A}" dt="2023-03-20T15:04:18.189" v="33" actId="20577"/>
        <pc:sldMkLst>
          <pc:docMk/>
          <pc:sldMk cId="2306436925" sldId="2142532693"/>
        </pc:sldMkLst>
        <pc:spChg chg="mod">
          <ac:chgData name="Joseph Borsi" userId="6a8ab84d-6f66-49b6-aa01-e76ebff0b17a" providerId="ADAL" clId="{D2C9BD00-F763-411D-A47F-504BB883A35A}" dt="2023-03-20T15:03:52.083" v="29" actId="20577"/>
          <ac:spMkLst>
            <pc:docMk/>
            <pc:sldMk cId="2306436925" sldId="2142532693"/>
            <ac:spMk id="14" creationId="{FCD2518B-291E-4886-84CC-672B614C2673}"/>
          </ac:spMkLst>
        </pc:spChg>
        <pc:spChg chg="mod">
          <ac:chgData name="Joseph Borsi" userId="6a8ab84d-6f66-49b6-aa01-e76ebff0b17a" providerId="ADAL" clId="{D2C9BD00-F763-411D-A47F-504BB883A35A}" dt="2023-03-20T15:04:18.189" v="33" actId="20577"/>
          <ac:spMkLst>
            <pc:docMk/>
            <pc:sldMk cId="2306436925" sldId="2142532693"/>
            <ac:spMk id="15" creationId="{F5682D47-0A63-4583-B670-A1812A3DB8F5}"/>
          </ac:spMkLst>
        </pc:spChg>
      </pc:sldChg>
    </pc:docChg>
  </pc:docChgLst>
  <pc:docChgLst>
    <pc:chgData name="Alexandre Darie" userId="b19265c9-9546-4b6c-b457-bc9c9c4ed897" providerId="ADAL" clId="{B9BE00DE-967A-4ACC-B0ED-7FADAAE6B699}"/>
    <pc:docChg chg="modSld">
      <pc:chgData name="Alexandre Darie" userId="b19265c9-9546-4b6c-b457-bc9c9c4ed897" providerId="ADAL" clId="{B9BE00DE-967A-4ACC-B0ED-7FADAAE6B699}" dt="2023-03-22T09:04:28.465" v="64" actId="20577"/>
      <pc:docMkLst>
        <pc:docMk/>
      </pc:docMkLst>
      <pc:sldChg chg="modSp mod">
        <pc:chgData name="Alexandre Darie" userId="b19265c9-9546-4b6c-b457-bc9c9c4ed897" providerId="ADAL" clId="{B9BE00DE-967A-4ACC-B0ED-7FADAAE6B699}" dt="2023-03-21T09:13:41.125" v="43" actId="1036"/>
        <pc:sldMkLst>
          <pc:docMk/>
          <pc:sldMk cId="3517179755" sldId="4121"/>
        </pc:sldMkLst>
        <pc:spChg chg="mod">
          <ac:chgData name="Alexandre Darie" userId="b19265c9-9546-4b6c-b457-bc9c9c4ed897" providerId="ADAL" clId="{B9BE00DE-967A-4ACC-B0ED-7FADAAE6B699}" dt="2023-03-21T09:13:35.633" v="38" actId="1036"/>
          <ac:spMkLst>
            <pc:docMk/>
            <pc:sldMk cId="3517179755" sldId="4121"/>
            <ac:spMk id="9" creationId="{EA4C9F66-8609-47EE-A7FE-951E3D2C3D0B}"/>
          </ac:spMkLst>
        </pc:spChg>
        <pc:spChg chg="mod">
          <ac:chgData name="Alexandre Darie" userId="b19265c9-9546-4b6c-b457-bc9c9c4ed897" providerId="ADAL" clId="{B9BE00DE-967A-4ACC-B0ED-7FADAAE6B699}" dt="2023-03-21T09:13:41.125" v="43" actId="1036"/>
          <ac:spMkLst>
            <pc:docMk/>
            <pc:sldMk cId="3517179755" sldId="4121"/>
            <ac:spMk id="11" creationId="{7BF60273-7C8E-48CD-A781-9F7B832728C0}"/>
          </ac:spMkLst>
        </pc:spChg>
        <pc:spChg chg="mod">
          <ac:chgData name="Alexandre Darie" userId="b19265c9-9546-4b6c-b457-bc9c9c4ed897" providerId="ADAL" clId="{B9BE00DE-967A-4ACC-B0ED-7FADAAE6B699}" dt="2023-03-21T09:13:32.088" v="24" actId="1036"/>
          <ac:spMkLst>
            <pc:docMk/>
            <pc:sldMk cId="3517179755" sldId="4121"/>
            <ac:spMk id="12" creationId="{C2FA595B-7C63-458C-ADF0-97D08F029703}"/>
          </ac:spMkLst>
        </pc:spChg>
      </pc:sldChg>
      <pc:sldChg chg="modSp mod">
        <pc:chgData name="Alexandre Darie" userId="b19265c9-9546-4b6c-b457-bc9c9c4ed897" providerId="ADAL" clId="{B9BE00DE-967A-4ACC-B0ED-7FADAAE6B699}" dt="2023-03-22T09:04:28.465" v="64" actId="20577"/>
        <pc:sldMkLst>
          <pc:docMk/>
          <pc:sldMk cId="1835170055" sldId="2142532605"/>
        </pc:sldMkLst>
        <pc:spChg chg="mod">
          <ac:chgData name="Alexandre Darie" userId="b19265c9-9546-4b6c-b457-bc9c9c4ed897" providerId="ADAL" clId="{B9BE00DE-967A-4ACC-B0ED-7FADAAE6B699}" dt="2023-03-22T09:04:28.465" v="64" actId="20577"/>
          <ac:spMkLst>
            <pc:docMk/>
            <pc:sldMk cId="1835170055" sldId="2142532605"/>
            <ac:spMk id="9" creationId="{44B97C49-C4B2-4797-B7D4-F9837C0342C8}"/>
          </ac:spMkLst>
        </pc:spChg>
      </pc:sldChg>
      <pc:sldChg chg="modSp mod">
        <pc:chgData name="Alexandre Darie" userId="b19265c9-9546-4b6c-b457-bc9c9c4ed897" providerId="ADAL" clId="{B9BE00DE-967A-4ACC-B0ED-7FADAAE6B699}" dt="2023-03-21T09:15:24.097" v="49" actId="1035"/>
        <pc:sldMkLst>
          <pc:docMk/>
          <pc:sldMk cId="3238265657" sldId="2142532665"/>
        </pc:sldMkLst>
        <pc:spChg chg="mod">
          <ac:chgData name="Alexandre Darie" userId="b19265c9-9546-4b6c-b457-bc9c9c4ed897" providerId="ADAL" clId="{B9BE00DE-967A-4ACC-B0ED-7FADAAE6B699}" dt="2023-03-21T09:15:24.097" v="49" actId="1035"/>
          <ac:spMkLst>
            <pc:docMk/>
            <pc:sldMk cId="3238265657" sldId="2142532665"/>
            <ac:spMk id="16" creationId="{78757DC4-6EB8-44A0-82D6-485100664693}"/>
          </ac:spMkLst>
        </pc:spChg>
      </pc:sldChg>
      <pc:sldChg chg="modSp mod">
        <pc:chgData name="Alexandre Darie" userId="b19265c9-9546-4b6c-b457-bc9c9c4ed897" providerId="ADAL" clId="{B9BE00DE-967A-4ACC-B0ED-7FADAAE6B699}" dt="2023-03-21T09:16:23.299" v="59"/>
        <pc:sldMkLst>
          <pc:docMk/>
          <pc:sldMk cId="2212219780" sldId="2142532686"/>
        </pc:sldMkLst>
        <pc:spChg chg="mod">
          <ac:chgData name="Alexandre Darie" userId="b19265c9-9546-4b6c-b457-bc9c9c4ed897" providerId="ADAL" clId="{B9BE00DE-967A-4ACC-B0ED-7FADAAE6B699}" dt="2023-03-21T08:17:21.462" v="3" actId="20577"/>
          <ac:spMkLst>
            <pc:docMk/>
            <pc:sldMk cId="2212219780" sldId="2142532686"/>
            <ac:spMk id="16" creationId="{78757DC4-6EB8-44A0-82D6-485100664693}"/>
          </ac:spMkLst>
        </pc:spChg>
        <pc:graphicFrameChg chg="mod modGraphic">
          <ac:chgData name="Alexandre Darie" userId="b19265c9-9546-4b6c-b457-bc9c9c4ed897" providerId="ADAL" clId="{B9BE00DE-967A-4ACC-B0ED-7FADAAE6B699}" dt="2023-03-21T09:16:23.299" v="59"/>
          <ac:graphicFrameMkLst>
            <pc:docMk/>
            <pc:sldMk cId="2212219780" sldId="2142532686"/>
            <ac:graphicFrameMk id="9" creationId="{45833470-F9DB-45C4-8E1F-4DEB646EFA58}"/>
          </ac:graphicFrameMkLst>
        </pc:graphicFrameChg>
      </pc:sldChg>
      <pc:sldChg chg="modSp mod">
        <pc:chgData name="Alexandre Darie" userId="b19265c9-9546-4b6c-b457-bc9c9c4ed897" providerId="ADAL" clId="{B9BE00DE-967A-4ACC-B0ED-7FADAAE6B699}" dt="2023-03-21T09:20:14.131" v="63" actId="20577"/>
        <pc:sldMkLst>
          <pc:docMk/>
          <pc:sldMk cId="2078554095" sldId="2142532691"/>
        </pc:sldMkLst>
        <pc:spChg chg="mod">
          <ac:chgData name="Alexandre Darie" userId="b19265c9-9546-4b6c-b457-bc9c9c4ed897" providerId="ADAL" clId="{B9BE00DE-967A-4ACC-B0ED-7FADAAE6B699}" dt="2023-03-21T09:20:14.131" v="63" actId="20577"/>
          <ac:spMkLst>
            <pc:docMk/>
            <pc:sldMk cId="2078554095" sldId="2142532691"/>
            <ac:spMk id="14" creationId="{FCD2518B-291E-4886-84CC-672B614C2673}"/>
          </ac:spMkLst>
        </pc:spChg>
      </pc:sldChg>
    </pc:docChg>
  </pc:docChgLst>
  <pc:docChgLst>
    <pc:chgData name="Alexandre Darie" userId="b19265c9-9546-4b6c-b457-bc9c9c4ed897" providerId="ADAL" clId="{141AC01D-A227-4077-B4D7-3CE339F71B7C}"/>
    <pc:docChg chg="undo custSel modSld">
      <pc:chgData name="Alexandre Darie" userId="b19265c9-9546-4b6c-b457-bc9c9c4ed897" providerId="ADAL" clId="{141AC01D-A227-4077-B4D7-3CE339F71B7C}" dt="2023-03-20T16:06:58.678" v="162" actId="1036"/>
      <pc:docMkLst>
        <pc:docMk/>
      </pc:docMkLst>
      <pc:sldChg chg="addSp delSp modSp mod">
        <pc:chgData name="Alexandre Darie" userId="b19265c9-9546-4b6c-b457-bc9c9c4ed897" providerId="ADAL" clId="{141AC01D-A227-4077-B4D7-3CE339F71B7C}" dt="2023-03-20T16:06:07.693" v="145" actId="179"/>
        <pc:sldMkLst>
          <pc:docMk/>
          <pc:sldMk cId="3238265657" sldId="2142532665"/>
        </pc:sldMkLst>
        <pc:spChg chg="del">
          <ac:chgData name="Alexandre Darie" userId="b19265c9-9546-4b6c-b457-bc9c9c4ed897" providerId="ADAL" clId="{141AC01D-A227-4077-B4D7-3CE339F71B7C}" dt="2023-03-20T15:58:58.526" v="9" actId="478"/>
          <ac:spMkLst>
            <pc:docMk/>
            <pc:sldMk cId="3238265657" sldId="2142532665"/>
            <ac:spMk id="2" creationId="{38F56D45-1C74-4CFB-B7C1-DF1E16C0E551}"/>
          </ac:spMkLst>
        </pc:spChg>
        <pc:spChg chg="add mod ord">
          <ac:chgData name="Alexandre Darie" userId="b19265c9-9546-4b6c-b457-bc9c9c4ed897" providerId="ADAL" clId="{141AC01D-A227-4077-B4D7-3CE339F71B7C}" dt="2023-03-20T16:03:31.196" v="79" actId="171"/>
          <ac:spMkLst>
            <pc:docMk/>
            <pc:sldMk cId="3238265657" sldId="2142532665"/>
            <ac:spMk id="6" creationId="{2E6A1BC4-6469-409B-B205-5A53C8D49BC7}"/>
          </ac:spMkLst>
        </pc:spChg>
        <pc:spChg chg="add mod">
          <ac:chgData name="Alexandre Darie" userId="b19265c9-9546-4b6c-b457-bc9c9c4ed897" providerId="ADAL" clId="{141AC01D-A227-4077-B4D7-3CE339F71B7C}" dt="2023-03-20T16:06:07.693" v="145" actId="179"/>
          <ac:spMkLst>
            <pc:docMk/>
            <pc:sldMk cId="3238265657" sldId="2142532665"/>
            <ac:spMk id="9" creationId="{6DFCE12D-CCD8-492C-9882-FF3B81867608}"/>
          </ac:spMkLst>
        </pc:spChg>
        <pc:graphicFrameChg chg="mod modGraphic">
          <ac:chgData name="Alexandre Darie" userId="b19265c9-9546-4b6c-b457-bc9c9c4ed897" providerId="ADAL" clId="{141AC01D-A227-4077-B4D7-3CE339F71B7C}" dt="2023-03-20T16:01:39.240" v="35" actId="1076"/>
          <ac:graphicFrameMkLst>
            <pc:docMk/>
            <pc:sldMk cId="3238265657" sldId="2142532665"/>
            <ac:graphicFrameMk id="8" creationId="{113B6EEB-059B-451D-BFE1-07614041C765}"/>
          </ac:graphicFrameMkLst>
        </pc:graphicFrameChg>
      </pc:sldChg>
      <pc:sldChg chg="modSp mod">
        <pc:chgData name="Alexandre Darie" userId="b19265c9-9546-4b6c-b457-bc9c9c4ed897" providerId="ADAL" clId="{141AC01D-A227-4077-B4D7-3CE339F71B7C}" dt="2023-03-20T16:06:58.678" v="162" actId="1036"/>
        <pc:sldMkLst>
          <pc:docMk/>
          <pc:sldMk cId="2306436925" sldId="2142532693"/>
        </pc:sldMkLst>
        <pc:spChg chg="mod">
          <ac:chgData name="Alexandre Darie" userId="b19265c9-9546-4b6c-b457-bc9c9c4ed897" providerId="ADAL" clId="{141AC01D-A227-4077-B4D7-3CE339F71B7C}" dt="2023-03-20T16:06:58.678" v="162" actId="1036"/>
          <ac:spMkLst>
            <pc:docMk/>
            <pc:sldMk cId="2306436925" sldId="2142532693"/>
            <ac:spMk id="11" creationId="{EA26FBA0-C49F-4230-B341-CE1EABE278D8}"/>
          </ac:spMkLst>
        </pc:spChg>
        <pc:spChg chg="mod">
          <ac:chgData name="Alexandre Darie" userId="b19265c9-9546-4b6c-b457-bc9c9c4ed897" providerId="ADAL" clId="{141AC01D-A227-4077-B4D7-3CE339F71B7C}" dt="2023-03-20T16:06:58.678" v="162" actId="1036"/>
          <ac:spMkLst>
            <pc:docMk/>
            <pc:sldMk cId="2306436925" sldId="2142532693"/>
            <ac:spMk id="12" creationId="{A588F10E-A6C2-4070-8B27-3043AE7CFE6F}"/>
          </ac:spMkLst>
        </pc:spChg>
        <pc:spChg chg="mod">
          <ac:chgData name="Alexandre Darie" userId="b19265c9-9546-4b6c-b457-bc9c9c4ed897" providerId="ADAL" clId="{141AC01D-A227-4077-B4D7-3CE339F71B7C}" dt="2023-03-20T16:06:58.678" v="162" actId="1036"/>
          <ac:spMkLst>
            <pc:docMk/>
            <pc:sldMk cId="2306436925" sldId="2142532693"/>
            <ac:spMk id="14" creationId="{FCD2518B-291E-4886-84CC-672B614C2673}"/>
          </ac:spMkLst>
        </pc:spChg>
        <pc:spChg chg="mod">
          <ac:chgData name="Alexandre Darie" userId="b19265c9-9546-4b6c-b457-bc9c9c4ed897" providerId="ADAL" clId="{141AC01D-A227-4077-B4D7-3CE339F71B7C}" dt="2023-03-20T16:06:58.678" v="162" actId="1036"/>
          <ac:spMkLst>
            <pc:docMk/>
            <pc:sldMk cId="2306436925" sldId="2142532693"/>
            <ac:spMk id="15" creationId="{F5682D47-0A63-4583-B670-A1812A3DB8F5}"/>
          </ac:spMkLst>
        </pc:spChg>
      </pc:sldChg>
    </pc:docChg>
  </pc:docChgLst>
  <pc:docChgLst>
    <pc:chgData name="Alexandre Darie" userId="b19265c9-9546-4b6c-b457-bc9c9c4ed897" providerId="ADAL" clId="{AA921449-EBE2-1F40-BB89-97D85C714D53}"/>
    <pc:docChg chg="undo custSel modSld">
      <pc:chgData name="Alexandre Darie" userId="b19265c9-9546-4b6c-b457-bc9c9c4ed897" providerId="ADAL" clId="{AA921449-EBE2-1F40-BB89-97D85C714D53}" dt="2023-06-01T12:30:23.675" v="217" actId="14100"/>
      <pc:docMkLst>
        <pc:docMk/>
      </pc:docMkLst>
      <pc:sldChg chg="addSp delSp modSp mod delCm">
        <pc:chgData name="Alexandre Darie" userId="b19265c9-9546-4b6c-b457-bc9c9c4ed897" providerId="ADAL" clId="{AA921449-EBE2-1F40-BB89-97D85C714D53}" dt="2023-06-01T12:30:23.675" v="217" actId="14100"/>
        <pc:sldMkLst>
          <pc:docMk/>
          <pc:sldMk cId="955285378" sldId="2142532684"/>
        </pc:sldMkLst>
        <pc:spChg chg="mod">
          <ac:chgData name="Alexandre Darie" userId="b19265c9-9546-4b6c-b457-bc9c9c4ed897" providerId="ADAL" clId="{AA921449-EBE2-1F40-BB89-97D85C714D53}" dt="2023-06-01T12:22:30.433" v="177" actId="693"/>
          <ac:spMkLst>
            <pc:docMk/>
            <pc:sldMk cId="955285378" sldId="2142532684"/>
            <ac:spMk id="2" creationId="{078F6C7D-F0F9-483E-AA23-7767C6A11852}"/>
          </ac:spMkLst>
        </pc:spChg>
        <pc:spChg chg="add mod">
          <ac:chgData name="Alexandre Darie" userId="b19265c9-9546-4b6c-b457-bc9c9c4ed897" providerId="ADAL" clId="{AA921449-EBE2-1F40-BB89-97D85C714D53}" dt="2023-06-01T12:28:16.930" v="206" actId="1076"/>
          <ac:spMkLst>
            <pc:docMk/>
            <pc:sldMk cId="955285378" sldId="2142532684"/>
            <ac:spMk id="9" creationId="{48B3EE5E-E11F-8B0D-00BD-429EA500C031}"/>
          </ac:spMkLst>
        </pc:spChg>
        <pc:spChg chg="add mod">
          <ac:chgData name="Alexandre Darie" userId="b19265c9-9546-4b6c-b457-bc9c9c4ed897" providerId="ADAL" clId="{AA921449-EBE2-1F40-BB89-97D85C714D53}" dt="2023-06-01T12:28:12.029" v="204" actId="1076"/>
          <ac:spMkLst>
            <pc:docMk/>
            <pc:sldMk cId="955285378" sldId="2142532684"/>
            <ac:spMk id="10" creationId="{F8CB14C2-AF5B-A09B-E54C-7A3B014CD713}"/>
          </ac:spMkLst>
        </pc:spChg>
        <pc:spChg chg="add mod">
          <ac:chgData name="Alexandre Darie" userId="b19265c9-9546-4b6c-b457-bc9c9c4ed897" providerId="ADAL" clId="{AA921449-EBE2-1F40-BB89-97D85C714D53}" dt="2023-06-01T12:23:31.099" v="180" actId="693"/>
          <ac:spMkLst>
            <pc:docMk/>
            <pc:sldMk cId="955285378" sldId="2142532684"/>
            <ac:spMk id="12" creationId="{167E4816-F34F-985A-19C9-9AB27C5BF6E7}"/>
          </ac:spMkLst>
        </pc:spChg>
        <pc:spChg chg="add mod">
          <ac:chgData name="Alexandre Darie" userId="b19265c9-9546-4b6c-b457-bc9c9c4ed897" providerId="ADAL" clId="{AA921449-EBE2-1F40-BB89-97D85C714D53}" dt="2023-06-01T12:23:50.078" v="182" actId="14100"/>
          <ac:spMkLst>
            <pc:docMk/>
            <pc:sldMk cId="955285378" sldId="2142532684"/>
            <ac:spMk id="15" creationId="{3E29E2C6-76C3-DD3B-49CF-31B19E90EDAB}"/>
          </ac:spMkLst>
        </pc:spChg>
        <pc:spChg chg="add mod">
          <ac:chgData name="Alexandre Darie" userId="b19265c9-9546-4b6c-b457-bc9c9c4ed897" providerId="ADAL" clId="{AA921449-EBE2-1F40-BB89-97D85C714D53}" dt="2023-06-01T12:19:38.391" v="127" actId="20577"/>
          <ac:spMkLst>
            <pc:docMk/>
            <pc:sldMk cId="955285378" sldId="2142532684"/>
            <ac:spMk id="16" creationId="{A352ED7E-3DFB-23EF-BC63-56F99DBFD33A}"/>
          </ac:spMkLst>
        </pc:spChg>
        <pc:spChg chg="add mod">
          <ac:chgData name="Alexandre Darie" userId="b19265c9-9546-4b6c-b457-bc9c9c4ed897" providerId="ADAL" clId="{AA921449-EBE2-1F40-BB89-97D85C714D53}" dt="2023-06-01T12:28:28.280" v="208" actId="1076"/>
          <ac:spMkLst>
            <pc:docMk/>
            <pc:sldMk cId="955285378" sldId="2142532684"/>
            <ac:spMk id="17" creationId="{38739FD4-6EFA-8E0C-8CFA-8B90D9EBE765}"/>
          </ac:spMkLst>
        </pc:spChg>
        <pc:spChg chg="add mod">
          <ac:chgData name="Alexandre Darie" userId="b19265c9-9546-4b6c-b457-bc9c9c4ed897" providerId="ADAL" clId="{AA921449-EBE2-1F40-BB89-97D85C714D53}" dt="2023-06-01T12:29:16.129" v="213" actId="1076"/>
          <ac:spMkLst>
            <pc:docMk/>
            <pc:sldMk cId="955285378" sldId="2142532684"/>
            <ac:spMk id="18" creationId="{01EC4CA6-65F0-8F06-D117-34A4BBBABFE3}"/>
          </ac:spMkLst>
        </pc:spChg>
        <pc:spChg chg="add del mod">
          <ac:chgData name="Alexandre Darie" userId="b19265c9-9546-4b6c-b457-bc9c9c4ed897" providerId="ADAL" clId="{AA921449-EBE2-1F40-BB89-97D85C714D53}" dt="2023-06-01T12:26:50.168" v="199" actId="478"/>
          <ac:spMkLst>
            <pc:docMk/>
            <pc:sldMk cId="955285378" sldId="2142532684"/>
            <ac:spMk id="21" creationId="{1BDB359D-5A52-753E-61B6-14B38D70BAC2}"/>
          </ac:spMkLst>
        </pc:spChg>
        <pc:spChg chg="mod">
          <ac:chgData name="Alexandre Darie" userId="b19265c9-9546-4b6c-b457-bc9c9c4ed897" providerId="ADAL" clId="{AA921449-EBE2-1F40-BB89-97D85C714D53}" dt="2023-06-01T12:28:20.879" v="207" actId="1076"/>
          <ac:spMkLst>
            <pc:docMk/>
            <pc:sldMk cId="955285378" sldId="2142532684"/>
            <ac:spMk id="114" creationId="{AA615ACA-0983-4A06-84DA-17577F86CC20}"/>
          </ac:spMkLst>
        </pc:spChg>
        <pc:spChg chg="mod">
          <ac:chgData name="Alexandre Darie" userId="b19265c9-9546-4b6c-b457-bc9c9c4ed897" providerId="ADAL" clId="{AA921449-EBE2-1F40-BB89-97D85C714D53}" dt="2023-06-01T12:19:25.736" v="102" actId="1076"/>
          <ac:spMkLst>
            <pc:docMk/>
            <pc:sldMk cId="955285378" sldId="2142532684"/>
            <ac:spMk id="136" creationId="{3DE22B66-F581-4688-B88B-25A40DB22B82}"/>
          </ac:spMkLst>
        </pc:spChg>
        <pc:spChg chg="mod">
          <ac:chgData name="Alexandre Darie" userId="b19265c9-9546-4b6c-b457-bc9c9c4ed897" providerId="ADAL" clId="{AA921449-EBE2-1F40-BB89-97D85C714D53}" dt="2023-06-01T12:19:25.736" v="102" actId="1076"/>
          <ac:spMkLst>
            <pc:docMk/>
            <pc:sldMk cId="955285378" sldId="2142532684"/>
            <ac:spMk id="137" creationId="{8E4CD222-1BB4-4DFB-B5BD-3F168F1B1811}"/>
          </ac:spMkLst>
        </pc:spChg>
        <pc:spChg chg="mod">
          <ac:chgData name="Alexandre Darie" userId="b19265c9-9546-4b6c-b457-bc9c9c4ed897" providerId="ADAL" clId="{AA921449-EBE2-1F40-BB89-97D85C714D53}" dt="2023-06-01T12:08:57.089" v="90" actId="207"/>
          <ac:spMkLst>
            <pc:docMk/>
            <pc:sldMk cId="955285378" sldId="2142532684"/>
            <ac:spMk id="157" creationId="{52239A2C-7878-48F4-B32E-758D09C0EDDD}"/>
          </ac:spMkLst>
        </pc:spChg>
        <pc:spChg chg="mod">
          <ac:chgData name="Alexandre Darie" userId="b19265c9-9546-4b6c-b457-bc9c9c4ed897" providerId="ADAL" clId="{AA921449-EBE2-1F40-BB89-97D85C714D53}" dt="2023-06-01T12:25:15.058" v="189" actId="1035"/>
          <ac:spMkLst>
            <pc:docMk/>
            <pc:sldMk cId="955285378" sldId="2142532684"/>
            <ac:spMk id="167" creationId="{8C4C9741-68CB-49C6-8104-B01732562AD0}"/>
          </ac:spMkLst>
        </pc:spChg>
        <pc:spChg chg="mod">
          <ac:chgData name="Alexandre Darie" userId="b19265c9-9546-4b6c-b457-bc9c9c4ed897" providerId="ADAL" clId="{AA921449-EBE2-1F40-BB89-97D85C714D53}" dt="2023-06-01T12:25:15.058" v="189" actId="1035"/>
          <ac:spMkLst>
            <pc:docMk/>
            <pc:sldMk cId="955285378" sldId="2142532684"/>
            <ac:spMk id="171" creationId="{37DE53DC-C7BC-4867-9B19-21A45ECA5D9B}"/>
          </ac:spMkLst>
        </pc:spChg>
        <pc:spChg chg="mod">
          <ac:chgData name="Alexandre Darie" userId="b19265c9-9546-4b6c-b457-bc9c9c4ed897" providerId="ADAL" clId="{AA921449-EBE2-1F40-BB89-97D85C714D53}" dt="2023-06-01T12:06:22.569" v="89" actId="1076"/>
          <ac:spMkLst>
            <pc:docMk/>
            <pc:sldMk cId="955285378" sldId="2142532684"/>
            <ac:spMk id="190" creationId="{9639BEBF-D984-4A0D-8196-4B57ED4AC4A1}"/>
          </ac:spMkLst>
        </pc:spChg>
        <pc:spChg chg="mod">
          <ac:chgData name="Alexandre Darie" userId="b19265c9-9546-4b6c-b457-bc9c9c4ed897" providerId="ADAL" clId="{AA921449-EBE2-1F40-BB89-97D85C714D53}" dt="2023-06-01T12:28:50.431" v="209" actId="1076"/>
          <ac:spMkLst>
            <pc:docMk/>
            <pc:sldMk cId="955285378" sldId="2142532684"/>
            <ac:spMk id="257" creationId="{1F4B971B-EA7E-4D6C-BF1A-0494B46C4641}"/>
          </ac:spMkLst>
        </pc:spChg>
        <pc:spChg chg="mod">
          <ac:chgData name="Alexandre Darie" userId="b19265c9-9546-4b6c-b457-bc9c9c4ed897" providerId="ADAL" clId="{AA921449-EBE2-1F40-BB89-97D85C714D53}" dt="2023-06-01T12:23:31.099" v="180" actId="693"/>
          <ac:spMkLst>
            <pc:docMk/>
            <pc:sldMk cId="955285378" sldId="2142532684"/>
            <ac:spMk id="267" creationId="{8976A3D5-2C11-43FB-9506-00C9E458EBEA}"/>
          </ac:spMkLst>
        </pc:spChg>
        <pc:spChg chg="mod">
          <ac:chgData name="Alexandre Darie" userId="b19265c9-9546-4b6c-b457-bc9c9c4ed897" providerId="ADAL" clId="{AA921449-EBE2-1F40-BB89-97D85C714D53}" dt="2023-06-01T12:28:52.931" v="210" actId="1076"/>
          <ac:spMkLst>
            <pc:docMk/>
            <pc:sldMk cId="955285378" sldId="2142532684"/>
            <ac:spMk id="279" creationId="{678EE3A5-173C-4823-B751-A299808B1D1D}"/>
          </ac:spMkLst>
        </pc:spChg>
        <pc:spChg chg="mod">
          <ac:chgData name="Alexandre Darie" userId="b19265c9-9546-4b6c-b457-bc9c9c4ed897" providerId="ADAL" clId="{AA921449-EBE2-1F40-BB89-97D85C714D53}" dt="2023-06-01T12:27:54.130" v="201" actId="1076"/>
          <ac:spMkLst>
            <pc:docMk/>
            <pc:sldMk cId="955285378" sldId="2142532684"/>
            <ac:spMk id="281" creationId="{1E65BF2F-7CA2-4DA0-B7D4-5191797876B4}"/>
          </ac:spMkLst>
        </pc:spChg>
        <pc:spChg chg="mod">
          <ac:chgData name="Alexandre Darie" userId="b19265c9-9546-4b6c-b457-bc9c9c4ed897" providerId="ADAL" clId="{AA921449-EBE2-1F40-BB89-97D85C714D53}" dt="2023-06-01T12:27:50.935" v="200" actId="1076"/>
          <ac:spMkLst>
            <pc:docMk/>
            <pc:sldMk cId="955285378" sldId="2142532684"/>
            <ac:spMk id="283" creationId="{FD7B525E-73AC-4098-A094-AD23280540F8}"/>
          </ac:spMkLst>
        </pc:spChg>
        <pc:grpChg chg="mod">
          <ac:chgData name="Alexandre Darie" userId="b19265c9-9546-4b6c-b457-bc9c9c4ed897" providerId="ADAL" clId="{AA921449-EBE2-1F40-BB89-97D85C714D53}" dt="2023-06-01T12:25:11.618" v="187" actId="1035"/>
          <ac:grpSpMkLst>
            <pc:docMk/>
            <pc:sldMk cId="955285378" sldId="2142532684"/>
            <ac:grpSpMk id="156" creationId="{58F810B6-6F61-42D7-B2EF-16BD86445F1B}"/>
          </ac:grpSpMkLst>
        </pc:grpChg>
        <pc:cxnChg chg="add del mod">
          <ac:chgData name="Alexandre Darie" userId="b19265c9-9546-4b6c-b457-bc9c9c4ed897" providerId="ADAL" clId="{AA921449-EBE2-1F40-BB89-97D85C714D53}" dt="2023-06-01T12:30:16.547" v="214" actId="478"/>
          <ac:cxnSpMkLst>
            <pc:docMk/>
            <pc:sldMk cId="955285378" sldId="2142532684"/>
            <ac:cxnSpMk id="14" creationId="{577886EC-8B18-3467-5D0D-F1C6039AD662}"/>
          </ac:cxnSpMkLst>
        </pc:cxnChg>
        <pc:cxnChg chg="add mod">
          <ac:chgData name="Alexandre Darie" userId="b19265c9-9546-4b6c-b457-bc9c9c4ed897" providerId="ADAL" clId="{AA921449-EBE2-1F40-BB89-97D85C714D53}" dt="2023-06-01T12:30:23.675" v="217" actId="14100"/>
          <ac:cxnSpMkLst>
            <pc:docMk/>
            <pc:sldMk cId="955285378" sldId="2142532684"/>
            <ac:cxnSpMk id="19" creationId="{2F9E9D2F-2551-6B3A-1DE6-125FB2043A90}"/>
          </ac:cxnSpMkLst>
        </pc:cxnChg>
        <pc:cxnChg chg="mod">
          <ac:chgData name="Alexandre Darie" userId="b19265c9-9546-4b6c-b457-bc9c9c4ed897" providerId="ADAL" clId="{AA921449-EBE2-1F40-BB89-97D85C714D53}" dt="2023-06-01T12:25:11.618" v="187" actId="1035"/>
          <ac:cxnSpMkLst>
            <pc:docMk/>
            <pc:sldMk cId="955285378" sldId="2142532684"/>
            <ac:cxnSpMk id="30" creationId="{7EA7E3CC-068F-4FCB-A05D-75C2F2985E49}"/>
          </ac:cxnSpMkLst>
        </pc:cxnChg>
        <pc:cxnChg chg="mod">
          <ac:chgData name="Alexandre Darie" userId="b19265c9-9546-4b6c-b457-bc9c9c4ed897" providerId="ADAL" clId="{AA921449-EBE2-1F40-BB89-97D85C714D53}" dt="2023-06-01T12:26:17.333" v="193" actId="14100"/>
          <ac:cxnSpMkLst>
            <pc:docMk/>
            <pc:sldMk cId="955285378" sldId="2142532684"/>
            <ac:cxnSpMk id="59" creationId="{53DC6B5F-8DAF-5A6D-293A-823C95C8A953}"/>
          </ac:cxnSpMkLst>
        </pc:cxnChg>
        <pc:cxnChg chg="mod">
          <ac:chgData name="Alexandre Darie" userId="b19265c9-9546-4b6c-b457-bc9c9c4ed897" providerId="ADAL" clId="{AA921449-EBE2-1F40-BB89-97D85C714D53}" dt="2023-06-01T11:50:31.317" v="12" actId="14100"/>
          <ac:cxnSpMkLst>
            <pc:docMk/>
            <pc:sldMk cId="955285378" sldId="2142532684"/>
            <ac:cxnSpMk id="61" creationId="{2456B0D2-A84B-4498-B8A5-951329AC396A}"/>
          </ac:cxnSpMkLst>
        </pc:cxnChg>
        <pc:cxnChg chg="mod">
          <ac:chgData name="Alexandre Darie" userId="b19265c9-9546-4b6c-b457-bc9c9c4ed897" providerId="ADAL" clId="{AA921449-EBE2-1F40-BB89-97D85C714D53}" dt="2023-06-01T12:25:15.058" v="189" actId="1035"/>
          <ac:cxnSpMkLst>
            <pc:docMk/>
            <pc:sldMk cId="955285378" sldId="2142532684"/>
            <ac:cxnSpMk id="66" creationId="{8D2C4636-1527-69FB-D9A3-EA3F45975366}"/>
          </ac:cxnSpMkLst>
        </pc:cxnChg>
        <pc:cxnChg chg="mod">
          <ac:chgData name="Alexandre Darie" userId="b19265c9-9546-4b6c-b457-bc9c9c4ed897" providerId="ADAL" clId="{AA921449-EBE2-1F40-BB89-97D85C714D53}" dt="2023-06-01T12:25:15.058" v="189" actId="1035"/>
          <ac:cxnSpMkLst>
            <pc:docMk/>
            <pc:sldMk cId="955285378" sldId="2142532684"/>
            <ac:cxnSpMk id="229" creationId="{AC79D239-64D1-4501-917B-8328B802E761}"/>
          </ac:cxnSpMkLst>
        </pc:cxnChg>
        <pc:cxnChg chg="mod">
          <ac:chgData name="Alexandre Darie" userId="b19265c9-9546-4b6c-b457-bc9c9c4ed897" providerId="ADAL" clId="{AA921449-EBE2-1F40-BB89-97D85C714D53}" dt="2023-06-01T12:25:15.058" v="189" actId="1035"/>
          <ac:cxnSpMkLst>
            <pc:docMk/>
            <pc:sldMk cId="955285378" sldId="2142532684"/>
            <ac:cxnSpMk id="240" creationId="{63B38007-B79B-4FFE-A210-26687743A512}"/>
          </ac:cxnSpMkLst>
        </pc:cxnChg>
        <pc:cxnChg chg="mod">
          <ac:chgData name="Alexandre Darie" userId="b19265c9-9546-4b6c-b457-bc9c9c4ed897" providerId="ADAL" clId="{AA921449-EBE2-1F40-BB89-97D85C714D53}" dt="2023-06-01T11:50:35.499" v="13" actId="14100"/>
          <ac:cxnSpMkLst>
            <pc:docMk/>
            <pc:sldMk cId="955285378" sldId="2142532684"/>
            <ac:cxnSpMk id="254" creationId="{F4D75E04-C5BF-4AFF-9AF0-24D719EACCAF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Alexandre Darie" userId="b19265c9-9546-4b6c-b457-bc9c9c4ed897" providerId="ADAL" clId="{AA921449-EBE2-1F40-BB89-97D85C714D53}" dt="2023-06-01T11:50:57.117" v="15"/>
              <pc2:cmMkLst xmlns:pc2="http://schemas.microsoft.com/office/powerpoint/2019/9/main/command">
                <pc:docMk/>
                <pc:sldMk cId="955285378" sldId="2142532684"/>
                <pc2:cmMk id="{71895B3B-C017-43BD-A892-4F719E05FF9C}"/>
              </pc2:cmMkLst>
            </pc226:cmChg>
            <pc226:cmChg xmlns:pc226="http://schemas.microsoft.com/office/powerpoint/2022/06/main/command" chg="del">
              <pc226:chgData name="Alexandre Darie" userId="b19265c9-9546-4b6c-b457-bc9c9c4ed897" providerId="ADAL" clId="{AA921449-EBE2-1F40-BB89-97D85C714D53}" dt="2023-06-01T11:50:55.401" v="14"/>
              <pc2:cmMkLst xmlns:pc2="http://schemas.microsoft.com/office/powerpoint/2019/9/main/command">
                <pc:docMk/>
                <pc:sldMk cId="955285378" sldId="2142532684"/>
                <pc2:cmMk id="{2EB83252-DD53-4FA4-B7A0-585A5F44687D}"/>
              </pc2:cmMkLst>
            </pc226:cmChg>
            <pc226:cmChg xmlns:pc226="http://schemas.microsoft.com/office/powerpoint/2022/06/main/command" chg="del">
              <pc226:chgData name="Alexandre Darie" userId="b19265c9-9546-4b6c-b457-bc9c9c4ed897" providerId="ADAL" clId="{AA921449-EBE2-1F40-BB89-97D85C714D53}" dt="2023-06-01T11:46:51.732" v="0"/>
              <pc2:cmMkLst xmlns:pc2="http://schemas.microsoft.com/office/powerpoint/2019/9/main/command">
                <pc:docMk/>
                <pc:sldMk cId="955285378" sldId="2142532684"/>
                <pc2:cmMk id="{A084B0F1-4934-4FC4-829C-BFB2E0BB00F7}"/>
              </pc2:cmMkLst>
            </pc226:cmChg>
          </p:ext>
        </pc:extLst>
      </pc:sldChg>
    </pc:docChg>
  </pc:docChgLst>
  <pc:docChgLst>
    <pc:chgData name="Alexandre Darie" userId="b19265c9-9546-4b6c-b457-bc9c9c4ed897" providerId="ADAL" clId="{D04871F5-4B41-8146-80FA-74732BAF279D}"/>
    <pc:docChg chg="undo custSel modSld">
      <pc:chgData name="Alexandre Darie" userId="b19265c9-9546-4b6c-b457-bc9c9c4ed897" providerId="ADAL" clId="{D04871F5-4B41-8146-80FA-74732BAF279D}" dt="2023-07-13T15:20:51.148" v="93" actId="20577"/>
      <pc:docMkLst>
        <pc:docMk/>
      </pc:docMkLst>
      <pc:sldChg chg="modSp mod">
        <pc:chgData name="Alexandre Darie" userId="b19265c9-9546-4b6c-b457-bc9c9c4ed897" providerId="ADAL" clId="{D04871F5-4B41-8146-80FA-74732BAF279D}" dt="2023-07-13T15:20:51.148" v="93" actId="20577"/>
        <pc:sldMkLst>
          <pc:docMk/>
          <pc:sldMk cId="955285378" sldId="2142532684"/>
        </pc:sldMkLst>
        <pc:spChg chg="mod">
          <ac:chgData name="Alexandre Darie" userId="b19265c9-9546-4b6c-b457-bc9c9c4ed897" providerId="ADAL" clId="{D04871F5-4B41-8146-80FA-74732BAF279D}" dt="2023-07-13T15:20:23.630" v="74" actId="255"/>
          <ac:spMkLst>
            <pc:docMk/>
            <pc:sldMk cId="955285378" sldId="2142532684"/>
            <ac:spMk id="4" creationId="{DC92EF00-8B5C-4248-B25F-72B28128032A}"/>
          </ac:spMkLst>
        </pc:spChg>
        <pc:spChg chg="mod">
          <ac:chgData name="Alexandre Darie" userId="b19265c9-9546-4b6c-b457-bc9c9c4ed897" providerId="ADAL" clId="{D04871F5-4B41-8146-80FA-74732BAF279D}" dt="2023-07-13T15:19:07.819" v="32" actId="20577"/>
          <ac:spMkLst>
            <pc:docMk/>
            <pc:sldMk cId="955285378" sldId="2142532684"/>
            <ac:spMk id="5" creationId="{DC61911C-13ED-40F9-8F6B-3C91DAD76E42}"/>
          </ac:spMkLst>
        </pc:spChg>
        <pc:spChg chg="mod">
          <ac:chgData name="Alexandre Darie" userId="b19265c9-9546-4b6c-b457-bc9c9c4ed897" providerId="ADAL" clId="{D04871F5-4B41-8146-80FA-74732BAF279D}" dt="2023-07-13T15:19:14.682" v="48" actId="20577"/>
          <ac:spMkLst>
            <pc:docMk/>
            <pc:sldMk cId="955285378" sldId="2142532684"/>
            <ac:spMk id="6" creationId="{F28CEF38-EF8E-4B3B-9323-4A3C8C4A219D}"/>
          </ac:spMkLst>
        </pc:spChg>
        <pc:spChg chg="mod">
          <ac:chgData name="Alexandre Darie" userId="b19265c9-9546-4b6c-b457-bc9c9c4ed897" providerId="ADAL" clId="{D04871F5-4B41-8146-80FA-74732BAF279D}" dt="2023-07-13T15:20:51.148" v="93" actId="20577"/>
          <ac:spMkLst>
            <pc:docMk/>
            <pc:sldMk cId="955285378" sldId="2142532684"/>
            <ac:spMk id="16" creationId="{A352ED7E-3DFB-23EF-BC63-56F99DBFD33A}"/>
          </ac:spMkLst>
        </pc:spChg>
        <pc:spChg chg="mod">
          <ac:chgData name="Alexandre Darie" userId="b19265c9-9546-4b6c-b457-bc9c9c4ed897" providerId="ADAL" clId="{D04871F5-4B41-8146-80FA-74732BAF279D}" dt="2023-07-13T15:20:31.010" v="75" actId="404"/>
          <ac:spMkLst>
            <pc:docMk/>
            <pc:sldMk cId="955285378" sldId="2142532684"/>
            <ac:spMk id="125" creationId="{501189F0-0F08-49D9-B513-9643867591D0}"/>
          </ac:spMkLst>
        </pc:spChg>
        <pc:spChg chg="mod">
          <ac:chgData name="Alexandre Darie" userId="b19265c9-9546-4b6c-b457-bc9c9c4ed897" providerId="ADAL" clId="{D04871F5-4B41-8146-80FA-74732BAF279D}" dt="2023-07-13T15:20:39.279" v="78" actId="404"/>
          <ac:spMkLst>
            <pc:docMk/>
            <pc:sldMk cId="955285378" sldId="2142532684"/>
            <ac:spMk id="137" creationId="{8E4CD222-1BB4-4DFB-B5BD-3F168F1B181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770C90-75B0-45DF-BC30-61C4698056F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2D5BF6-E372-4DD3-BE45-EB61FCDA35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EB815-FC18-43BD-A34B-E01AFA7F304F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7A61F9-C691-4D22-B80F-8042BFEF66F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CAC743-F899-4C1B-8898-8EFEA51BC0A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8BA38-5E63-4E3F-84F9-9DAB9E211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819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66A15-DDC3-4F9D-916F-DA31D06934F7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33DAB-BA14-42D4-8F40-6AA92A212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874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>
                <a:solidFill>
                  <a:srgbClr val="2E2E38"/>
                </a:solidFill>
                <a:latin typeface="EYInterstate Light" panose="02000506000000020004" pitchFamily="2" charset="0"/>
              </a:rPr>
              <a:t>Retenir la </a:t>
            </a:r>
            <a:r>
              <a:rPr lang="fr-FR" sz="1200" b="1">
                <a:solidFill>
                  <a:srgbClr val="2E2E38"/>
                </a:solidFill>
                <a:latin typeface="EYInterstate Light" panose="02000506000000020004" pitchFamily="2" charset="0"/>
              </a:rPr>
              <a:t>date d’envoi </a:t>
            </a:r>
            <a:r>
              <a:rPr lang="fr-FR" sz="1200">
                <a:solidFill>
                  <a:srgbClr val="2E2E38"/>
                </a:solidFill>
                <a:latin typeface="EYInterstate Light" panose="02000506000000020004" pitchFamily="2" charset="0"/>
              </a:rPr>
              <a:t>d’une communication comme étant l’élément qui déclenche le compte à rebours du délai donné à l’OF. Ce point est à creuser/valider avec l’équipe juridique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33DAB-BA14-42D4-8F40-6AA92A2121B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220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5.xml"/><Relationship Id="rId4" Type="http://schemas.openxmlformats.org/officeDocument/2006/relationships/image" Target="../media/image8.w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5.xml"/><Relationship Id="rId4" Type="http://schemas.openxmlformats.org/officeDocument/2006/relationships/image" Target="../media/image8.wmf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5.xml"/><Relationship Id="rId1" Type="http://schemas.openxmlformats.org/officeDocument/2006/relationships/tags" Target="../tags/tag19.xml"/><Relationship Id="rId6" Type="http://schemas.openxmlformats.org/officeDocument/2006/relationships/image" Target="../media/image28.jpeg"/><Relationship Id="rId5" Type="http://schemas.openxmlformats.org/officeDocument/2006/relationships/image" Target="../media/image27.wmf"/><Relationship Id="rId4" Type="http://schemas.openxmlformats.org/officeDocument/2006/relationships/image" Target="../media/image10.emf"/></Relationships>
</file>

<file path=ppt/slideLayouts/_rels/slideLayout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8.w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8.wmf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21.xml"/><Relationship Id="rId6" Type="http://schemas.openxmlformats.org/officeDocument/2006/relationships/image" Target="../media/image30.jpeg"/><Relationship Id="rId5" Type="http://schemas.openxmlformats.org/officeDocument/2006/relationships/image" Target="../media/image27.wmf"/><Relationship Id="rId4" Type="http://schemas.openxmlformats.org/officeDocument/2006/relationships/image" Target="../media/image10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0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9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9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2.xml"/><Relationship Id="rId4" Type="http://schemas.openxmlformats.org/officeDocument/2006/relationships/image" Target="../media/image21.e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tx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B85F82-AB09-4AC5-B513-3F905EE35A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10" name="Cover Title Presentation Regular"/>
          <p:cNvSpPr>
            <a:spLocks noGrp="1"/>
          </p:cNvSpPr>
          <p:nvPr>
            <p:ph type="ctrTitle"/>
          </p:nvPr>
        </p:nvSpPr>
        <p:spPr>
          <a:xfrm>
            <a:off x="910715" y="964381"/>
            <a:ext cx="7220000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910715" y="1942789"/>
            <a:ext cx="7220000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546C77-274F-4BF8-B858-C89F402F8F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601" y="5413497"/>
            <a:ext cx="551037" cy="64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80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612329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 marL="1080547" indent="-357009"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12329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378787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38913" y="4908518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8913" y="5189617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 to go here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88750" y="4609040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1137921"/>
            <a:ext cx="5505757" cy="373807"/>
          </a:xfrm>
        </p:spPr>
        <p:txBody>
          <a:bodyPr anchor="b" anchorCtr="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Key takeaways/Points clés à retenir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0" y="1635009"/>
            <a:ext cx="5505757" cy="2527417"/>
          </a:xfrm>
        </p:spPr>
        <p:txBody>
          <a:bodyPr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EY content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86B8A29-9C1D-4E33-8D52-817FCB8A8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78F20E4A-94DD-422D-9423-56BBCAFF1E77}"/>
              </a:ext>
            </a:extLst>
          </p:cNvPr>
          <p:cNvSpPr/>
          <p:nvPr userDrawn="1"/>
        </p:nvSpPr>
        <p:spPr bwMode="auto">
          <a:xfrm>
            <a:off x="6203894" y="4524139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1934E41C-60B7-492D-B3D0-0009A6780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1804F016-9020-4BC2-ACAD-B44F334BBCE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851564D-957C-4EFA-942E-1C715A0FD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8248CBFF-A230-4D38-8278-4189ACEC359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B0ABEB6C-5465-4FF7-9055-78CB6BBA73C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A6EDAD38-8183-4006-A860-2A840365B0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0571B3A7-CCD1-4E0F-BFCB-CC645E2FE0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E75806BE-4DA5-485C-9831-2E91AF267B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230529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09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1EDCA62-7B3D-4E0F-B84A-9905E4DEAC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IN" sz="3198" b="0" dirty="0">
                <a:solidFill>
                  <a:schemeClr val="bg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805484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11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2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B91CAB0-E002-4473-87E6-9D824E8FF5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lnSpc>
                <a:spcPct val="100000"/>
              </a:lnSpc>
              <a:buNone/>
              <a:defRPr lang="en-IN" sz="3198" b="0" dirty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548031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
            <a:extLst>
              <a:ext uri="{FF2B5EF4-FFF2-40B4-BE49-F238E27FC236}">
                <a16:creationId xmlns:a16="http://schemas.microsoft.com/office/drawing/2014/main" id="{CFBB3B75-063C-4D67-8B58-F1AFD9CFC63C}"/>
              </a:ext>
            </a:extLst>
          </p:cNvPr>
          <p:cNvSpPr>
            <a:spLocks/>
          </p:cNvSpPr>
          <p:nvPr userDrawn="1"/>
        </p:nvSpPr>
        <p:spPr bwMode="gray">
          <a:xfrm>
            <a:off x="1" y="0"/>
            <a:ext cx="5988106" cy="5305882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8019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8019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9A351A-06F2-4AC0-8DFA-39E66EE43E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1333500"/>
            <a:ext cx="4980563" cy="1219200"/>
          </a:xfr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 lang="fr-FR" sz="2799"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marL="0" lvl="0" indent="0" algn="l" defTabSz="913943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SzPct val="70000"/>
              <a:buFont typeface="Arial" panose="020B0604020202020204" pitchFamily="34" charset="0"/>
              <a:buNone/>
            </a:pPr>
            <a:r>
              <a:rPr lang="en-US"/>
              <a:t>Section divider over two lines or three lines/</a:t>
            </a:r>
            <a:r>
              <a:rPr lang="fr-FR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Séparateur de section sur deux ou trois lignes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18513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D0FE40B-7B5E-4DC1-ADD8-2A87EED875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1131892"/>
            <a:ext cx="11011518" cy="51053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625162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  <a:endParaRPr lang="en-US">
              <a:sym typeface="Wingdings" panose="05000000000000000000" pitchFamily="2" charset="2"/>
            </a:endParaRP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D870A849-7A4F-4950-8C7B-766DF4F5E3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baseline="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2D86072-2627-40DF-A304-D7F1F0383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2FCE3DB6-74B0-493A-A514-056E2F36B9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785F03A-4F56-46FE-8BBD-2F736DCC6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7" name="Line 10">
            <a:extLst>
              <a:ext uri="{FF2B5EF4-FFF2-40B4-BE49-F238E27FC236}">
                <a16:creationId xmlns:a16="http://schemas.microsoft.com/office/drawing/2014/main" id="{2E5F648F-AF3F-43A1-A859-163206F321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61ACDABE-6A57-4C03-BA78-C934D78C7B9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460192" y="6342384"/>
            <a:ext cx="361566" cy="371223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1238E1FD-D812-453D-BFB2-D3B19CA680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2B35CF7D-E1B7-46B6-A3A4-AE596DD8C72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EA30BB4A-7508-4F1F-865D-9F10C8E049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3D3339A1-B57E-4173-9326-F958ABAF47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2374" y="6509828"/>
            <a:ext cx="913373" cy="174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F5506576-F57D-47AA-A622-DCB12B5D80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4503" y="6342383"/>
            <a:ext cx="420175" cy="42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36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90633-0AC6-42E0-83B5-E8B5099B9F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0" y="1303700"/>
            <a:ext cx="11011518" cy="49335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  <a:endParaRPr lang="en-US"/>
          </a:p>
          <a:p>
            <a:pPr lvl="1"/>
            <a:r>
              <a:rPr lang="fr-FR"/>
              <a:t>Raccourcis : pour hausser le niveau </a:t>
            </a:r>
            <a:r>
              <a:rPr lang="fr-FR">
                <a:sym typeface="Wingdings" panose="05000000000000000000" pitchFamily="2" charset="2"/>
              </a:rPr>
              <a:t></a:t>
            </a:r>
            <a:r>
              <a:rPr lang="fr-FR"/>
              <a:t> « Tab » sur votre clavier</a:t>
            </a:r>
            <a:endParaRPr lang="en-US"/>
          </a:p>
          <a:p>
            <a:pPr lvl="2"/>
            <a:r>
              <a:rPr lang="fr-FR"/>
              <a:t>Raccourcis : pour abaisser le niveau  « Maj tab » sur votre clavier</a:t>
            </a:r>
            <a:endParaRPr lang="en-US"/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5470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D6F0EE2-F32A-4674-997E-D4D178AF4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8BB848D-2FC6-4DBD-8D3C-A7CE120AE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991E3F5C-CEB4-4620-B0DA-9E9ACF6A4F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3DC7A4DF-2317-4CAF-A233-8D6698BBF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61F0D1BA-D683-461F-98C0-930BFACD05F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16C532E7-A05F-4A68-9BEC-B3AE5A31A27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EB62CBB-23AD-4F0F-84AB-36189562B7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435CD0A6-3F32-407A-8256-337935AA9B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D28EF8BB-AC05-4DF7-B3DB-45E84F6FC3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060300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37383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V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93273BF-B1C3-4784-9FBC-B1B577021CCA}"/>
              </a:ext>
            </a:extLst>
          </p:cNvPr>
          <p:cNvSpPr>
            <a:spLocks/>
          </p:cNvSpPr>
          <p:nvPr userDrawn="1"/>
        </p:nvSpPr>
        <p:spPr bwMode="gray">
          <a:xfrm>
            <a:off x="590242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C17343-5C48-4217-98D0-05055BC56A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2644458"/>
            <a:ext cx="5397864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indent="-268154"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E4ACDA9-FEE0-4213-A045-E21A90544B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894" y="2644458"/>
            <a:ext cx="5397862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marL="625162" marR="0" lvl="1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8" name="Picture Placeholder 19">
            <a:extLst>
              <a:ext uri="{FF2B5EF4-FFF2-40B4-BE49-F238E27FC236}">
                <a16:creationId xmlns:a16="http://schemas.microsoft.com/office/drawing/2014/main" id="{1A7C70BF-C932-4006-8328-13A0BA5162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2508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4019AC-899D-4397-8491-617DE84F2E3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97295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B5FC838-94DB-484A-B621-B3592AEEE09A}"/>
              </a:ext>
            </a:extLst>
          </p:cNvPr>
          <p:cNvSpPr>
            <a:spLocks/>
          </p:cNvSpPr>
          <p:nvPr userDrawn="1"/>
        </p:nvSpPr>
        <p:spPr bwMode="gray">
          <a:xfrm>
            <a:off x="6207226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23" name="Picture Placeholder 19">
            <a:extLst>
              <a:ext uri="{FF2B5EF4-FFF2-40B4-BE49-F238E27FC236}">
                <a16:creationId xmlns:a16="http://schemas.microsoft.com/office/drawing/2014/main" id="{B0E454F1-4100-4BC8-B881-C2D05AF306C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419173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3BB029B2-928D-429C-8587-2251FD7509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FA28411-04D8-4600-83A8-4D6AC4324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9F559C79-2B49-4A77-8748-F1A6A3CFA8B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97295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37317810-17D8-42F7-A766-A4FC88AF883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397295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7CFE8223-F30C-47F0-BDBA-F513FF7C8D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10944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8C996B3D-DE3E-4C30-A13E-DE2B56FB515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10944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6535A568-F370-4A18-8651-D05EE9B51E3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10944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34" name="Line 10">
            <a:extLst>
              <a:ext uri="{FF2B5EF4-FFF2-40B4-BE49-F238E27FC236}">
                <a16:creationId xmlns:a16="http://schemas.microsoft.com/office/drawing/2014/main" id="{BAFCEF95-7F34-4AE8-882A-C6ECFF8C92E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3AFDA8D4-4FA9-486B-AADA-B2E773E604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CVs</a:t>
            </a:r>
            <a:endParaRPr lang="en-GB"/>
          </a:p>
        </p:txBody>
      </p:sp>
      <p:sp>
        <p:nvSpPr>
          <p:cNvPr id="37" name="Line 10">
            <a:extLst>
              <a:ext uri="{FF2B5EF4-FFF2-40B4-BE49-F238E27FC236}">
                <a16:creationId xmlns:a16="http://schemas.microsoft.com/office/drawing/2014/main" id="{B26C5030-687C-4128-A483-7B63EDD50F1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38" name="Group 4">
            <a:extLst>
              <a:ext uri="{FF2B5EF4-FFF2-40B4-BE49-F238E27FC236}">
                <a16:creationId xmlns:a16="http://schemas.microsoft.com/office/drawing/2014/main" id="{16691DC1-4E50-4870-A079-20256F2C5A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6FBCCCD1-F124-47B1-92F9-58150D9046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36029FF9-3B03-4D32-9F56-7A93186056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0DE4DBF2-3C82-4055-B970-D99DEC6BE3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0467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137918"/>
            <a:ext cx="5397864" cy="5099370"/>
          </a:xfrm>
        </p:spPr>
        <p:txBody>
          <a:bodyPr/>
          <a:lstStyle>
            <a:lvl1pPr marL="356438" marR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marL="356438" marR="0" lvl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3893" y="1137918"/>
            <a:ext cx="5397864" cy="5099370"/>
          </a:xfrm>
        </p:spPr>
        <p:txBody>
          <a:bodyPr/>
          <a:lstStyle>
            <a:lvl1pPr>
              <a:lnSpc>
                <a:spcPct val="100000"/>
              </a:lnSpc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C7C957B-59EB-49F8-9768-D2FC01399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904F996-E208-4F0C-ABA3-C431CF903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1F675D29-A742-4F3A-B71C-3CDE49395A4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AD6F33-02F7-4162-9BB7-10923BF347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7855A495-204D-4E38-A853-DC2C2A23E10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6B5D20F8-C188-4A67-9B92-2DB775E5AFFA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78B00306-021F-43F1-82A7-39F566A8402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6C58D1F-2B66-4D2B-8F7D-6C05073ECD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3CE51CDC-A653-46F0-97DE-B535FB3F5E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91167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7486" y="1025527"/>
            <a:ext cx="109728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998" b="1">
                <a:solidFill>
                  <a:schemeClr val="bg2"/>
                </a:solidFill>
                <a:latin typeface="+mn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42129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869440"/>
            <a:ext cx="5398556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</a:defRPr>
            </a:lvl2pPr>
            <a:lvl3pPr>
              <a:defRPr sz="1099">
                <a:solidFill>
                  <a:schemeClr val="bg1"/>
                </a:solidFill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1260" y="1869440"/>
            <a:ext cx="5398555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590242" y="1137921"/>
            <a:ext cx="5394153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207605" y="1137921"/>
            <a:ext cx="5394152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4EAF473A-D61E-42FA-8669-4C0C74E78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4C89EE69-BD3B-4511-9B69-923945A68F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FB56B0BF-8652-42E9-9BD7-6EA9D5DBB0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E5D5FAF-0F81-4BF0-B114-21FCC0C5E8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4BE2A74E-B988-457C-9B24-52320237C7D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BEF8BD2-3BDF-41D6-82AE-4476CE191EB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70AB468-E5EB-490E-BEEB-57EB32415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4471A6E-21E1-469D-A6FF-04B842188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B7995158-2D2B-4290-B584-2456124DD4F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0" name="Line 10">
            <a:extLst>
              <a:ext uri="{FF2B5EF4-FFF2-40B4-BE49-F238E27FC236}">
                <a16:creationId xmlns:a16="http://schemas.microsoft.com/office/drawing/2014/main" id="{D232020F-F1A7-4F8D-BA7C-2DB92FA82E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1" name="Line 10">
            <a:extLst>
              <a:ext uri="{FF2B5EF4-FFF2-40B4-BE49-F238E27FC236}">
                <a16:creationId xmlns:a16="http://schemas.microsoft.com/office/drawing/2014/main" id="{D4F24BC5-D180-4BF3-820E-950DCE6CE95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195565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420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zon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3" y="1137919"/>
            <a:ext cx="8241183" cy="509936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438">
              <a:defRPr>
                <a:solidFill>
                  <a:schemeClr val="bg1"/>
                </a:solidFill>
              </a:defRPr>
            </a:lvl2pPr>
            <a:lvl3pPr marL="712875">
              <a:defRPr>
                <a:solidFill>
                  <a:schemeClr val="bg1"/>
                </a:solidFill>
              </a:defRPr>
            </a:lvl3pPr>
            <a:lvl4pPr marL="1069313">
              <a:defRPr>
                <a:solidFill>
                  <a:schemeClr val="bg1"/>
                </a:solidFill>
              </a:defRPr>
            </a:lvl4pPr>
            <a:lvl5pPr marL="1425751">
              <a:defRPr sz="1199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 Second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DB8B9674-D61F-4317-B096-6C7947339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10720" y="1131888"/>
            <a:ext cx="2591038" cy="510540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IN" sz="119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356438" lvl="0" indent="-356438"/>
            <a:r>
              <a:rPr lang="en-IN"/>
              <a:t>Click on the icon in the middle to insert a picture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264EC383-8D66-4988-B9A9-9FD501092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D52C9D-6904-40A4-8CA6-12A94A381E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A60BB4F1-E3CE-4AA2-A128-00AF8FF727D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5CC7E42-522A-47B4-804A-79E9870473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6CC84AD0-F215-4E9D-B2A3-5BE4F8BDC0B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66A2FCD-A7F3-48F9-AD52-06B59E63FC4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97381634-0218-40F3-B28A-851D53E1D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687DCC-36E7-4A02-95ED-316E6A0A1C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7905963D-ADC2-4109-8A89-767E0EDD2D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5161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79">
          <p15:clr>
            <a:srgbClr val="5ACBF0"/>
          </p15:clr>
        </p15:guide>
        <p15:guide id="2" pos="5566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text zones + quot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249876-199E-4B3F-8389-BF076F464CA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89476" y="-2"/>
            <a:ext cx="4002557" cy="685799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IN" sz="1099"/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  <a:tabLst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1" y="1137921"/>
            <a:ext cx="7449436" cy="1034907"/>
          </a:xfrm>
        </p:spPr>
        <p:txBody>
          <a:bodyPr/>
          <a:lstStyle>
            <a:lvl1pPr marL="0" indent="0">
              <a:buNone/>
              <a:defRPr sz="1799">
                <a:solidFill>
                  <a:schemeClr val="accent2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90243" y="2311402"/>
            <a:ext cx="3597611" cy="3925885"/>
          </a:xfrm>
        </p:spPr>
        <p:txBody>
          <a:bodyPr numCol="1"/>
          <a:lstStyle>
            <a:lvl1pPr marL="0" indent="0">
              <a:spcBef>
                <a:spcPts val="1199"/>
              </a:spcBef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3207" y="2311402"/>
            <a:ext cx="3706470" cy="1482001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33207" y="4265296"/>
            <a:ext cx="3706470" cy="1971989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Quote Copy, Georgia 18pts - Lorem ipsum dolor sit amet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3777FF8C-C3CD-4F67-B254-12D3B0B8D21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91831" y="6289202"/>
            <a:ext cx="303055" cy="311150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041A9726-4929-43F3-81EA-3E782672C6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CA772AF3-47BA-45F8-8D8B-D4BFD01CDE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32EA4DCF-A68E-4CA9-A317-5B8E77C8A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</p:grp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FC8F1422-9E38-4D86-B8DE-2A1400088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7542F58-33DD-4DE3-9538-BA34CF376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40869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8" name="Line 10">
            <a:extLst>
              <a:ext uri="{FF2B5EF4-FFF2-40B4-BE49-F238E27FC236}">
                <a16:creationId xmlns:a16="http://schemas.microsoft.com/office/drawing/2014/main" id="{8ED4B69C-BFF9-4373-A984-8DD6376278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200317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D989915-2969-4496-860A-6A11CDE562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7449433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5" name="Line 10">
            <a:extLst>
              <a:ext uri="{FF2B5EF4-FFF2-40B4-BE49-F238E27FC236}">
                <a16:creationId xmlns:a16="http://schemas.microsoft.com/office/drawing/2014/main" id="{5A649750-3120-40EB-AA4C-683FC82C853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1" y="867762"/>
            <a:ext cx="744943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466C53DB-05D4-4502-ADB4-646CFA3439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973031" y="6402456"/>
            <a:ext cx="5066645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3959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7">
          <p15:clr>
            <a:srgbClr val="5ACBF0"/>
          </p15:clr>
        </p15:guide>
        <p15:guide id="2" pos="5157">
          <p15:clr>
            <a:srgbClr val="5ACBF0"/>
          </p15:clr>
        </p15:guide>
        <p15:guide id="3" pos="2731">
          <p15:clr>
            <a:srgbClr val="5ACBF0"/>
          </p15:clr>
        </p15:guide>
        <p15:guide id="4" pos="2640">
          <p15:clr>
            <a:srgbClr val="5ACBF0"/>
          </p15:clr>
        </p15:guide>
        <p15:guide id="5" orient="horz" pos="3929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 + 3 text zones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343C0A-F74C-4E3F-B7CB-1840B0A86E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-1"/>
            <a:ext cx="2405132" cy="6857999"/>
          </a:xfrm>
          <a:solidFill>
            <a:schemeClr val="accent1">
              <a:alpha val="20000"/>
            </a:schemeClr>
          </a:solidFill>
        </p:spPr>
        <p:txBody>
          <a:bodyPr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44555" y="1137920"/>
            <a:ext cx="2806538" cy="5099365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795219" y="1137921"/>
            <a:ext cx="2806538" cy="5099363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CB149E8-5BFC-4B7E-AB04-4E0787ACCCE8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2693891" y="1137920"/>
            <a:ext cx="2806538" cy="5099365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9EAEA548-8B75-4E02-B8B4-19CF0F7C1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F4BB5AF2-44A5-4CA2-A36A-270467E74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BEBF1F23-375B-4CC6-B074-BF87E4A3E01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E0FB82-2D40-4FD2-984A-7032D6F5AC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3891" y="260862"/>
            <a:ext cx="8907866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141EE0E6-E28D-4AF4-A0BF-8E873E84B7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4173" y="867762"/>
            <a:ext cx="8909072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340E492F-C651-4479-A11A-87173B506A2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1F812436-380B-412B-8159-742AD8BA59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41EE7FB4-0228-465A-8F2E-F3A2755FE5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F6206169-E49C-48E2-88BF-FCB8A03EA1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59268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29">
          <p15:clr>
            <a:srgbClr val="5ACBF0"/>
          </p15:clr>
        </p15:guide>
        <p15:guide id="2" pos="1696">
          <p15:clr>
            <a:srgbClr val="5ACBF0"/>
          </p15:clr>
        </p15:guide>
        <p15:guide id="3" pos="3468">
          <p15:clr>
            <a:srgbClr val="5ACBF0"/>
          </p15:clr>
        </p15:guide>
        <p15:guide id="4" pos="3620">
          <p15:clr>
            <a:srgbClr val="5ACBF0"/>
          </p15:clr>
        </p15:guide>
        <p15:guide id="5" pos="5390">
          <p15:clr>
            <a:srgbClr val="5ACBF0"/>
          </p15:clr>
        </p15:guide>
        <p15:guide id="6" pos="5543">
          <p15:clr>
            <a:srgbClr val="5ACBF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96953" y="2267712"/>
            <a:ext cx="9199251" cy="2818045"/>
          </a:xfrm>
        </p:spPr>
        <p:txBody>
          <a:bodyPr lIns="0" tIns="0" rIns="0" bIns="0" anchor="ctr" anchorCtr="0">
            <a:noAutofit/>
          </a:bodyPr>
          <a:lstStyle>
            <a:lvl1pPr marL="356438" indent="-356438" algn="ctr">
              <a:spcBef>
                <a:spcPts val="0"/>
              </a:spcBef>
              <a:buNone/>
              <a:defRPr lang="en-US" sz="2799" dirty="0" smtClean="0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</a:lstStyle>
          <a:p>
            <a:pPr marL="356438" lvl="0" indent="-356438" algn="ctr">
              <a:spcBef>
                <a:spcPts val="0"/>
              </a:spcBef>
            </a:pPr>
            <a:r>
              <a:rPr lang="en-IN"/>
              <a:t>Quote Copy, Georgia 28pts - Our purpose is to build a better working world for our people, our clients and our communities. </a:t>
            </a:r>
            <a:br>
              <a:rPr lang="en-IN"/>
            </a:br>
            <a:r>
              <a:rPr lang="en-IN"/>
              <a:t>We do this every day by asking the better questions that help our clients get to better answers.</a:t>
            </a:r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4758596-C6BA-4107-A8D1-541F5F0AE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8583797C-40AF-4C47-BC76-C9361551BC2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581231" y="5287949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44B43CFF-2CDA-4D85-939A-FDE3E31898C1}"/>
              </a:ext>
            </a:extLst>
          </p:cNvPr>
          <p:cNvSpPr/>
          <p:nvPr userDrawn="1"/>
        </p:nvSpPr>
        <p:spPr bwMode="auto">
          <a:xfrm>
            <a:off x="1496375" y="5203048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ysClr val="windowText" lastClr="000000"/>
              </a:solidFill>
              <a:effectLst/>
              <a:latin typeface="+mn-lt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BBC91B8C-EBB4-4232-B382-6F0C2BE58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82190" y="5459017"/>
            <a:ext cx="811343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ysClr val="windowText" lastClr="000000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1F11576D-DC5A-4267-A203-A49E3A6ED4C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82189" y="5834968"/>
            <a:ext cx="8113436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D0D20FB7-3E67-48CC-ADBE-54E520E45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F631248A-9AC9-4AA9-8064-CE1A25126BB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6D62E18-37C5-48B7-927E-0901E8E6CE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381B3CD6-6F41-4D62-AF86-9C4A5B070C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8F153A8-54A4-4C93-863F-2CAD02A403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2" name="Line 10">
            <a:extLst>
              <a:ext uri="{FF2B5EF4-FFF2-40B4-BE49-F238E27FC236}">
                <a16:creationId xmlns:a16="http://schemas.microsoft.com/office/drawing/2014/main" id="{3A83E0C3-9A07-4ECF-A87B-04838D6C95C5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496375" y="6600226"/>
            <a:ext cx="9200408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07827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right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942" y="4632765"/>
            <a:ext cx="5503058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chemeClr val="accent3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2943" y="4971442"/>
            <a:ext cx="550305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5253CC2-D738-4AE2-8AEB-CE78170DC9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2943" y="2526766"/>
            <a:ext cx="5503057" cy="1821839"/>
          </a:xfrm>
        </p:spPr>
        <p:txBody>
          <a:bodyPr lIns="90000"/>
          <a:lstStyle>
            <a:lvl1pPr marL="0" indent="0">
              <a:buNone/>
              <a:defRPr sz="2799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  <a:lvl2pPr>
              <a:defRPr sz="2799"/>
            </a:lvl2pPr>
            <a:lvl3pPr>
              <a:defRPr sz="2799"/>
            </a:lvl3pPr>
            <a:lvl4pPr>
              <a:defRPr sz="2799"/>
            </a:lvl4pPr>
            <a:lvl5pPr>
              <a:defRPr sz="2799"/>
            </a:lvl5pPr>
          </a:lstStyle>
          <a:p>
            <a:pPr lvl="0"/>
            <a:r>
              <a:rPr lang="en-US"/>
              <a:t>Quote Copy, Georgia 28pts - Lorem ipsum dolor sit amet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5AAEE-3C69-4588-B965-34F674FC7F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8AFE218-46DE-48AC-BB26-5D0DD820C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3" name="Group 4">
            <a:extLst>
              <a:ext uri="{FF2B5EF4-FFF2-40B4-BE49-F238E27FC236}">
                <a16:creationId xmlns:a16="http://schemas.microsoft.com/office/drawing/2014/main" id="{BE07B292-B29B-4E6B-8D10-F22446AAA5E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70822508-2638-43B0-B690-4E00D9F86B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29E4B48-6C9C-427D-A6A6-6789B358AE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0CA3AEE-C2FA-400F-B823-9A2720A91A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1" name="Line 10">
            <a:extLst>
              <a:ext uri="{FF2B5EF4-FFF2-40B4-BE49-F238E27FC236}">
                <a16:creationId xmlns:a16="http://schemas.microsoft.com/office/drawing/2014/main" id="{4ADEB746-48CB-4FFA-B915-25907AAF33E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98554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fra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990B10DB-C97A-44F1-AAAE-E5C6DE31284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2"/>
            <a:ext cx="5988106" cy="685799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CF98AC58-9A24-4BF5-A084-F4A6763AE9D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896" y="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A81DCF95-AC96-464A-AFAD-17D1EDBE384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03896" y="353695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4F3E3-829F-484D-B8A4-DD7E9A914D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167C787A-3807-4AD3-9C2E-45741C956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428C6113-0769-4800-A34E-0BCE16A74E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13172DD8-AF3D-4C24-A3D0-C20FB53B27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F39CE059-81B8-4004-A4AD-1A5AA9C850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7523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2093">
          <p15:clr>
            <a:srgbClr val="5ACBF0"/>
          </p15:clr>
        </p15:guide>
        <p15:guide id="4" orient="horz" pos="2228">
          <p15:clr>
            <a:srgbClr val="5ACBF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5678C24-9F85-4BE7-AA69-6302717443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351" y="294202"/>
            <a:ext cx="10341589" cy="6296627"/>
          </a:xfrm>
          <a:prstGeom prst="rect">
            <a:avLst/>
          </a:prstGeom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1746410" y="603250"/>
            <a:ext cx="8719289" cy="5626100"/>
          </a:xfrm>
          <a:solidFill>
            <a:schemeClr val="accent1">
              <a:alpha val="3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lang="en-IN" sz="1199" dirty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video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3A2ACC-02E4-4A4F-85CB-FC738CE45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4DBA399-83E9-49E7-B97B-AF8BDE31C4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9C1F2F15-E6BF-4B90-9239-011731E78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D92D9D7-6888-4725-9295-ED32E65B91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79684198-1747-4982-ABE7-5B4CC48A2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6B30C87-3D57-4E43-9170-CBFB2E1011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333529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not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6BCEC4E-DB34-4886-B2C9-68C09389B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2D3A0D6B-4801-46A3-8A8C-3A6DE53198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29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0CB308C-E3F0-4A5C-85C8-D855F7EF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32C2CE10-029E-46DD-9CDD-1C3CB17E5FB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C3FA940F-248E-4E33-8CBE-23CFDF8A89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1C9AD4E5-5352-4CCC-9B5C-5748B7D3A5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4DE656D5-0ADB-40B1-8440-B4E6412B1B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07867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415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6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17844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iler 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260262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dark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bg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1361513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clea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80478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81">
          <p15:clr>
            <a:srgbClr val="5ACBF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FE2202-2073-463E-A838-70392C95FDB6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AE45316-9923-4E96-81C6-3443C29538D7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C00FB9C-0CD5-472C-8B6F-50FEE94805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137C01D2-34B4-44E0-9DA5-650549C4AC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CADDB511-D12D-462D-9276-BD451569D8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30B89581-A179-484E-B842-F758AC8FF015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252F10C-E42D-4779-B972-FDC35184F6C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B343DDF6-4B67-46CD-BACF-DF75336FB8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8CE51A63-7E3F-43D1-A39B-C4DB7FB0B8C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50964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79">
          <p15:clr>
            <a:srgbClr val="5ACBF0"/>
          </p15:clr>
        </p15:guide>
        <p15:guide id="2" orient="horz" pos="1200">
          <p15:clr>
            <a:srgbClr val="5ACBF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C26E682-83A8-4210-B811-9220FDB65E93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E6A2BD6-C85D-410F-9AB0-B7D93FE2CEB0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78872543-4F3A-47F2-93E3-BF47F5DC34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ysClr val="windowText" lastClr="000000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3E1E63C1-130C-4B97-A3F6-1A1477BA57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38B5D8D-FC26-48F0-99FD-10DDD8179D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569C63D1-1A0C-4EC9-BA22-6291627E81EC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ED7DEDB-1149-4867-9B1F-E5B69CE29D9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DE5ADC73-3035-40B8-B850-A51AEE4B61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5BC5FEE1-01AD-43C3-9EB3-5E4870ABED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399764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79">
          <p15:clr>
            <a:srgbClr val="5ACBF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2423" y="1012032"/>
            <a:ext cx="5391345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sp>
        <p:nvSpPr>
          <p:cNvPr id="80" name="Subtitle 2">
            <a:extLst>
              <a:ext uri="{FF2B5EF4-FFF2-40B4-BE49-F238E27FC236}">
                <a16:creationId xmlns:a16="http://schemas.microsoft.com/office/drawing/2014/main" id="{41CDD7DA-E4A9-4FCB-82B1-E9DC8DD0E9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9276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9" name="Title 1">
            <a:extLst>
              <a:ext uri="{FF2B5EF4-FFF2-40B4-BE49-F238E27FC236}">
                <a16:creationId xmlns:a16="http://schemas.microsoft.com/office/drawing/2014/main" id="{50F4CF6C-4722-47D9-9B7F-0E54AE00E2A6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8927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8C37D8E4-A4E6-426B-8FA1-6AF3805B8E3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89277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3236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40" name="Logo EY Global">
            <a:extLst>
              <a:ext uri="{FF2B5EF4-FFF2-40B4-BE49-F238E27FC236}">
                <a16:creationId xmlns:a16="http://schemas.microsoft.com/office/drawing/2014/main" id="{3C17925A-245B-4A74-94D2-BF27E3868BA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9A3E80A6-72D8-4FC2-A506-EE9F0509F4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80934E2C-9924-4103-AB14-EE4500AEEB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794999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12098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2F38F81-E4D9-4CF3-80E0-68B216AD0CC8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A3DE6B5-E111-4B1C-994A-0B691ABC09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E1DDBABE-89C8-4872-A091-60526DCBC2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415B960F-56C3-4348-902C-9733E07F857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F87127-5817-4D21-9BD1-6B15DDA8E364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D8628C25-73FC-4A48-A658-27E5CB369B1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E051395-2B93-48D5-B06A-C1712CD378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ECCD9D5A-F325-4784-AACC-D2D2E1AF95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2570754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9092" y="1004889"/>
            <a:ext cx="5372306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5145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8C4A4A9-F552-4DF9-B1E5-B1D6FFBE8061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00DBAE8-1001-4BFF-9B60-765B347804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75C8ACC4-197A-4E62-860F-B498A20E219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Rectangle 7">
              <a:extLst>
                <a:ext uri="{FF2B5EF4-FFF2-40B4-BE49-F238E27FC236}">
                  <a16:creationId xmlns:a16="http://schemas.microsoft.com/office/drawing/2014/main" id="{A56D8674-EC5A-41FC-9BDA-C8C9C1B6929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B5D198-7EB4-43B4-B8AD-8EE0AB78A846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sp>
        <p:nvSpPr>
          <p:cNvPr id="40" name="Subtitle 2">
            <a:extLst>
              <a:ext uri="{FF2B5EF4-FFF2-40B4-BE49-F238E27FC236}">
                <a16:creationId xmlns:a16="http://schemas.microsoft.com/office/drawing/2014/main" id="{4364EB0E-B251-4CA4-A4C7-EF3FC9DE983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137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EBDADEEC-95ED-44CD-9E0C-E1F092D820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213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2BE3907F-1BD2-4315-AC8E-DF8A772623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138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45" name="Logo EY Global">
            <a:extLst>
              <a:ext uri="{FF2B5EF4-FFF2-40B4-BE49-F238E27FC236}">
                <a16:creationId xmlns:a16="http://schemas.microsoft.com/office/drawing/2014/main" id="{46D34E3D-0DA8-42DB-944B-C0282EBF82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688A96A2-47ED-4F31-A63E-9AFCD4D514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A0BA5869-5993-4248-9CD0-1B671781603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7245394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09717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CED5BC0-D7E0-4A03-9DD4-B539D6269BEC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E3230A-25C5-4A61-AAEA-8310E1909FB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791DC49C-E393-4DE5-A23E-AB67B396C73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AAC515A3-1BD9-41AD-89C2-11B40A9EFD1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6E398B-2280-4B51-B3ED-B19436C012C8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2289799F-80D5-45A0-84A8-16B8853A881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01A5B866-C588-48A7-9BA0-7C9C6B12C7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4CD0880C-F9CC-4D32-8849-B749C8F22E2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775441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Y &amp; Associ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EY &amp; Associés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736695-6E19-48F0-B156-ED4BF08BB7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097ECC5-0F10-45B3-A478-EBBF3D114D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817 723 687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A86C0F11-51D2-46FE-96D8-14A217CCC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C5D6DE8D-3C33-4640-A259-57682203BF4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86C03D0-D339-46F6-8023-89EF1ED672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34F92D71-094F-45E3-9155-7CD904F9B2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FE384D2-BAEB-4BDE-881E-AFD139883B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49216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865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2pPr>
            <a:lvl3pPr marL="176125" indent="-176125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3pPr>
            <a:lvl4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4pPr>
            <a:lvl5pPr marL="188819" indent="-188819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0224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u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Ernst &amp; Young Audit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344 366 315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8B6F0EF-58A2-4F7F-9266-39A70E9614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86F06AE5-1564-4905-A17B-3C3B0AF167A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C625AED9-8C13-4A3D-BD10-002FF5377F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40184CBC-3C4E-4421-A3C4-5D620C0995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3F230D10-5298-41E6-8059-BBAA43938C0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A6381F4-B920-4B4F-8D86-537CF2596FC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71EC9057-F653-4430-80BC-EFA019B7BD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807801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dvis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Ernst &amp; Young Advisory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348 006 446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9BB3A03F-13FD-4C4D-B77E-003720AA2E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70B07FAC-E2E6-474B-BCF3-0CA02DC2B54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A51A71EB-2D8B-44FE-B571-E72453E9B1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D2839A39-BF31-40D1-B9BB-1EB5561F42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196DA047-9C8F-4EFB-9419-ED0574A51D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4D3E859-DBD8-46DD-AFF9-67C7903DC3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F250D0E-DADD-4E01-B714-0480F6F63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792218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et Au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438 476 913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679E78-4578-4D86-A604-481506355537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Ernst &amp; Young et Autres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D1774398-12AB-41BC-95FE-CAAB16ADCF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24" name="Group 4">
            <a:extLst>
              <a:ext uri="{FF2B5EF4-FFF2-40B4-BE49-F238E27FC236}">
                <a16:creationId xmlns:a16="http://schemas.microsoft.com/office/drawing/2014/main" id="{334F2982-8FF0-4AD8-A914-C45C785102E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F7E550A2-9104-4DCA-94B0-4AE30C39B5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5D462214-9B4E-4752-AB76-B5E6DBE23F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91F6FD3E-E637-43C9-8316-F87ABBA765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9C49F7D3-CC86-4533-95C3-6DA72A2CD7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A1F1C1D5-D60E-4ED4-9858-0ADB08B08C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33115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38913" y="4908518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8913" y="5189617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 to go here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88750" y="4609040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1137921"/>
            <a:ext cx="5505757" cy="373807"/>
          </a:xfrm>
        </p:spPr>
        <p:txBody>
          <a:bodyPr anchor="b" anchorCtr="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Key takeaways/Points clés à retenir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0" y="1635009"/>
            <a:ext cx="5505757" cy="2527417"/>
          </a:xfrm>
        </p:spPr>
        <p:txBody>
          <a:bodyPr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EY content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86B8A29-9C1D-4E33-8D52-817FCB8A8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78F20E4A-94DD-422D-9423-56BBCAFF1E77}"/>
              </a:ext>
            </a:extLst>
          </p:cNvPr>
          <p:cNvSpPr/>
          <p:nvPr userDrawn="1"/>
        </p:nvSpPr>
        <p:spPr bwMode="auto">
          <a:xfrm>
            <a:off x="6203894" y="4524139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1934E41C-60B7-492D-B3D0-0009A6780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1804F016-9020-4BC2-ACAD-B44F334BBCE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851564D-957C-4EFA-942E-1C715A0FD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8248CBFF-A230-4D38-8278-4189ACEC359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B0ABEB6C-5465-4FF7-9055-78CB6BBA73C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A6EDAD38-8183-4006-A860-2A840365B0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0571B3A7-CCD1-4E0F-BFCB-CC645E2FE0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E75806BE-4DA5-485C-9831-2E91AF267B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863499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09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1EDCA62-7B3D-4E0F-B84A-9905E4DEAC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IN" sz="3198" b="0" dirty="0">
                <a:solidFill>
                  <a:schemeClr val="bg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144846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11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2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B91CAB0-E002-4473-87E6-9D824E8FF5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lnSpc>
                <a:spcPct val="100000"/>
              </a:lnSpc>
              <a:buNone/>
              <a:defRPr lang="en-IN" sz="3198" b="0" dirty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994850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
            <a:extLst>
              <a:ext uri="{FF2B5EF4-FFF2-40B4-BE49-F238E27FC236}">
                <a16:creationId xmlns:a16="http://schemas.microsoft.com/office/drawing/2014/main" id="{CFBB3B75-063C-4D67-8B58-F1AFD9CFC63C}"/>
              </a:ext>
            </a:extLst>
          </p:cNvPr>
          <p:cNvSpPr>
            <a:spLocks/>
          </p:cNvSpPr>
          <p:nvPr userDrawn="1"/>
        </p:nvSpPr>
        <p:spPr bwMode="gray">
          <a:xfrm>
            <a:off x="1" y="0"/>
            <a:ext cx="5988106" cy="5305882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8019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8019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9A351A-06F2-4AC0-8DFA-39E66EE43E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1333500"/>
            <a:ext cx="4980563" cy="1219200"/>
          </a:xfr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 lang="fr-FR" sz="2799"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marL="0" lvl="0" indent="0" algn="l" defTabSz="913943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SzPct val="70000"/>
              <a:buFont typeface="Arial" panose="020B0604020202020204" pitchFamily="34" charset="0"/>
              <a:buNone/>
            </a:pPr>
            <a:r>
              <a:rPr lang="en-US"/>
              <a:t>Section divider over two lines or three lines/</a:t>
            </a:r>
            <a:r>
              <a:rPr lang="fr-FR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Séparateur de section sur deux ou trois lignes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41682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D0FE40B-7B5E-4DC1-ADD8-2A87EED875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1131892"/>
            <a:ext cx="11011518" cy="51053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625162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  <a:endParaRPr lang="en-US">
              <a:sym typeface="Wingdings" panose="05000000000000000000" pitchFamily="2" charset="2"/>
            </a:endParaRP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D870A849-7A4F-4950-8C7B-766DF4F5E3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baseline="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2D86072-2627-40DF-A304-D7F1F0383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2FCE3DB6-74B0-493A-A514-056E2F36B9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785F03A-4F56-46FE-8BBD-2F736DCC6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7" name="Line 10">
            <a:extLst>
              <a:ext uri="{FF2B5EF4-FFF2-40B4-BE49-F238E27FC236}">
                <a16:creationId xmlns:a16="http://schemas.microsoft.com/office/drawing/2014/main" id="{2E5F648F-AF3F-43A1-A859-163206F321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61ACDABE-6A57-4C03-BA78-C934D78C7B9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460192" y="6342384"/>
            <a:ext cx="361566" cy="371223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1238E1FD-D812-453D-BFB2-D3B19CA680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2B35CF7D-E1B7-46B6-A3A4-AE596DD8C72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EA30BB4A-7508-4F1F-865D-9F10C8E049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3D3339A1-B57E-4173-9326-F958ABAF47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2374" y="6509828"/>
            <a:ext cx="913373" cy="174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F5506576-F57D-47AA-A622-DCB12B5D80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4503" y="6342383"/>
            <a:ext cx="420175" cy="42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86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90633-0AC6-42E0-83B5-E8B5099B9F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0" y="1303700"/>
            <a:ext cx="11011518" cy="49335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  <a:endParaRPr lang="en-US"/>
          </a:p>
          <a:p>
            <a:pPr lvl="1"/>
            <a:r>
              <a:rPr lang="fr-FR"/>
              <a:t>Raccourcis : pour hausser le niveau </a:t>
            </a:r>
            <a:r>
              <a:rPr lang="fr-FR">
                <a:sym typeface="Wingdings" panose="05000000000000000000" pitchFamily="2" charset="2"/>
              </a:rPr>
              <a:t></a:t>
            </a:r>
            <a:r>
              <a:rPr lang="fr-FR"/>
              <a:t> « Tab » sur votre clavier</a:t>
            </a:r>
            <a:endParaRPr lang="en-US"/>
          </a:p>
          <a:p>
            <a:pPr lvl="2"/>
            <a:r>
              <a:rPr lang="fr-FR"/>
              <a:t>Raccourcis : pour abaisser le niveau  « Maj tab » sur votre clavier</a:t>
            </a:r>
            <a:endParaRPr lang="en-US"/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4468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D6F0EE2-F32A-4674-997E-D4D178AF4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8BB848D-2FC6-4DBD-8D3C-A7CE120AE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991E3F5C-CEB4-4620-B0DA-9E9ACF6A4F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3DC7A4DF-2317-4CAF-A233-8D6698BBF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61F0D1BA-D683-461F-98C0-930BFACD05F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16C532E7-A05F-4A68-9BEC-B3AE5A31A27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EB62CBB-23AD-4F0F-84AB-36189562B7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435CD0A6-3F32-407A-8256-337935AA9B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D28EF8BB-AC05-4DF7-B3DB-45E84F6FC3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179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11876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19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V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93273BF-B1C3-4784-9FBC-B1B577021CCA}"/>
              </a:ext>
            </a:extLst>
          </p:cNvPr>
          <p:cNvSpPr>
            <a:spLocks/>
          </p:cNvSpPr>
          <p:nvPr userDrawn="1"/>
        </p:nvSpPr>
        <p:spPr bwMode="gray">
          <a:xfrm>
            <a:off x="590242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C17343-5C48-4217-98D0-05055BC56A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2644458"/>
            <a:ext cx="5397864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indent="-268154"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E4ACDA9-FEE0-4213-A045-E21A90544B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894" y="2644458"/>
            <a:ext cx="5397862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marL="625162" marR="0" lvl="1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8" name="Picture Placeholder 19">
            <a:extLst>
              <a:ext uri="{FF2B5EF4-FFF2-40B4-BE49-F238E27FC236}">
                <a16:creationId xmlns:a16="http://schemas.microsoft.com/office/drawing/2014/main" id="{1A7C70BF-C932-4006-8328-13A0BA5162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2508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4019AC-899D-4397-8491-617DE84F2E3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97295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B5FC838-94DB-484A-B621-B3592AEEE09A}"/>
              </a:ext>
            </a:extLst>
          </p:cNvPr>
          <p:cNvSpPr>
            <a:spLocks/>
          </p:cNvSpPr>
          <p:nvPr userDrawn="1"/>
        </p:nvSpPr>
        <p:spPr bwMode="gray">
          <a:xfrm>
            <a:off x="6207226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23" name="Picture Placeholder 19">
            <a:extLst>
              <a:ext uri="{FF2B5EF4-FFF2-40B4-BE49-F238E27FC236}">
                <a16:creationId xmlns:a16="http://schemas.microsoft.com/office/drawing/2014/main" id="{B0E454F1-4100-4BC8-B881-C2D05AF306C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419173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3BB029B2-928D-429C-8587-2251FD7509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FA28411-04D8-4600-83A8-4D6AC4324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9F559C79-2B49-4A77-8748-F1A6A3CFA8B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97295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37317810-17D8-42F7-A766-A4FC88AF883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397295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7CFE8223-F30C-47F0-BDBA-F513FF7C8D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10944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8C996B3D-DE3E-4C30-A13E-DE2B56FB515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10944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6535A568-F370-4A18-8651-D05EE9B51E3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10944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34" name="Line 10">
            <a:extLst>
              <a:ext uri="{FF2B5EF4-FFF2-40B4-BE49-F238E27FC236}">
                <a16:creationId xmlns:a16="http://schemas.microsoft.com/office/drawing/2014/main" id="{BAFCEF95-7F34-4AE8-882A-C6ECFF8C92E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3AFDA8D4-4FA9-486B-AADA-B2E773E604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CVs</a:t>
            </a:r>
            <a:endParaRPr lang="en-GB"/>
          </a:p>
        </p:txBody>
      </p:sp>
      <p:sp>
        <p:nvSpPr>
          <p:cNvPr id="37" name="Line 10">
            <a:extLst>
              <a:ext uri="{FF2B5EF4-FFF2-40B4-BE49-F238E27FC236}">
                <a16:creationId xmlns:a16="http://schemas.microsoft.com/office/drawing/2014/main" id="{B26C5030-687C-4128-A483-7B63EDD50F1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38" name="Group 4">
            <a:extLst>
              <a:ext uri="{FF2B5EF4-FFF2-40B4-BE49-F238E27FC236}">
                <a16:creationId xmlns:a16="http://schemas.microsoft.com/office/drawing/2014/main" id="{16691DC1-4E50-4870-A079-20256F2C5A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6FBCCCD1-F124-47B1-92F9-58150D9046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36029FF9-3B03-4D32-9F56-7A93186056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0DE4DBF2-3C82-4055-B970-D99DEC6BE3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0596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137918"/>
            <a:ext cx="5397864" cy="5099370"/>
          </a:xfrm>
        </p:spPr>
        <p:txBody>
          <a:bodyPr/>
          <a:lstStyle>
            <a:lvl1pPr marL="356438" marR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marL="356438" marR="0" lvl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3893" y="1137918"/>
            <a:ext cx="5397864" cy="5099370"/>
          </a:xfrm>
        </p:spPr>
        <p:txBody>
          <a:bodyPr/>
          <a:lstStyle>
            <a:lvl1pPr>
              <a:lnSpc>
                <a:spcPct val="100000"/>
              </a:lnSpc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C7C957B-59EB-49F8-9768-D2FC01399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904F996-E208-4F0C-ABA3-C431CF903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1F675D29-A742-4F3A-B71C-3CDE49395A4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AD6F33-02F7-4162-9BB7-10923BF347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7855A495-204D-4E38-A853-DC2C2A23E10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6B5D20F8-C188-4A67-9B92-2DB775E5AFFA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78B00306-021F-43F1-82A7-39F566A8402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6C58D1F-2B66-4D2B-8F7D-6C05073ECD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3CE51CDC-A653-46F0-97DE-B535FB3F5E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88231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869440"/>
            <a:ext cx="5398556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</a:defRPr>
            </a:lvl2pPr>
            <a:lvl3pPr>
              <a:defRPr sz="1099">
                <a:solidFill>
                  <a:schemeClr val="bg1"/>
                </a:solidFill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1260" y="1869440"/>
            <a:ext cx="5398555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590242" y="1137921"/>
            <a:ext cx="5394153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207605" y="1137921"/>
            <a:ext cx="5394152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4EAF473A-D61E-42FA-8669-4C0C74E78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4C89EE69-BD3B-4511-9B69-923945A68F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FB56B0BF-8652-42E9-9BD7-6EA9D5DBB0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E5D5FAF-0F81-4BF0-B114-21FCC0C5E8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4BE2A74E-B988-457C-9B24-52320237C7D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BEF8BD2-3BDF-41D6-82AE-4476CE191EB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70AB468-E5EB-490E-BEEB-57EB32415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4471A6E-21E1-469D-A6FF-04B842188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B7995158-2D2B-4290-B584-2456124DD4F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0" name="Line 10">
            <a:extLst>
              <a:ext uri="{FF2B5EF4-FFF2-40B4-BE49-F238E27FC236}">
                <a16:creationId xmlns:a16="http://schemas.microsoft.com/office/drawing/2014/main" id="{D232020F-F1A7-4F8D-BA7C-2DB92FA82E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1" name="Line 10">
            <a:extLst>
              <a:ext uri="{FF2B5EF4-FFF2-40B4-BE49-F238E27FC236}">
                <a16:creationId xmlns:a16="http://schemas.microsoft.com/office/drawing/2014/main" id="{D4F24BC5-D180-4BF3-820E-950DCE6CE95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195565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646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zon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3" y="1137919"/>
            <a:ext cx="8241183" cy="509936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438">
              <a:defRPr>
                <a:solidFill>
                  <a:schemeClr val="bg1"/>
                </a:solidFill>
              </a:defRPr>
            </a:lvl2pPr>
            <a:lvl3pPr marL="712875">
              <a:defRPr>
                <a:solidFill>
                  <a:schemeClr val="bg1"/>
                </a:solidFill>
              </a:defRPr>
            </a:lvl3pPr>
            <a:lvl4pPr marL="1069313">
              <a:defRPr>
                <a:solidFill>
                  <a:schemeClr val="bg1"/>
                </a:solidFill>
              </a:defRPr>
            </a:lvl4pPr>
            <a:lvl5pPr marL="1425751">
              <a:defRPr sz="1199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 Second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DB8B9674-D61F-4317-B096-6C7947339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10720" y="1131888"/>
            <a:ext cx="2591038" cy="510540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IN" sz="119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356438" lvl="0" indent="-356438"/>
            <a:r>
              <a:rPr lang="en-IN"/>
              <a:t>Click on the icon in the middle to insert a picture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264EC383-8D66-4988-B9A9-9FD501092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D52C9D-6904-40A4-8CA6-12A94A381E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A60BB4F1-E3CE-4AA2-A128-00AF8FF727D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5CC7E42-522A-47B4-804A-79E9870473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6CC84AD0-F215-4E9D-B2A3-5BE4F8BDC0B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66A2FCD-A7F3-48F9-AD52-06B59E63FC4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97381634-0218-40F3-B28A-851D53E1D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687DCC-36E7-4A02-95ED-316E6A0A1C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7905963D-ADC2-4109-8A89-767E0EDD2D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1261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79">
          <p15:clr>
            <a:srgbClr val="5ACBF0"/>
          </p15:clr>
        </p15:guide>
        <p15:guide id="2" pos="5566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text zones + quot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249876-199E-4B3F-8389-BF076F464CA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89476" y="-2"/>
            <a:ext cx="4002557" cy="685799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IN" sz="1099"/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  <a:tabLst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1" y="1137921"/>
            <a:ext cx="7449436" cy="1034907"/>
          </a:xfrm>
        </p:spPr>
        <p:txBody>
          <a:bodyPr/>
          <a:lstStyle>
            <a:lvl1pPr marL="0" indent="0">
              <a:buNone/>
              <a:defRPr sz="1799">
                <a:solidFill>
                  <a:schemeClr val="accent2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90243" y="2311402"/>
            <a:ext cx="3597611" cy="3925885"/>
          </a:xfrm>
        </p:spPr>
        <p:txBody>
          <a:bodyPr numCol="1"/>
          <a:lstStyle>
            <a:lvl1pPr marL="0" indent="0">
              <a:spcBef>
                <a:spcPts val="1199"/>
              </a:spcBef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3207" y="2311402"/>
            <a:ext cx="3706470" cy="1482001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33207" y="4265296"/>
            <a:ext cx="3706470" cy="1971989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Quote Copy, Georgia 18pts - Lorem ipsum dolor sit amet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3777FF8C-C3CD-4F67-B254-12D3B0B8D21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91831" y="6289202"/>
            <a:ext cx="303055" cy="311150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041A9726-4929-43F3-81EA-3E782672C6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CA772AF3-47BA-45F8-8D8B-D4BFD01CDE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32EA4DCF-A68E-4CA9-A317-5B8E77C8A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</p:grp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FC8F1422-9E38-4D86-B8DE-2A1400088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7542F58-33DD-4DE3-9538-BA34CF376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40869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8" name="Line 10">
            <a:extLst>
              <a:ext uri="{FF2B5EF4-FFF2-40B4-BE49-F238E27FC236}">
                <a16:creationId xmlns:a16="http://schemas.microsoft.com/office/drawing/2014/main" id="{8ED4B69C-BFF9-4373-A984-8DD6376278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200317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D989915-2969-4496-860A-6A11CDE562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7449433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5" name="Line 10">
            <a:extLst>
              <a:ext uri="{FF2B5EF4-FFF2-40B4-BE49-F238E27FC236}">
                <a16:creationId xmlns:a16="http://schemas.microsoft.com/office/drawing/2014/main" id="{5A649750-3120-40EB-AA4C-683FC82C853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1" y="867762"/>
            <a:ext cx="744943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466C53DB-05D4-4502-ADB4-646CFA3439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973031" y="6402456"/>
            <a:ext cx="5066645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715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7">
          <p15:clr>
            <a:srgbClr val="5ACBF0"/>
          </p15:clr>
        </p15:guide>
        <p15:guide id="2" pos="5157">
          <p15:clr>
            <a:srgbClr val="5ACBF0"/>
          </p15:clr>
        </p15:guide>
        <p15:guide id="3" pos="2731">
          <p15:clr>
            <a:srgbClr val="5ACBF0"/>
          </p15:clr>
        </p15:guide>
        <p15:guide id="4" pos="2640">
          <p15:clr>
            <a:srgbClr val="5ACBF0"/>
          </p15:clr>
        </p15:guide>
        <p15:guide id="5" orient="horz" pos="3929">
          <p15:clr>
            <a:srgbClr val="FBAE40"/>
          </p15:clr>
        </p15:guide>
      </p15:sldGuideLst>
    </p:ext>
  </p:extLs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 + 3 text zones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343C0A-F74C-4E3F-B7CB-1840B0A86E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-1"/>
            <a:ext cx="2405132" cy="6857999"/>
          </a:xfrm>
          <a:solidFill>
            <a:schemeClr val="accent1">
              <a:alpha val="20000"/>
            </a:schemeClr>
          </a:solidFill>
        </p:spPr>
        <p:txBody>
          <a:bodyPr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44555" y="1137920"/>
            <a:ext cx="2806538" cy="5099365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795219" y="1137921"/>
            <a:ext cx="2806538" cy="5099363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CB149E8-5BFC-4B7E-AB04-4E0787ACCCE8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2693891" y="1137920"/>
            <a:ext cx="2806538" cy="5099365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9EAEA548-8B75-4E02-B8B4-19CF0F7C1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F4BB5AF2-44A5-4CA2-A36A-270467E74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BEBF1F23-375B-4CC6-B074-BF87E4A3E01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E0FB82-2D40-4FD2-984A-7032D6F5AC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3891" y="260862"/>
            <a:ext cx="8907866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141EE0E6-E28D-4AF4-A0BF-8E873E84B7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4173" y="867762"/>
            <a:ext cx="8909072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340E492F-C651-4479-A11A-87173B506A2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1F812436-380B-412B-8159-742AD8BA59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41EE7FB4-0228-465A-8F2E-F3A2755FE5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F6206169-E49C-48E2-88BF-FCB8A03EA1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1846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29">
          <p15:clr>
            <a:srgbClr val="5ACBF0"/>
          </p15:clr>
        </p15:guide>
        <p15:guide id="2" pos="1696">
          <p15:clr>
            <a:srgbClr val="5ACBF0"/>
          </p15:clr>
        </p15:guide>
        <p15:guide id="3" pos="3468">
          <p15:clr>
            <a:srgbClr val="5ACBF0"/>
          </p15:clr>
        </p15:guide>
        <p15:guide id="4" pos="3620">
          <p15:clr>
            <a:srgbClr val="5ACBF0"/>
          </p15:clr>
        </p15:guide>
        <p15:guide id="5" pos="5390">
          <p15:clr>
            <a:srgbClr val="5ACBF0"/>
          </p15:clr>
        </p15:guide>
        <p15:guide id="6" pos="5543">
          <p15:clr>
            <a:srgbClr val="5ACBF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96953" y="2267712"/>
            <a:ext cx="9199251" cy="2818045"/>
          </a:xfrm>
        </p:spPr>
        <p:txBody>
          <a:bodyPr lIns="0" tIns="0" rIns="0" bIns="0" anchor="ctr" anchorCtr="0">
            <a:noAutofit/>
          </a:bodyPr>
          <a:lstStyle>
            <a:lvl1pPr marL="356438" indent="-356438" algn="ctr">
              <a:spcBef>
                <a:spcPts val="0"/>
              </a:spcBef>
              <a:buNone/>
              <a:defRPr lang="en-US" sz="2799" dirty="0" smtClean="0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</a:lstStyle>
          <a:p>
            <a:pPr marL="356438" lvl="0" indent="-356438" algn="ctr">
              <a:spcBef>
                <a:spcPts val="0"/>
              </a:spcBef>
            </a:pPr>
            <a:r>
              <a:rPr lang="en-IN"/>
              <a:t>Quote Copy, Georgia 28pts - Our purpose is to build a better working world for our people, our clients and our communities. </a:t>
            </a:r>
            <a:br>
              <a:rPr lang="en-IN"/>
            </a:br>
            <a:r>
              <a:rPr lang="en-IN"/>
              <a:t>We do this every day by asking the better questions that help our clients get to better answers.</a:t>
            </a:r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4758596-C6BA-4107-A8D1-541F5F0AE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8583797C-40AF-4C47-BC76-C9361551BC2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581231" y="5287949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44B43CFF-2CDA-4D85-939A-FDE3E31898C1}"/>
              </a:ext>
            </a:extLst>
          </p:cNvPr>
          <p:cNvSpPr/>
          <p:nvPr userDrawn="1"/>
        </p:nvSpPr>
        <p:spPr bwMode="auto">
          <a:xfrm>
            <a:off x="1496375" y="5203048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ysClr val="windowText" lastClr="000000"/>
              </a:solidFill>
              <a:effectLst/>
              <a:latin typeface="+mn-lt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BBC91B8C-EBB4-4232-B382-6F0C2BE58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82190" y="5459017"/>
            <a:ext cx="811343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ysClr val="windowText" lastClr="000000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1F11576D-DC5A-4267-A203-A49E3A6ED4C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82189" y="5834968"/>
            <a:ext cx="8113436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D0D20FB7-3E67-48CC-ADBE-54E520E45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F631248A-9AC9-4AA9-8064-CE1A25126BB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6D62E18-37C5-48B7-927E-0901E8E6CE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381B3CD6-6F41-4D62-AF86-9C4A5B070C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8F153A8-54A4-4C93-863F-2CAD02A403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2" name="Line 10">
            <a:extLst>
              <a:ext uri="{FF2B5EF4-FFF2-40B4-BE49-F238E27FC236}">
                <a16:creationId xmlns:a16="http://schemas.microsoft.com/office/drawing/2014/main" id="{3A83E0C3-9A07-4ECF-A87B-04838D6C95C5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496375" y="6600226"/>
            <a:ext cx="9200408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3373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right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942" y="4632765"/>
            <a:ext cx="5503058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chemeClr val="accent3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2943" y="4971442"/>
            <a:ext cx="550305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5253CC2-D738-4AE2-8AEB-CE78170DC9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2943" y="2526766"/>
            <a:ext cx="5503057" cy="1821839"/>
          </a:xfrm>
        </p:spPr>
        <p:txBody>
          <a:bodyPr lIns="90000"/>
          <a:lstStyle>
            <a:lvl1pPr marL="0" indent="0">
              <a:buNone/>
              <a:defRPr sz="2799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  <a:lvl2pPr>
              <a:defRPr sz="2799"/>
            </a:lvl2pPr>
            <a:lvl3pPr>
              <a:defRPr sz="2799"/>
            </a:lvl3pPr>
            <a:lvl4pPr>
              <a:defRPr sz="2799"/>
            </a:lvl4pPr>
            <a:lvl5pPr>
              <a:defRPr sz="2799"/>
            </a:lvl5pPr>
          </a:lstStyle>
          <a:p>
            <a:pPr lvl="0"/>
            <a:r>
              <a:rPr lang="en-US"/>
              <a:t>Quote Copy, Georgia 28pts - Lorem ipsum dolor sit amet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5AAEE-3C69-4588-B965-34F674FC7F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8AFE218-46DE-48AC-BB26-5D0DD820C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3" name="Group 4">
            <a:extLst>
              <a:ext uri="{FF2B5EF4-FFF2-40B4-BE49-F238E27FC236}">
                <a16:creationId xmlns:a16="http://schemas.microsoft.com/office/drawing/2014/main" id="{BE07B292-B29B-4E6B-8D10-F22446AAA5E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70822508-2638-43B0-B690-4E00D9F86B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29E4B48-6C9C-427D-A6A6-6789B358AE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0CA3AEE-C2FA-400F-B823-9A2720A91A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1" name="Line 10">
            <a:extLst>
              <a:ext uri="{FF2B5EF4-FFF2-40B4-BE49-F238E27FC236}">
                <a16:creationId xmlns:a16="http://schemas.microsoft.com/office/drawing/2014/main" id="{4ADEB746-48CB-4FFA-B915-25907AAF33E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5315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fra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990B10DB-C97A-44F1-AAAE-E5C6DE31284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2"/>
            <a:ext cx="5988106" cy="685799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CF98AC58-9A24-4BF5-A084-F4A6763AE9D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896" y="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A81DCF95-AC96-464A-AFAD-17D1EDBE384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03896" y="353695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4F3E3-829F-484D-B8A4-DD7E9A914D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167C787A-3807-4AD3-9C2E-45741C956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428C6113-0769-4800-A34E-0BCE16A74E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13172DD8-AF3D-4C24-A3D0-C20FB53B27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F39CE059-81B8-4004-A4AD-1A5AA9C850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757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2093">
          <p15:clr>
            <a:srgbClr val="5ACBF0"/>
          </p15:clr>
        </p15:guide>
        <p15:guide id="4" orient="horz" pos="2228">
          <p15:clr>
            <a:srgbClr val="5ACBF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placeholder - 3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/>
          <p:nvPr userDrawn="1"/>
        </p:nvSpPr>
        <p:spPr>
          <a:xfrm>
            <a:off x="0" y="0"/>
            <a:ext cx="169600" cy="6858000"/>
          </a:xfrm>
          <a:prstGeom prst="rect">
            <a:avLst/>
          </a:prstGeom>
          <a:solidFill>
            <a:srgbClr val="EE29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8" name="Slide Number Placeholder 2"/>
          <p:cNvSpPr txBox="1">
            <a:spLocks/>
          </p:cNvSpPr>
          <p:nvPr userDrawn="1"/>
        </p:nvSpPr>
        <p:spPr>
          <a:xfrm>
            <a:off x="-186399" y="6642557"/>
            <a:ext cx="542400" cy="184666"/>
          </a:xfrm>
          <a:prstGeom prst="rect">
            <a:avLst/>
          </a:prstGeom>
        </p:spPr>
        <p:txBody>
          <a:bodyPr vert="horz" lIns="91392" tIns="45696" rIns="91392" bIns="45696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de-DE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E05EA-8EB7-4994-9B34-09892A67A7A9}" type="slidenum">
              <a:rPr lang="en-US" sz="600">
                <a:solidFill>
                  <a:srgbClr val="FFFFFF"/>
                </a:solidFill>
                <a:latin typeface="HelveticaNeueLT Std Thin" pitchFamily="34" charset="0"/>
              </a:rPr>
              <a:pPr algn="ctr"/>
              <a:t>‹N°›</a:t>
            </a:fld>
            <a:endParaRPr lang="en-US" sz="600">
              <a:solidFill>
                <a:srgbClr val="FFFFFF"/>
              </a:solidFill>
              <a:latin typeface="HelveticaNeueLT Std Thin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 bwMode="black">
          <a:xfrm rot="16200000">
            <a:off x="-801053" y="830160"/>
            <a:ext cx="1752600" cy="92285"/>
          </a:xfrm>
          <a:prstGeom prst="rect">
            <a:avLst/>
          </a:prstGeom>
          <a:noFill/>
        </p:spPr>
        <p:txBody>
          <a:bodyPr wrap="square" lIns="85685" tIns="0" rIns="0" bIns="0" rtlCol="0">
            <a:spAutoFit/>
          </a:bodyPr>
          <a:lstStyle/>
          <a:p>
            <a:pPr marL="0" indent="0" algn="ctr">
              <a:buClr>
                <a:schemeClr val="tx2"/>
              </a:buClr>
              <a:buFont typeface="Arial" pitchFamily="34" charset="0"/>
              <a:buNone/>
              <a:tabLst/>
            </a:pPr>
            <a:r>
              <a:rPr lang="en-US" sz="600" b="0" i="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Copyright </a:t>
            </a:r>
            <a:r>
              <a:rPr lang="en-US" sz="600" b="0" i="0" u="none" strike="noStrike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Sopra Banking Software 2015</a:t>
            </a:r>
            <a:endParaRPr lang="en-US" sz="400" b="0" u="none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1" y="408298"/>
            <a:ext cx="10972800" cy="601661"/>
          </a:xfrm>
          <a:prstGeom prst="rect">
            <a:avLst/>
          </a:prstGeom>
        </p:spPr>
        <p:txBody>
          <a:bodyPr/>
          <a:lstStyle>
            <a:lvl1pPr>
              <a:defRPr sz="3598" b="1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09601" y="1782761"/>
            <a:ext cx="10972800" cy="381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09601" y="986499"/>
            <a:ext cx="10972800" cy="381000"/>
          </a:xfrm>
          <a:prstGeom prst="rect">
            <a:avLst/>
          </a:prstGeom>
        </p:spPr>
        <p:txBody>
          <a:bodyPr/>
          <a:lstStyle>
            <a:lvl1pPr>
              <a:defRPr sz="2799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4187817"/>
      </p:ext>
    </p:extLst>
  </p:cSld>
  <p:clrMapOvr>
    <a:masterClrMapping/>
  </p:clrMapOvr>
  <p:transition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5678C24-9F85-4BE7-AA69-6302717443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351" y="294202"/>
            <a:ext cx="10341589" cy="6296627"/>
          </a:xfrm>
          <a:prstGeom prst="rect">
            <a:avLst/>
          </a:prstGeom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1746410" y="603250"/>
            <a:ext cx="8719289" cy="5626100"/>
          </a:xfrm>
          <a:solidFill>
            <a:schemeClr val="accent1">
              <a:alpha val="3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lang="en-IN" sz="1199" dirty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video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3A2ACC-02E4-4A4F-85CB-FC738CE45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4DBA399-83E9-49E7-B97B-AF8BDE31C4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9C1F2F15-E6BF-4B90-9239-011731E78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D92D9D7-6888-4725-9295-ED32E65B91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79684198-1747-4982-ABE7-5B4CC48A2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6B30C87-3D57-4E43-9170-CBFB2E1011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244219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not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6BCEC4E-DB34-4886-B2C9-68C09389B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2D3A0D6B-4801-46A3-8A8C-3A6DE53198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29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0CB308C-E3F0-4A5C-85C8-D855F7EF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32C2CE10-029E-46DD-9CDD-1C3CB17E5FB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C3FA940F-248E-4E33-8CBE-23CFDF8A89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1C9AD4E5-5352-4CCC-9B5C-5748B7D3A5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4DE656D5-0ADB-40B1-8440-B4E6412B1B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375350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406727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iler 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55087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pic>
        <p:nvPicPr>
          <p:cNvPr id="65" name="SVG">
            <a:extLst>
              <a:ext uri="{FF2B5EF4-FFF2-40B4-BE49-F238E27FC236}">
                <a16:creationId xmlns:a16="http://schemas.microsoft.com/office/drawing/2014/main" id="{9F455647-0D30-9A45-9689-71478D648B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401842"/>
            <a:ext cx="379723" cy="1044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EE7FDB6-B2F6-4A7C-9262-097EB935EE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257854" y="632642"/>
            <a:ext cx="203122" cy="237465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2902670" y="6680348"/>
            <a:ext cx="6386662" cy="12915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50" b="0" i="0" kern="1200" spc="8" noProof="0">
                <a:solidFill>
                  <a:schemeClr val="bg2"/>
                </a:solidFill>
                <a:latin typeface="Lato" panose="020F0502020204030203" pitchFamily="34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3457835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46EA45-EC9E-483F-B6F2-FED34E142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88811-36E7-432E-A960-88E6F69A3A5E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C4F76-C4BF-45B4-BE8C-9B2C81623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F200BC-C908-425A-897E-EA0DE6FFD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386D-B2B8-4664-84CD-DB98329E9D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890650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3689E53-B713-7447-AB35-32BF4E7858A9}"/>
              </a:ext>
            </a:extLst>
          </p:cNvPr>
          <p:cNvSpPr/>
          <p:nvPr userDrawn="1"/>
        </p:nvSpPr>
        <p:spPr>
          <a:xfrm flipH="1">
            <a:off x="1" y="1"/>
            <a:ext cx="3765209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B89E2E-1088-374C-A8D9-98CDEF21958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84134" y="723900"/>
            <a:ext cx="6728779" cy="5400000"/>
          </a:xfrm>
        </p:spPr>
        <p:txBody>
          <a:bodyPr>
            <a:noAutofit/>
          </a:bodyPr>
          <a:lstStyle>
            <a:lvl1pPr>
              <a:defRPr>
                <a:latin typeface="EYInterstate Light" panose="02000506000000020004" pitchFamily="2" charset="0"/>
              </a:defRPr>
            </a:lvl1pPr>
            <a:lvl2pPr>
              <a:defRPr>
                <a:latin typeface="EYInterstate Light" panose="02000506000000020004" pitchFamily="2" charset="0"/>
              </a:defRPr>
            </a:lvl2pPr>
            <a:lvl3pPr>
              <a:defRPr>
                <a:latin typeface="EYInterstate Light" panose="02000506000000020004" pitchFamily="2" charset="0"/>
              </a:defRPr>
            </a:lvl3pPr>
            <a:lvl4pPr>
              <a:defRPr>
                <a:latin typeface="EYInterstate Light" panose="02000506000000020004" pitchFamily="2" charset="0"/>
              </a:defRPr>
            </a:lvl4pPr>
            <a:lvl5pPr>
              <a:defRPr>
                <a:latin typeface="EYInterstate Light" panose="02000506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F8B7B4B-E049-2844-A584-B325505A95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90" y="762603"/>
            <a:ext cx="2921806" cy="6805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18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686349-A1F4-754A-8159-F858F51B2E98}"/>
              </a:ext>
            </a:extLst>
          </p:cNvPr>
          <p:cNvCxnSpPr>
            <a:cxnSpLocks/>
          </p:cNvCxnSpPr>
          <p:nvPr/>
        </p:nvCxnSpPr>
        <p:spPr>
          <a:xfrm>
            <a:off x="3764309" y="15114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17">
            <a:extLst>
              <a:ext uri="{FF2B5EF4-FFF2-40B4-BE49-F238E27FC236}">
                <a16:creationId xmlns:a16="http://schemas.microsoft.com/office/drawing/2014/main" id="{582DCBF8-E9DF-9946-A24C-7CB8DE3E3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9088" y="2163763"/>
            <a:ext cx="2923200" cy="3960000"/>
          </a:xfrm>
          <a:prstGeom prst="rect">
            <a:avLst/>
          </a:prstGeom>
        </p:spPr>
        <p:txBody>
          <a:bodyPr lIns="0">
            <a:no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90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2pPr>
            <a:lvl3pPr marL="101585" indent="-101585">
              <a:spcBef>
                <a:spcPts val="0"/>
              </a:spcBef>
              <a:spcAft>
                <a:spcPts val="450"/>
              </a:spcAft>
              <a:buSzPct val="120000"/>
              <a:buFont typeface="Arial" panose="020B0604020202020204" pitchFamily="34" charset="0"/>
              <a:buChar char="•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3pPr>
            <a:lvl4pPr marL="225369" indent="-103160">
              <a:spcBef>
                <a:spcPts val="0"/>
              </a:spcBef>
              <a:spcAft>
                <a:spcPts val="300"/>
              </a:spcAft>
              <a:buSzPct val="80000"/>
              <a:buFont typeface="Courier New" panose="02070309020205020404" pitchFamily="49" charset="0"/>
              <a:buChar char="o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4pPr>
            <a:lvl5pPr marL="0" indent="-144446">
              <a:spcBef>
                <a:spcPts val="0"/>
              </a:spcBef>
              <a:spcAft>
                <a:spcPts val="300"/>
              </a:spcAft>
              <a:buSzPct val="100000"/>
              <a:buFont typeface="+mj-lt"/>
              <a:buAutoNum type="arabicPeriod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5pPr>
          </a:lstStyle>
          <a:p>
            <a:pPr lvl="0"/>
            <a:r>
              <a:rPr lang="en-GB" noProof="0"/>
              <a:t>Click to edit [12pt bold/light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EA2BCA72-896D-684F-A806-B02D55B73D5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7" y="1582699"/>
            <a:ext cx="29232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20000"/>
              </a:lnSpc>
              <a:buNone/>
              <a:defRPr sz="9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[12pt light]</a:t>
            </a:r>
          </a:p>
        </p:txBody>
      </p:sp>
      <p:pic>
        <p:nvPicPr>
          <p:cNvPr id="29" name="SVG">
            <a:extLst>
              <a:ext uri="{FF2B5EF4-FFF2-40B4-BE49-F238E27FC236}">
                <a16:creationId xmlns:a16="http://schemas.microsoft.com/office/drawing/2014/main" id="{DB7377B0-C123-AB4D-9E93-59B5E41585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871297"/>
            <a:ext cx="379723" cy="10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1604557-4753-44EF-8AF5-EF0CD87CA81B}"/>
              </a:ext>
            </a:extLst>
          </p:cNvPr>
          <p:cNvSpPr txBox="1"/>
          <p:nvPr userDrawn="1"/>
        </p:nvSpPr>
        <p:spPr>
          <a:xfrm>
            <a:off x="3868897" y="6697418"/>
            <a:ext cx="6624000" cy="1108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l" defTabSz="825108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EYInterstate Light" panose="02000506000000020004" pitchFamily="2" charset="0"/>
                <a:ea typeface="EYInterstate Bold"/>
                <a:cs typeface="EYInterstate Bold"/>
                <a:sym typeface="EYInterstate Bold"/>
              </a:rPr>
              <a:t>© 2021 Propriété d'Ernst &amp; Young Consulting – Confidentiel. Cette proposition de services, à votre seul usage interne, est indissociable des éléments de contexte qui ont permis de l’établir.</a:t>
            </a:r>
          </a:p>
        </p:txBody>
      </p:sp>
      <p:sp>
        <p:nvSpPr>
          <p:cNvPr id="17" name="Numéro de diapositive">
            <a:extLst>
              <a:ext uri="{FF2B5EF4-FFF2-40B4-BE49-F238E27FC236}">
                <a16:creationId xmlns:a16="http://schemas.microsoft.com/office/drawing/2014/main" id="{3B416D0E-88F4-47B9-B6A1-E7AAB1294382}"/>
              </a:ext>
            </a:extLst>
          </p:cNvPr>
          <p:cNvSpPr txBox="1">
            <a:spLocks/>
          </p:cNvSpPr>
          <p:nvPr userDrawn="1"/>
        </p:nvSpPr>
        <p:spPr>
          <a:xfrm>
            <a:off x="11665804" y="6706267"/>
            <a:ext cx="102592" cy="9233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>
              <a:defRPr lang="fr-FR"/>
            </a:defPPr>
            <a:lvl1pPr marL="0" algn="ctr" defTabSz="914400" rtl="0" eaLnBrk="1" latinLnBrk="0" hangingPunct="1">
              <a:lnSpc>
                <a:spcPct val="100000"/>
              </a:lnSpc>
              <a:defRPr sz="700" kern="1200">
                <a:solidFill>
                  <a:schemeClr val="accent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12554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600" b="0" i="0" u="none" strike="noStrike" kern="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EYInterstate Light" panose="02000506000000020004" pitchFamily="2" charset="0"/>
                <a:sym typeface="EYInterstate Bold"/>
              </a:rPr>
              <a:pPr marL="0" marR="0" lvl="0" indent="0" algn="ctr" defTabSz="412554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600" b="0" i="0" u="none" strike="noStrike" kern="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EYInterstate Light" panose="02000506000000020004" pitchFamily="2" charset="0"/>
              <a:sym typeface="EYInterstate Bold"/>
            </a:endParaRPr>
          </a:p>
        </p:txBody>
      </p:sp>
    </p:spTree>
    <p:extLst>
      <p:ext uri="{BB962C8B-B14F-4D97-AF65-F5344CB8AC3E}">
        <p14:creationId xmlns:p14="http://schemas.microsoft.com/office/powerpoint/2010/main" val="387469891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tx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B85F82-AB09-4AC5-B513-3F905EE35A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10" name="Cover Title Presentation Regular"/>
          <p:cNvSpPr>
            <a:spLocks noGrp="1"/>
          </p:cNvSpPr>
          <p:nvPr>
            <p:ph type="ctrTitle"/>
          </p:nvPr>
        </p:nvSpPr>
        <p:spPr>
          <a:xfrm>
            <a:off x="910715" y="964381"/>
            <a:ext cx="7220000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910715" y="1942789"/>
            <a:ext cx="7220000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546C77-274F-4BF8-B858-C89F402F8F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601" y="5413497"/>
            <a:ext cx="551037" cy="64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6171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Y Panel large"/>
          <p:cNvSpPr>
            <a:spLocks noChangeAspect="1"/>
          </p:cNvSpPr>
          <p:nvPr userDrawn="1"/>
        </p:nvSpPr>
        <p:spPr bwMode="gray">
          <a:xfrm rot="10800000">
            <a:off x="4368557" y="457201"/>
            <a:ext cx="7217664" cy="4570413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GB" sz="1799"/>
          </a:p>
        </p:txBody>
      </p:sp>
      <p:sp>
        <p:nvSpPr>
          <p:cNvPr id="9" name="Cover Title Presentation Regular"/>
          <p:cNvSpPr>
            <a:spLocks noGrp="1"/>
          </p:cNvSpPr>
          <p:nvPr>
            <p:ph type="ctrTitle"/>
          </p:nvPr>
        </p:nvSpPr>
        <p:spPr>
          <a:xfrm>
            <a:off x="4807240" y="1737360"/>
            <a:ext cx="6397468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4807240" y="2724912"/>
            <a:ext cx="6397468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12" name="EYLogoGrayCover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40096"/>
            <a:ext cx="987038" cy="115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0588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Y Frame small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83" y="615950"/>
            <a:ext cx="7727100" cy="3575050"/>
          </a:xfrm>
          <a:prstGeom prst="rect">
            <a:avLst/>
          </a:prstGeom>
        </p:spPr>
      </p:pic>
      <p:pic>
        <p:nvPicPr>
          <p:cNvPr id="14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8" name="EYLogoGrayCover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10252"/>
            <a:ext cx="987038" cy="1156968"/>
          </a:xfrm>
          <a:prstGeom prst="rect">
            <a:avLst/>
          </a:prstGeom>
        </p:spPr>
      </p:pic>
      <p:sp>
        <p:nvSpPr>
          <p:cNvPr id="19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1005317" y="2240280"/>
            <a:ext cx="6875882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1005317" y="3218688"/>
            <a:ext cx="6875882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1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93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07643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EY Frame large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89" y="384047"/>
            <a:ext cx="5410430" cy="4572744"/>
          </a:xfrm>
          <a:prstGeom prst="rect">
            <a:avLst/>
          </a:prstGeom>
        </p:spPr>
      </p:pic>
      <p:pic>
        <p:nvPicPr>
          <p:cNvPr id="18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9" name="EYLogoGrayCover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40096"/>
            <a:ext cx="987038" cy="1156968"/>
          </a:xfrm>
          <a:prstGeom prst="rect">
            <a:avLst/>
          </a:prstGeom>
        </p:spPr>
      </p:pic>
      <p:sp>
        <p:nvSpPr>
          <p:cNvPr id="20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996177" y="1691640"/>
            <a:ext cx="4595007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996177" y="2660904"/>
            <a:ext cx="4595007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80470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1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35313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4376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356438">
              <a:defRPr/>
            </a:lvl2pPr>
            <a:lvl3pPr marL="712875">
              <a:defRPr/>
            </a:lvl3pPr>
            <a:lvl4pPr marL="1069313">
              <a:defRPr/>
            </a:lvl4pPr>
            <a:lvl5pPr marL="1425751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54465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733109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564318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28969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612329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 marL="1080547" indent="-357009"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12329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508422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7486" y="1025527"/>
            <a:ext cx="109728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998" b="1">
                <a:solidFill>
                  <a:schemeClr val="bg2"/>
                </a:solidFill>
                <a:latin typeface="+mn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160847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7DF7AC4-5778-40A9-A52D-11FDB0B308FD}"/>
              </a:ext>
            </a:extLst>
          </p:cNvPr>
          <p:cNvSpPr txBox="1"/>
          <p:nvPr userDrawn="1"/>
        </p:nvSpPr>
        <p:spPr>
          <a:xfrm>
            <a:off x="0" y="6533739"/>
            <a:ext cx="12192000" cy="193899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0" indent="0" algn="ctr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  <a:buFont typeface="Arial" pitchFamily="34" charset="0"/>
              <a:buNone/>
            </a:pPr>
            <a:fld id="{D60A3E8D-8FA2-44ED-A820-2E2ACCE2E63E}" type="slidenum">
              <a:rPr lang="fr-FR" sz="1200" smtClean="0">
                <a:solidFill>
                  <a:schemeClr val="bg1"/>
                </a:solidFill>
              </a:rPr>
              <a:pPr marL="0" indent="0" algn="ctr">
                <a:lnSpc>
                  <a:spcPct val="85000"/>
                </a:lnSpc>
                <a:spcAft>
                  <a:spcPts val="600"/>
                </a:spcAft>
                <a:buClr>
                  <a:schemeClr val="accent2"/>
                </a:buClr>
                <a:buSzPct val="70000"/>
                <a:buFont typeface="Arial" pitchFamily="34" charset="0"/>
                <a:buNone/>
              </a:pPr>
              <a:t>‹N°›</a:t>
            </a:fld>
            <a:endParaRPr lang="fr-FR" sz="120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1855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927507761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865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2pPr>
            <a:lvl3pPr marL="176125" indent="-176125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3pPr>
            <a:lvl4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4pPr>
            <a:lvl5pPr marL="188819" indent="-188819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924102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457773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placeholder - 3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/>
          <p:nvPr userDrawn="1"/>
        </p:nvSpPr>
        <p:spPr>
          <a:xfrm>
            <a:off x="0" y="0"/>
            <a:ext cx="169600" cy="6858000"/>
          </a:xfrm>
          <a:prstGeom prst="rect">
            <a:avLst/>
          </a:prstGeom>
          <a:solidFill>
            <a:srgbClr val="EE29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8" name="Slide Number Placeholder 2"/>
          <p:cNvSpPr txBox="1">
            <a:spLocks/>
          </p:cNvSpPr>
          <p:nvPr userDrawn="1"/>
        </p:nvSpPr>
        <p:spPr>
          <a:xfrm>
            <a:off x="-186399" y="6642557"/>
            <a:ext cx="542400" cy="184666"/>
          </a:xfrm>
          <a:prstGeom prst="rect">
            <a:avLst/>
          </a:prstGeom>
        </p:spPr>
        <p:txBody>
          <a:bodyPr vert="horz" lIns="91392" tIns="45696" rIns="91392" bIns="45696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de-DE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E05EA-8EB7-4994-9B34-09892A67A7A9}" type="slidenum">
              <a:rPr lang="en-US" sz="600">
                <a:solidFill>
                  <a:srgbClr val="FFFFFF"/>
                </a:solidFill>
                <a:latin typeface="HelveticaNeueLT Std Thin" pitchFamily="34" charset="0"/>
              </a:rPr>
              <a:pPr algn="ctr"/>
              <a:t>‹N°›</a:t>
            </a:fld>
            <a:endParaRPr lang="en-US" sz="600">
              <a:solidFill>
                <a:srgbClr val="FFFFFF"/>
              </a:solidFill>
              <a:latin typeface="HelveticaNeueLT Std Thin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 bwMode="black">
          <a:xfrm rot="16200000">
            <a:off x="-801053" y="830160"/>
            <a:ext cx="1752600" cy="92285"/>
          </a:xfrm>
          <a:prstGeom prst="rect">
            <a:avLst/>
          </a:prstGeom>
          <a:noFill/>
        </p:spPr>
        <p:txBody>
          <a:bodyPr wrap="square" lIns="85685" tIns="0" rIns="0" bIns="0" rtlCol="0">
            <a:spAutoFit/>
          </a:bodyPr>
          <a:lstStyle/>
          <a:p>
            <a:pPr marL="0" indent="0" algn="ctr">
              <a:buClr>
                <a:schemeClr val="tx2"/>
              </a:buClr>
              <a:buFont typeface="Arial" pitchFamily="34" charset="0"/>
              <a:buNone/>
              <a:tabLst/>
            </a:pPr>
            <a:r>
              <a:rPr lang="en-US" sz="600" b="0" i="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Copyright </a:t>
            </a:r>
            <a:r>
              <a:rPr lang="en-US" sz="600" b="0" i="0" u="none" strike="noStrike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Sopra Banking Software 2015</a:t>
            </a:r>
            <a:endParaRPr lang="en-US" sz="400" b="0" u="none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1" y="408298"/>
            <a:ext cx="10972800" cy="601661"/>
          </a:xfrm>
          <a:prstGeom prst="rect">
            <a:avLst/>
          </a:prstGeom>
        </p:spPr>
        <p:txBody>
          <a:bodyPr/>
          <a:lstStyle>
            <a:lvl1pPr>
              <a:defRPr sz="3598" b="1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09601" y="1782761"/>
            <a:ext cx="10972800" cy="381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09601" y="986499"/>
            <a:ext cx="10972800" cy="381000"/>
          </a:xfrm>
          <a:prstGeom prst="rect">
            <a:avLst/>
          </a:prstGeom>
        </p:spPr>
        <p:txBody>
          <a:bodyPr/>
          <a:lstStyle>
            <a:lvl1pPr>
              <a:defRPr sz="2799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3124240"/>
      </p:ext>
    </p:extLst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178782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204437195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, sous-titre 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687944" y="1484316"/>
            <a:ext cx="10784681" cy="46815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 bwMode="gray">
          <a:xfrm>
            <a:off x="725921" y="316182"/>
            <a:ext cx="10727167" cy="332547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 bwMode="gray">
          <a:xfrm>
            <a:off x="6856060" y="6468455"/>
            <a:ext cx="1448218" cy="20610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02/02/2021</a:t>
            </a: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 bwMode="gray">
          <a:xfrm>
            <a:off x="708643" y="6502209"/>
            <a:ext cx="6059455" cy="162152"/>
          </a:xfrm>
          <a:prstGeom prst="rect">
            <a:avLst/>
          </a:prstGeom>
        </p:spPr>
        <p:txBody>
          <a:bodyPr/>
          <a:lstStyle>
            <a:lvl1pPr>
              <a:defRPr sz="999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Caisse des Dépôts - Proposition de services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 bwMode="gray">
          <a:xfrm>
            <a:off x="162851" y="6502209"/>
            <a:ext cx="394969" cy="16215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43E6FD-AB27-4108-A2FC-346BB5F75E3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 bwMode="gray">
          <a:xfrm>
            <a:off x="725920" y="656683"/>
            <a:ext cx="10727267" cy="269875"/>
          </a:xfrm>
          <a:prstGeom prst="rect">
            <a:avLst/>
          </a:prstGeom>
        </p:spPr>
        <p:txBody>
          <a:bodyPr vert="horz" lIns="0" tIns="45710" rIns="0" bIns="45710" rtlCol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lang="fr-FR" sz="1799" cap="all" smtClean="0">
                <a:solidFill>
                  <a:srgbClr val="CF022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en-GB"/>
            </a:lvl5pPr>
          </a:lstStyle>
          <a:p>
            <a:pPr marL="0" lvl="0">
              <a:lnSpc>
                <a:spcPct val="90000"/>
              </a:lnSpc>
              <a:spcBef>
                <a:spcPct val="0"/>
              </a:spcBef>
            </a:pPr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37438666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8A7A8201-381E-4C58-B577-411647E34FC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8A7A8201-381E-4C58-B577-411647E34F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reeform 16">
            <a:extLst>
              <a:ext uri="{FF2B5EF4-FFF2-40B4-BE49-F238E27FC236}">
                <a16:creationId xmlns:a16="http://schemas.microsoft.com/office/drawing/2014/main" id="{AD8092E8-B4BA-4E77-AC78-4C76F1B3F30B}"/>
              </a:ext>
            </a:extLst>
          </p:cNvPr>
          <p:cNvSpPr>
            <a:spLocks/>
          </p:cNvSpPr>
          <p:nvPr userDrawn="1"/>
        </p:nvSpPr>
        <p:spPr bwMode="auto">
          <a:xfrm>
            <a:off x="790059" y="657030"/>
            <a:ext cx="5137636" cy="3462485"/>
          </a:xfrm>
          <a:custGeom>
            <a:avLst/>
            <a:gdLst>
              <a:gd name="T0" fmla="*/ 3130 w 3130"/>
              <a:gd name="T1" fmla="*/ 0 h 3196"/>
              <a:gd name="T2" fmla="*/ 3130 w 3130"/>
              <a:gd name="T3" fmla="*/ 0 h 3196"/>
              <a:gd name="T4" fmla="*/ 0 w 3130"/>
              <a:gd name="T5" fmla="*/ 555 h 3196"/>
              <a:gd name="T6" fmla="*/ 0 w 3130"/>
              <a:gd name="T7" fmla="*/ 3196 h 3196"/>
              <a:gd name="T8" fmla="*/ 3130 w 3130"/>
              <a:gd name="T9" fmla="*/ 3196 h 3196"/>
              <a:gd name="T10" fmla="*/ 3130 w 3130"/>
              <a:gd name="T11" fmla="*/ 0 h 3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30" h="3196">
                <a:moveTo>
                  <a:pt x="3130" y="0"/>
                </a:moveTo>
                <a:lnTo>
                  <a:pt x="3130" y="0"/>
                </a:lnTo>
                <a:lnTo>
                  <a:pt x="0" y="555"/>
                </a:lnTo>
                <a:lnTo>
                  <a:pt x="0" y="3196"/>
                </a:lnTo>
                <a:lnTo>
                  <a:pt x="3130" y="3196"/>
                </a:lnTo>
                <a:lnTo>
                  <a:pt x="31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57372">
              <a:lnSpc>
                <a:spcPct val="110000"/>
              </a:lnSpc>
            </a:pPr>
            <a:endParaRPr lang="fr-FR" sz="1899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4">
            <a:extLst>
              <a:ext uri="{FF2B5EF4-FFF2-40B4-BE49-F238E27FC236}">
                <a16:creationId xmlns:a16="http://schemas.microsoft.com/office/drawing/2014/main" id="{F5CEF92F-65DD-4FC2-9D90-412E9266078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907" y="5531062"/>
            <a:ext cx="1059618" cy="1102467"/>
          </a:xfrm>
          <a:prstGeom prst="rect">
            <a:avLst/>
          </a:prstGeom>
        </p:spPr>
      </p:pic>
      <p:sp>
        <p:nvSpPr>
          <p:cNvPr id="29" name="Subtitle 2">
            <a:extLst>
              <a:ext uri="{FF2B5EF4-FFF2-40B4-BE49-F238E27FC236}">
                <a16:creationId xmlns:a16="http://schemas.microsoft.com/office/drawing/2014/main" id="{5288104D-4154-4609-BF07-DF2B566DF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112" y="1594648"/>
            <a:ext cx="4525539" cy="968400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646464"/>
                </a:solidFill>
                <a:latin typeface="Arial" panose="020B0604020202020204" pitchFamily="34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A02C04-EA2C-42DD-ABCC-353394A0BD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0" t="-3" r="-303"/>
          <a:stretch/>
        </p:blipFill>
        <p:spPr>
          <a:xfrm>
            <a:off x="9029700" y="5531062"/>
            <a:ext cx="1143000" cy="110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94121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tx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B85F82-AB09-4AC5-B513-3F905EE35A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10" name="Cover Title Presentation Regular"/>
          <p:cNvSpPr>
            <a:spLocks noGrp="1"/>
          </p:cNvSpPr>
          <p:nvPr>
            <p:ph type="ctrTitle"/>
          </p:nvPr>
        </p:nvSpPr>
        <p:spPr>
          <a:xfrm>
            <a:off x="910715" y="964381"/>
            <a:ext cx="7220000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910715" y="1942789"/>
            <a:ext cx="7220000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546C77-274F-4BF8-B858-C89F402F8F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601" y="5413497"/>
            <a:ext cx="551037" cy="64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12046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Y Panel large"/>
          <p:cNvSpPr>
            <a:spLocks noChangeAspect="1"/>
          </p:cNvSpPr>
          <p:nvPr userDrawn="1"/>
        </p:nvSpPr>
        <p:spPr bwMode="gray">
          <a:xfrm rot="10800000">
            <a:off x="4368557" y="457201"/>
            <a:ext cx="7217664" cy="4570413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GB" sz="1799"/>
          </a:p>
        </p:txBody>
      </p:sp>
      <p:sp>
        <p:nvSpPr>
          <p:cNvPr id="9" name="Cover Title Presentation Regular"/>
          <p:cNvSpPr>
            <a:spLocks noGrp="1"/>
          </p:cNvSpPr>
          <p:nvPr>
            <p:ph type="ctrTitle"/>
          </p:nvPr>
        </p:nvSpPr>
        <p:spPr>
          <a:xfrm>
            <a:off x="4807240" y="1737360"/>
            <a:ext cx="6397468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4807240" y="2724912"/>
            <a:ext cx="6397468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12" name="EYLogoGrayCover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40096"/>
            <a:ext cx="987038" cy="115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49633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Y Frame small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83" y="615950"/>
            <a:ext cx="7727100" cy="3575050"/>
          </a:xfrm>
          <a:prstGeom prst="rect">
            <a:avLst/>
          </a:prstGeom>
        </p:spPr>
      </p:pic>
      <p:pic>
        <p:nvPicPr>
          <p:cNvPr id="14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8" name="EYLogoGrayCover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10252"/>
            <a:ext cx="987038" cy="1156968"/>
          </a:xfrm>
          <a:prstGeom prst="rect">
            <a:avLst/>
          </a:prstGeom>
        </p:spPr>
      </p:pic>
      <p:sp>
        <p:nvSpPr>
          <p:cNvPr id="19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1005317" y="2240280"/>
            <a:ext cx="6875882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1005317" y="3218688"/>
            <a:ext cx="6875882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1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4137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, sous-titre 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687944" y="1484316"/>
            <a:ext cx="10784681" cy="46815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 bwMode="gray">
          <a:xfrm>
            <a:off x="725921" y="316182"/>
            <a:ext cx="10727167" cy="332547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 bwMode="gray">
          <a:xfrm>
            <a:off x="6856060" y="6468455"/>
            <a:ext cx="1448218" cy="20610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02/02/2021</a:t>
            </a: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 bwMode="gray">
          <a:xfrm>
            <a:off x="708643" y="6502209"/>
            <a:ext cx="6059455" cy="162152"/>
          </a:xfrm>
          <a:prstGeom prst="rect">
            <a:avLst/>
          </a:prstGeom>
        </p:spPr>
        <p:txBody>
          <a:bodyPr/>
          <a:lstStyle>
            <a:lvl1pPr>
              <a:defRPr sz="999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Caisse des Dépôts - Proposition de services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 bwMode="gray">
          <a:xfrm>
            <a:off x="162851" y="6502209"/>
            <a:ext cx="394969" cy="16215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43E6FD-AB27-4108-A2FC-346BB5F75E3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 bwMode="gray">
          <a:xfrm>
            <a:off x="725920" y="656683"/>
            <a:ext cx="10727267" cy="269875"/>
          </a:xfrm>
          <a:prstGeom prst="rect">
            <a:avLst/>
          </a:prstGeom>
        </p:spPr>
        <p:txBody>
          <a:bodyPr vert="horz" lIns="0" tIns="45710" rIns="0" bIns="45710" rtlCol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lang="fr-FR" sz="1799" cap="all" smtClean="0">
                <a:solidFill>
                  <a:srgbClr val="CF022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en-GB"/>
            </a:lvl5pPr>
          </a:lstStyle>
          <a:p>
            <a:pPr marL="0" lvl="0">
              <a:lnSpc>
                <a:spcPct val="90000"/>
              </a:lnSpc>
              <a:spcBef>
                <a:spcPct val="0"/>
              </a:spcBef>
            </a:pPr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7187404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EY Frame large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89" y="384047"/>
            <a:ext cx="5410430" cy="4572744"/>
          </a:xfrm>
          <a:prstGeom prst="rect">
            <a:avLst/>
          </a:prstGeom>
        </p:spPr>
      </p:pic>
      <p:pic>
        <p:nvPicPr>
          <p:cNvPr id="18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9" name="EYLogoGrayCover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40096"/>
            <a:ext cx="987038" cy="1156968"/>
          </a:xfrm>
          <a:prstGeom prst="rect">
            <a:avLst/>
          </a:prstGeom>
        </p:spPr>
      </p:pic>
      <p:sp>
        <p:nvSpPr>
          <p:cNvPr id="20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996177" y="1691640"/>
            <a:ext cx="4595007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996177" y="2660904"/>
            <a:ext cx="4595007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33580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1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30170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47724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356438">
              <a:defRPr/>
            </a:lvl2pPr>
            <a:lvl3pPr marL="712875">
              <a:defRPr/>
            </a:lvl3pPr>
            <a:lvl4pPr marL="1069313">
              <a:defRPr/>
            </a:lvl4pPr>
            <a:lvl5pPr marL="1425751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255392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78213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82154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00403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612329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 marL="1080547" indent="-357009"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12329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232163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7486" y="1025527"/>
            <a:ext cx="109728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998" b="1">
                <a:solidFill>
                  <a:schemeClr val="bg2"/>
                </a:solidFill>
                <a:latin typeface="+mn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389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0994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B0330C-6F25-40AC-A96F-54671E0C9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2AF2D7D-D825-449A-8994-EA6AC39C59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F52CAF0-E1C9-449A-AE8F-6FFFFE929A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F32D399-D521-4584-B4F8-58BE134AEA4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6774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865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2pPr>
            <a:lvl3pPr marL="176125" indent="-176125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3pPr>
            <a:lvl4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4pPr>
            <a:lvl5pPr marL="188819" indent="-188819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993593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66123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placeholder - 3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/>
          <p:nvPr userDrawn="1"/>
        </p:nvSpPr>
        <p:spPr>
          <a:xfrm>
            <a:off x="0" y="0"/>
            <a:ext cx="169600" cy="6858000"/>
          </a:xfrm>
          <a:prstGeom prst="rect">
            <a:avLst/>
          </a:prstGeom>
          <a:solidFill>
            <a:srgbClr val="EE29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8" name="Slide Number Placeholder 2"/>
          <p:cNvSpPr txBox="1">
            <a:spLocks/>
          </p:cNvSpPr>
          <p:nvPr userDrawn="1"/>
        </p:nvSpPr>
        <p:spPr>
          <a:xfrm>
            <a:off x="-186399" y="6642557"/>
            <a:ext cx="542400" cy="184666"/>
          </a:xfrm>
          <a:prstGeom prst="rect">
            <a:avLst/>
          </a:prstGeom>
        </p:spPr>
        <p:txBody>
          <a:bodyPr vert="horz" lIns="91392" tIns="45696" rIns="91392" bIns="45696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de-DE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E05EA-8EB7-4994-9B34-09892A67A7A9}" type="slidenum">
              <a:rPr lang="en-US" sz="600">
                <a:solidFill>
                  <a:srgbClr val="FFFFFF"/>
                </a:solidFill>
                <a:latin typeface="HelveticaNeueLT Std Thin" pitchFamily="34" charset="0"/>
              </a:rPr>
              <a:pPr algn="ctr"/>
              <a:t>‹N°›</a:t>
            </a:fld>
            <a:endParaRPr lang="en-US" sz="600">
              <a:solidFill>
                <a:srgbClr val="FFFFFF"/>
              </a:solidFill>
              <a:latin typeface="HelveticaNeueLT Std Thin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 bwMode="black">
          <a:xfrm rot="16200000">
            <a:off x="-801053" y="830160"/>
            <a:ext cx="1752600" cy="92285"/>
          </a:xfrm>
          <a:prstGeom prst="rect">
            <a:avLst/>
          </a:prstGeom>
          <a:noFill/>
        </p:spPr>
        <p:txBody>
          <a:bodyPr wrap="square" lIns="85685" tIns="0" rIns="0" bIns="0" rtlCol="0">
            <a:spAutoFit/>
          </a:bodyPr>
          <a:lstStyle/>
          <a:p>
            <a:pPr marL="0" indent="0" algn="ctr">
              <a:buClr>
                <a:schemeClr val="tx2"/>
              </a:buClr>
              <a:buFont typeface="Arial" pitchFamily="34" charset="0"/>
              <a:buNone/>
              <a:tabLst/>
            </a:pPr>
            <a:r>
              <a:rPr lang="en-US" sz="600" b="0" i="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Copyright </a:t>
            </a:r>
            <a:r>
              <a:rPr lang="en-US" sz="600" b="0" i="0" u="none" strike="noStrike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Sopra Banking Software 2015</a:t>
            </a:r>
            <a:endParaRPr lang="en-US" sz="400" b="0" u="none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1" y="408298"/>
            <a:ext cx="10972800" cy="601661"/>
          </a:xfrm>
          <a:prstGeom prst="rect">
            <a:avLst/>
          </a:prstGeom>
        </p:spPr>
        <p:txBody>
          <a:bodyPr/>
          <a:lstStyle>
            <a:lvl1pPr>
              <a:defRPr sz="3598" b="1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09601" y="1782761"/>
            <a:ext cx="10972800" cy="381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09601" y="986499"/>
            <a:ext cx="10972800" cy="381000"/>
          </a:xfrm>
          <a:prstGeom prst="rect">
            <a:avLst/>
          </a:prstGeom>
        </p:spPr>
        <p:txBody>
          <a:bodyPr/>
          <a:lstStyle>
            <a:lvl1pPr>
              <a:defRPr sz="2799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4130037"/>
      </p:ext>
    </p:extLst>
  </p:cSld>
  <p:clrMapOvr>
    <a:masterClrMapping/>
  </p:clrMapOvr>
  <p:transition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895992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5677766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, sous-titre 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687944" y="1484316"/>
            <a:ext cx="10784681" cy="46815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 bwMode="gray">
          <a:xfrm>
            <a:off x="725921" y="316182"/>
            <a:ext cx="10727167" cy="332547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 bwMode="gray">
          <a:xfrm>
            <a:off x="6856060" y="6468455"/>
            <a:ext cx="1448218" cy="20610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02/02/2021</a:t>
            </a: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 bwMode="gray">
          <a:xfrm>
            <a:off x="708643" y="6502209"/>
            <a:ext cx="6059455" cy="162152"/>
          </a:xfrm>
          <a:prstGeom prst="rect">
            <a:avLst/>
          </a:prstGeom>
        </p:spPr>
        <p:txBody>
          <a:bodyPr/>
          <a:lstStyle>
            <a:lvl1pPr>
              <a:defRPr sz="999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Caisse des Dépôts - Proposition de services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 bwMode="gray">
          <a:xfrm>
            <a:off x="162851" y="6502209"/>
            <a:ext cx="394969" cy="16215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43E6FD-AB27-4108-A2FC-346BB5F75E3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 bwMode="gray">
          <a:xfrm>
            <a:off x="725920" y="656683"/>
            <a:ext cx="10727267" cy="269875"/>
          </a:xfrm>
          <a:prstGeom prst="rect">
            <a:avLst/>
          </a:prstGeom>
        </p:spPr>
        <p:txBody>
          <a:bodyPr vert="horz" lIns="0" tIns="45710" rIns="0" bIns="45710" rtlCol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lang="fr-FR" sz="1799" cap="all" smtClean="0">
                <a:solidFill>
                  <a:srgbClr val="CF022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en-GB"/>
            </a:lvl5pPr>
          </a:lstStyle>
          <a:p>
            <a:pPr marL="0" lvl="0">
              <a:lnSpc>
                <a:spcPct val="90000"/>
              </a:lnSpc>
              <a:spcBef>
                <a:spcPct val="0"/>
              </a:spcBef>
            </a:pPr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3284532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8A7A8201-381E-4C58-B577-411647E34FC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8A7A8201-381E-4C58-B577-411647E34F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reeform 16">
            <a:extLst>
              <a:ext uri="{FF2B5EF4-FFF2-40B4-BE49-F238E27FC236}">
                <a16:creationId xmlns:a16="http://schemas.microsoft.com/office/drawing/2014/main" id="{AD8092E8-B4BA-4E77-AC78-4C76F1B3F30B}"/>
              </a:ext>
            </a:extLst>
          </p:cNvPr>
          <p:cNvSpPr>
            <a:spLocks/>
          </p:cNvSpPr>
          <p:nvPr userDrawn="1"/>
        </p:nvSpPr>
        <p:spPr bwMode="auto">
          <a:xfrm>
            <a:off x="790059" y="657030"/>
            <a:ext cx="5137636" cy="3462485"/>
          </a:xfrm>
          <a:custGeom>
            <a:avLst/>
            <a:gdLst>
              <a:gd name="T0" fmla="*/ 3130 w 3130"/>
              <a:gd name="T1" fmla="*/ 0 h 3196"/>
              <a:gd name="T2" fmla="*/ 3130 w 3130"/>
              <a:gd name="T3" fmla="*/ 0 h 3196"/>
              <a:gd name="T4" fmla="*/ 0 w 3130"/>
              <a:gd name="T5" fmla="*/ 555 h 3196"/>
              <a:gd name="T6" fmla="*/ 0 w 3130"/>
              <a:gd name="T7" fmla="*/ 3196 h 3196"/>
              <a:gd name="T8" fmla="*/ 3130 w 3130"/>
              <a:gd name="T9" fmla="*/ 3196 h 3196"/>
              <a:gd name="T10" fmla="*/ 3130 w 3130"/>
              <a:gd name="T11" fmla="*/ 0 h 3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30" h="3196">
                <a:moveTo>
                  <a:pt x="3130" y="0"/>
                </a:moveTo>
                <a:lnTo>
                  <a:pt x="3130" y="0"/>
                </a:lnTo>
                <a:lnTo>
                  <a:pt x="0" y="555"/>
                </a:lnTo>
                <a:lnTo>
                  <a:pt x="0" y="3196"/>
                </a:lnTo>
                <a:lnTo>
                  <a:pt x="3130" y="3196"/>
                </a:lnTo>
                <a:lnTo>
                  <a:pt x="31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57372">
              <a:lnSpc>
                <a:spcPct val="110000"/>
              </a:lnSpc>
            </a:pPr>
            <a:endParaRPr lang="fr-FR" sz="1899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4">
            <a:extLst>
              <a:ext uri="{FF2B5EF4-FFF2-40B4-BE49-F238E27FC236}">
                <a16:creationId xmlns:a16="http://schemas.microsoft.com/office/drawing/2014/main" id="{F5CEF92F-65DD-4FC2-9D90-412E9266078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907" y="5531062"/>
            <a:ext cx="1059618" cy="1102467"/>
          </a:xfrm>
          <a:prstGeom prst="rect">
            <a:avLst/>
          </a:prstGeom>
        </p:spPr>
      </p:pic>
      <p:sp>
        <p:nvSpPr>
          <p:cNvPr id="29" name="Subtitle 2">
            <a:extLst>
              <a:ext uri="{FF2B5EF4-FFF2-40B4-BE49-F238E27FC236}">
                <a16:creationId xmlns:a16="http://schemas.microsoft.com/office/drawing/2014/main" id="{5288104D-4154-4609-BF07-DF2B566DF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112" y="1594648"/>
            <a:ext cx="4525539" cy="968400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646464"/>
                </a:solidFill>
                <a:latin typeface="Arial" panose="020B0604020202020204" pitchFamily="34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A02C04-EA2C-42DD-ABCC-353394A0BD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0" t="-3" r="-303"/>
          <a:stretch/>
        </p:blipFill>
        <p:spPr>
          <a:xfrm>
            <a:off x="9029700" y="5531062"/>
            <a:ext cx="1143000" cy="110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66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Y Frame small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83" y="615950"/>
            <a:ext cx="7727100" cy="3575050"/>
          </a:xfrm>
          <a:prstGeom prst="rect">
            <a:avLst/>
          </a:prstGeom>
        </p:spPr>
      </p:pic>
      <p:pic>
        <p:nvPicPr>
          <p:cNvPr id="14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8" name="EYLogoGrayCover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10252"/>
            <a:ext cx="987038" cy="1156968"/>
          </a:xfrm>
          <a:prstGeom prst="rect">
            <a:avLst/>
          </a:prstGeom>
        </p:spPr>
      </p:pic>
      <p:sp>
        <p:nvSpPr>
          <p:cNvPr id="19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1005317" y="2240280"/>
            <a:ext cx="6875882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1005317" y="3218688"/>
            <a:ext cx="6875882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1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325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8A7A8201-381E-4C58-B577-411647E34FC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8A7A8201-381E-4C58-B577-411647E34F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reeform 16">
            <a:extLst>
              <a:ext uri="{FF2B5EF4-FFF2-40B4-BE49-F238E27FC236}">
                <a16:creationId xmlns:a16="http://schemas.microsoft.com/office/drawing/2014/main" id="{AD8092E8-B4BA-4E77-AC78-4C76F1B3F30B}"/>
              </a:ext>
            </a:extLst>
          </p:cNvPr>
          <p:cNvSpPr>
            <a:spLocks/>
          </p:cNvSpPr>
          <p:nvPr userDrawn="1"/>
        </p:nvSpPr>
        <p:spPr bwMode="auto">
          <a:xfrm>
            <a:off x="790059" y="657030"/>
            <a:ext cx="5137636" cy="3462485"/>
          </a:xfrm>
          <a:custGeom>
            <a:avLst/>
            <a:gdLst>
              <a:gd name="T0" fmla="*/ 3130 w 3130"/>
              <a:gd name="T1" fmla="*/ 0 h 3196"/>
              <a:gd name="T2" fmla="*/ 3130 w 3130"/>
              <a:gd name="T3" fmla="*/ 0 h 3196"/>
              <a:gd name="T4" fmla="*/ 0 w 3130"/>
              <a:gd name="T5" fmla="*/ 555 h 3196"/>
              <a:gd name="T6" fmla="*/ 0 w 3130"/>
              <a:gd name="T7" fmla="*/ 3196 h 3196"/>
              <a:gd name="T8" fmla="*/ 3130 w 3130"/>
              <a:gd name="T9" fmla="*/ 3196 h 3196"/>
              <a:gd name="T10" fmla="*/ 3130 w 3130"/>
              <a:gd name="T11" fmla="*/ 0 h 3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30" h="3196">
                <a:moveTo>
                  <a:pt x="3130" y="0"/>
                </a:moveTo>
                <a:lnTo>
                  <a:pt x="3130" y="0"/>
                </a:lnTo>
                <a:lnTo>
                  <a:pt x="0" y="555"/>
                </a:lnTo>
                <a:lnTo>
                  <a:pt x="0" y="3196"/>
                </a:lnTo>
                <a:lnTo>
                  <a:pt x="3130" y="3196"/>
                </a:lnTo>
                <a:lnTo>
                  <a:pt x="31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57372">
              <a:lnSpc>
                <a:spcPct val="110000"/>
              </a:lnSpc>
            </a:pPr>
            <a:endParaRPr lang="fr-FR" sz="1899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5288104D-4154-4609-BF07-DF2B566DF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112" y="1594648"/>
            <a:ext cx="4525539" cy="968400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646464"/>
                </a:solidFill>
                <a:latin typeface="Arial" panose="020B0604020202020204" pitchFamily="34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601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pic>
        <p:nvPicPr>
          <p:cNvPr id="65" name="SVG">
            <a:extLst>
              <a:ext uri="{FF2B5EF4-FFF2-40B4-BE49-F238E27FC236}">
                <a16:creationId xmlns:a16="http://schemas.microsoft.com/office/drawing/2014/main" id="{9F455647-0D30-9A45-9689-71478D648B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401842"/>
            <a:ext cx="379723" cy="1044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EE7FDB6-B2F6-4A7C-9262-097EB935EE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257854" y="632642"/>
            <a:ext cx="203122" cy="237465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2902670" y="6680348"/>
            <a:ext cx="6386662" cy="12915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50" b="0" i="0" kern="1200" spc="8" noProof="0">
                <a:solidFill>
                  <a:schemeClr val="bg2"/>
                </a:solidFill>
                <a:latin typeface="Lato" panose="020F0502020204030203" pitchFamily="34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27545178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 sz="500">
                <a:solidFill>
                  <a:srgbClr val="595959"/>
                </a:solidFill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655686" y="6680348"/>
            <a:ext cx="8623023" cy="13749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500" b="0" i="0" kern="1200" spc="8" noProof="0">
                <a:solidFill>
                  <a:srgbClr val="595959"/>
                </a:solidFill>
                <a:latin typeface="EYInterstate Light" panose="02000506000000020004" pitchFamily="2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2130293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5652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B89E2E-1088-374C-A8D9-98CDEF21958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84134" y="723900"/>
            <a:ext cx="6728779" cy="5400000"/>
          </a:xfrm>
        </p:spPr>
        <p:txBody>
          <a:bodyPr>
            <a:noAutofit/>
          </a:bodyPr>
          <a:lstStyle>
            <a:lvl1pPr>
              <a:defRPr>
                <a:latin typeface="EYInterstate Light" panose="02000506000000020004" pitchFamily="2" charset="0"/>
              </a:defRPr>
            </a:lvl1pPr>
            <a:lvl2pPr>
              <a:defRPr>
                <a:latin typeface="EYInterstate Light" panose="02000506000000020004" pitchFamily="2" charset="0"/>
              </a:defRPr>
            </a:lvl2pPr>
            <a:lvl3pPr>
              <a:defRPr>
                <a:latin typeface="EYInterstate Light" panose="02000506000000020004" pitchFamily="2" charset="0"/>
              </a:defRPr>
            </a:lvl3pPr>
            <a:lvl4pPr>
              <a:defRPr>
                <a:latin typeface="EYInterstate Light" panose="02000506000000020004" pitchFamily="2" charset="0"/>
              </a:defRPr>
            </a:lvl4pPr>
            <a:lvl5pPr>
              <a:defRPr>
                <a:latin typeface="EYInterstate Light" panose="02000506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689E53-B713-7447-AB35-32BF4E7858A9}"/>
              </a:ext>
            </a:extLst>
          </p:cNvPr>
          <p:cNvSpPr/>
          <p:nvPr userDrawn="1"/>
        </p:nvSpPr>
        <p:spPr>
          <a:xfrm flipH="1">
            <a:off x="1" y="1"/>
            <a:ext cx="3765209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F8B7B4B-E049-2844-A584-B325505A95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90" y="762603"/>
            <a:ext cx="2921806" cy="6805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18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686349-A1F4-754A-8159-F858F51B2E98}"/>
              </a:ext>
            </a:extLst>
          </p:cNvPr>
          <p:cNvCxnSpPr>
            <a:cxnSpLocks/>
          </p:cNvCxnSpPr>
          <p:nvPr/>
        </p:nvCxnSpPr>
        <p:spPr>
          <a:xfrm>
            <a:off x="3764309" y="15114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17">
            <a:extLst>
              <a:ext uri="{FF2B5EF4-FFF2-40B4-BE49-F238E27FC236}">
                <a16:creationId xmlns:a16="http://schemas.microsoft.com/office/drawing/2014/main" id="{582DCBF8-E9DF-9946-A24C-7CB8DE3E3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9088" y="2163763"/>
            <a:ext cx="2923200" cy="3960000"/>
          </a:xfrm>
          <a:prstGeom prst="rect">
            <a:avLst/>
          </a:prstGeom>
        </p:spPr>
        <p:txBody>
          <a:bodyPr lIns="0">
            <a:no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90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2pPr>
            <a:lvl3pPr marL="101585" indent="-101585">
              <a:spcBef>
                <a:spcPts val="0"/>
              </a:spcBef>
              <a:spcAft>
                <a:spcPts val="450"/>
              </a:spcAft>
              <a:buSzPct val="120000"/>
              <a:buFont typeface="Arial" panose="020B0604020202020204" pitchFamily="34" charset="0"/>
              <a:buChar char="•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3pPr>
            <a:lvl4pPr marL="225369" indent="-103160">
              <a:spcBef>
                <a:spcPts val="0"/>
              </a:spcBef>
              <a:spcAft>
                <a:spcPts val="300"/>
              </a:spcAft>
              <a:buSzPct val="80000"/>
              <a:buFont typeface="Courier New" panose="02070309020205020404" pitchFamily="49" charset="0"/>
              <a:buChar char="o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4pPr>
            <a:lvl5pPr marL="0" indent="-144446">
              <a:spcBef>
                <a:spcPts val="0"/>
              </a:spcBef>
              <a:spcAft>
                <a:spcPts val="300"/>
              </a:spcAft>
              <a:buSzPct val="100000"/>
              <a:buFont typeface="+mj-lt"/>
              <a:buAutoNum type="arabicPeriod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5pPr>
          </a:lstStyle>
          <a:p>
            <a:pPr lvl="0"/>
            <a:r>
              <a:rPr lang="en-GB" noProof="0"/>
              <a:t>Click to edit [12pt bold/light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EA2BCA72-896D-684F-A806-B02D55B73D5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7" y="1582699"/>
            <a:ext cx="29232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20000"/>
              </a:lnSpc>
              <a:buNone/>
              <a:defRPr sz="9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[12pt light]</a:t>
            </a:r>
          </a:p>
        </p:txBody>
      </p:sp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08B0A920-6FF6-4E59-9DDD-2CF373DC6FC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 sz="500">
                <a:solidFill>
                  <a:srgbClr val="595959"/>
                </a:solidFill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4604C768-DF90-4ADD-8844-204E2CE92A95}"/>
              </a:ext>
            </a:extLst>
          </p:cNvPr>
          <p:cNvSpPr txBox="1">
            <a:spLocks/>
          </p:cNvSpPr>
          <p:nvPr userDrawn="1"/>
        </p:nvSpPr>
        <p:spPr>
          <a:xfrm>
            <a:off x="3791457" y="6680348"/>
            <a:ext cx="7154809" cy="13749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500" b="0" i="0" kern="1200" spc="8" noProof="0">
                <a:solidFill>
                  <a:srgbClr val="595959"/>
                </a:solidFill>
                <a:latin typeface="EYInterstate Light" panose="02000506000000020004" pitchFamily="2" charset="0"/>
              </a:rPr>
              <a:t>© 2021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5808859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Y Panel large"/>
          <p:cNvSpPr>
            <a:spLocks noChangeAspect="1"/>
          </p:cNvSpPr>
          <p:nvPr userDrawn="1"/>
        </p:nvSpPr>
        <p:spPr bwMode="gray">
          <a:xfrm rot="10800000">
            <a:off x="4368558" y="457201"/>
            <a:ext cx="7217664" cy="4570413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393" tIns="45696" rIns="91393" bIns="45696" numCol="1" anchor="t" anchorCtr="0" compatLnSpc="1">
            <a:prstTxWarp prst="textNoShape">
              <a:avLst/>
            </a:prstTxWarp>
          </a:bodyPr>
          <a:lstStyle/>
          <a:p>
            <a:endParaRPr lang="en-GB" sz="1100"/>
          </a:p>
        </p:txBody>
      </p:sp>
      <p:sp>
        <p:nvSpPr>
          <p:cNvPr id="9" name="Cover Title Presentation Regular"/>
          <p:cNvSpPr>
            <a:spLocks noGrp="1"/>
          </p:cNvSpPr>
          <p:nvPr>
            <p:ph type="ctrTitle"/>
          </p:nvPr>
        </p:nvSpPr>
        <p:spPr>
          <a:xfrm>
            <a:off x="4807241" y="1737360"/>
            <a:ext cx="6397468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4807241" y="2724913"/>
            <a:ext cx="6397468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204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Y Frame small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83" y="615951"/>
            <a:ext cx="7727101" cy="3575050"/>
          </a:xfrm>
          <a:prstGeom prst="rect">
            <a:avLst/>
          </a:prstGeom>
        </p:spPr>
      </p:pic>
      <p:pic>
        <p:nvPicPr>
          <p:cNvPr id="14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sp>
        <p:nvSpPr>
          <p:cNvPr id="19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1005317" y="2240280"/>
            <a:ext cx="6875882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1005317" y="3218688"/>
            <a:ext cx="6875882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1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4097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EY Frame large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89" y="384048"/>
            <a:ext cx="5410430" cy="4572744"/>
          </a:xfrm>
          <a:prstGeom prst="rect">
            <a:avLst/>
          </a:prstGeom>
        </p:spPr>
      </p:pic>
      <p:pic>
        <p:nvPicPr>
          <p:cNvPr id="18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sp>
        <p:nvSpPr>
          <p:cNvPr id="20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996178" y="1691640"/>
            <a:ext cx="4595007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996178" y="2660905"/>
            <a:ext cx="4595007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6435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1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1558-AE77-4713-BBDB-0582FCFC52F1}" type="datetime1">
              <a:rPr lang="nl-NL" smtClean="0"/>
              <a:t>13-07-2023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109764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1F36-60AF-47B3-AFD1-97E6F723BD9D}" type="datetime1">
              <a:rPr lang="nl-NL" smtClean="0"/>
              <a:t>13-07-2023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58693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EY Frame large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89" y="384047"/>
            <a:ext cx="5410430" cy="4572744"/>
          </a:xfrm>
          <a:prstGeom prst="rect">
            <a:avLst/>
          </a:prstGeom>
        </p:spPr>
      </p:pic>
      <p:pic>
        <p:nvPicPr>
          <p:cNvPr id="18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9" name="EYLogoGrayCover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40096"/>
            <a:ext cx="987038" cy="1156968"/>
          </a:xfrm>
          <a:prstGeom prst="rect">
            <a:avLst/>
          </a:prstGeom>
        </p:spPr>
      </p:pic>
      <p:sp>
        <p:nvSpPr>
          <p:cNvPr id="20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996177" y="1691640"/>
            <a:ext cx="4595007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996177" y="2660904"/>
            <a:ext cx="4595007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5154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356457">
              <a:defRPr/>
            </a:lvl2pPr>
            <a:lvl3pPr marL="712913">
              <a:defRPr/>
            </a:lvl3pPr>
            <a:lvl4pPr marL="1069370">
              <a:defRPr/>
            </a:lvl4pPr>
            <a:lvl5pPr marL="1425826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A1A8-F8FB-4177-84F9-DAAF832D9EDE}" type="datetime1">
              <a:rPr lang="nl-NL" smtClean="0"/>
              <a:t>13-07-2023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6673734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9D905-FC36-4364-B689-80946FF88D6C}" type="datetime1">
              <a:rPr lang="nl-NL" smtClean="0"/>
              <a:t>13-07-2023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7416653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B246-3271-40FA-8F5E-57180148D2F6}" type="datetime1">
              <a:rPr lang="nl-NL" smtClean="0"/>
              <a:t>13-07-2023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8602238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CBFB-B937-4AB6-A45D-0505EC9104A9}" type="datetime1">
              <a:rPr lang="nl-NL" smtClean="0"/>
              <a:t>13-07-2023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175089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0578280-382D-4A24-9812-D98E7577975B}" type="datetime1">
              <a:rPr lang="nl-NL" smtClean="0"/>
              <a:t>13-07-2023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612329" y="2130552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 marL="1080605" indent="-357029"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2130552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12329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0078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7486" y="1025527"/>
            <a:ext cx="109728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998" b="1">
                <a:solidFill>
                  <a:schemeClr val="bg2"/>
                </a:solidFill>
                <a:latin typeface="+mn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668A5CA-C96E-4BFC-81C8-54647CE2A3CB}" type="datetime1">
              <a:rPr lang="nl-NL" smtClean="0"/>
              <a:t>13-07-2023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6986020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CF2F-76E4-4E5C-941A-E7E4FB5BB024}" type="datetime1">
              <a:rPr lang="nl-NL" smtClean="0"/>
              <a:t>13-07-2023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6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692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918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0" indent="0" algn="l" defTabSz="99491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2pPr>
            <a:lvl3pPr marL="176134" indent="-176134" algn="l" defTabSz="99491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3pPr>
            <a:lvl4pPr marL="0" indent="0" algn="l" defTabSz="99491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799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4pPr>
            <a:lvl5pPr marL="188828" indent="-188828" algn="l" defTabSz="99491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799" kern="1200" noProof="0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52744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40800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placeholder - 3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/>
          <p:nvPr userDrawn="1"/>
        </p:nvSpPr>
        <p:spPr>
          <a:xfrm>
            <a:off x="0" y="0"/>
            <a:ext cx="169600" cy="6858000"/>
          </a:xfrm>
          <a:prstGeom prst="rect">
            <a:avLst/>
          </a:prstGeom>
          <a:solidFill>
            <a:srgbClr val="EE29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8" name="Slide Number Placeholder 2"/>
          <p:cNvSpPr txBox="1">
            <a:spLocks/>
          </p:cNvSpPr>
          <p:nvPr userDrawn="1"/>
        </p:nvSpPr>
        <p:spPr>
          <a:xfrm>
            <a:off x="-186399" y="6642583"/>
            <a:ext cx="542401" cy="184617"/>
          </a:xfrm>
          <a:prstGeom prst="rect">
            <a:avLst/>
          </a:prstGeom>
        </p:spPr>
        <p:txBody>
          <a:bodyPr vert="horz" lIns="91393" tIns="45696" rIns="91393" bIns="45696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de-DE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E05EA-8EB7-4994-9B34-09892A67A7A9}" type="slidenum">
              <a:rPr lang="en-US" sz="600">
                <a:solidFill>
                  <a:srgbClr val="FFFFFF"/>
                </a:solidFill>
                <a:latin typeface="HelveticaNeueLT Std Thin" pitchFamily="34" charset="0"/>
              </a:rPr>
              <a:pPr algn="ctr"/>
              <a:t>‹N°›</a:t>
            </a:fld>
            <a:endParaRPr lang="en-US" sz="600">
              <a:solidFill>
                <a:srgbClr val="FFFFFF"/>
              </a:solidFill>
              <a:latin typeface="HelveticaNeueLT Std Thin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 bwMode="black">
          <a:xfrm rot="16200000">
            <a:off x="-801053" y="830135"/>
            <a:ext cx="1752600" cy="92333"/>
          </a:xfrm>
          <a:prstGeom prst="rect">
            <a:avLst/>
          </a:prstGeom>
          <a:noFill/>
        </p:spPr>
        <p:txBody>
          <a:bodyPr wrap="square" lIns="85686" tIns="0" rIns="0" bIns="0" rtlCol="0">
            <a:spAutoFit/>
          </a:bodyPr>
          <a:lstStyle/>
          <a:p>
            <a:pPr marL="0" indent="0" algn="ctr">
              <a:buClr>
                <a:schemeClr val="tx2"/>
              </a:buClr>
              <a:buFont typeface="Arial" pitchFamily="34" charset="0"/>
              <a:buNone/>
              <a:tabLst/>
            </a:pPr>
            <a:r>
              <a:rPr lang="en-US" sz="600" b="0" i="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Copyright </a:t>
            </a:r>
            <a:r>
              <a:rPr lang="en-US" sz="600" b="0" i="0" u="none" strike="noStrike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Sopra Banking Software 2015</a:t>
            </a:r>
            <a:endParaRPr lang="en-US" sz="400" b="0" u="none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1" y="408297"/>
            <a:ext cx="10972800" cy="601661"/>
          </a:xfrm>
          <a:prstGeom prst="rect">
            <a:avLst/>
          </a:prstGeom>
        </p:spPr>
        <p:txBody>
          <a:bodyPr/>
          <a:lstStyle>
            <a:lvl1pPr>
              <a:defRPr sz="3598" b="1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09601" y="1782761"/>
            <a:ext cx="10972800" cy="381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09601" y="986499"/>
            <a:ext cx="10972800" cy="381000"/>
          </a:xfrm>
          <a:prstGeom prst="rect">
            <a:avLst/>
          </a:prstGeom>
        </p:spPr>
        <p:txBody>
          <a:bodyPr/>
          <a:lstStyle>
            <a:lvl1pPr>
              <a:defRPr sz="2799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105789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1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3109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821091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1" y="3886201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8161977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, sous-titre 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687943" y="1484316"/>
            <a:ext cx="10784681" cy="46815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 bwMode="gray">
          <a:xfrm>
            <a:off x="725922" y="316182"/>
            <a:ext cx="10727167" cy="332547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 bwMode="gray">
          <a:xfrm>
            <a:off x="6856060" y="6468455"/>
            <a:ext cx="1448218" cy="20610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 bwMode="gray">
          <a:xfrm>
            <a:off x="708644" y="6502209"/>
            <a:ext cx="6059455" cy="16215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 Car Payment – RCI Bank - Confidential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 bwMode="gray">
          <a:xfrm>
            <a:off x="162850" y="6502209"/>
            <a:ext cx="394969" cy="16215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43E6FD-AB27-4108-A2FC-346BB5F75E3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 bwMode="gray">
          <a:xfrm>
            <a:off x="725920" y="656683"/>
            <a:ext cx="10727267" cy="269875"/>
          </a:xfrm>
          <a:prstGeom prst="rect">
            <a:avLst/>
          </a:prstGeom>
        </p:spPr>
        <p:txBody>
          <a:bodyPr vert="horz" lIns="0" tIns="45710" rIns="0" bIns="45710" rtlCol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lang="fr-FR" sz="1799" cap="all" smtClean="0">
                <a:solidFill>
                  <a:srgbClr val="CF022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en-GB"/>
            </a:lvl5pPr>
          </a:lstStyle>
          <a:p>
            <a:pPr marL="0" lvl="0">
              <a:lnSpc>
                <a:spcPct val="90000"/>
              </a:lnSpc>
              <a:spcBef>
                <a:spcPct val="0"/>
              </a:spcBef>
            </a:pPr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887352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B0330C-6F25-40AC-A96F-54671E0C9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2AF2D7D-D825-449A-8994-EA6AC39C59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F52CAF0-E1C9-449A-AE8F-6FFFFE929A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F32D399-D521-4584-B4F8-58BE134AEA4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D68D5E1-107C-4289-8E57-F91858C321D5}" type="datetime1">
              <a:rPr lang="nl-NL" smtClean="0"/>
              <a:t>13-07-2023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692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52FDF7-6DFF-4147-9FBF-D3D190E4A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19D2E2-9730-4A93-BFB9-4C6CF57AC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CA35AC7-7467-4EE3-BFDE-6BB4BBE84E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A7ACC6-0A58-45C5-B3C2-B3CF3640191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D68D5E1-107C-4289-8E57-F91858C321D5}" type="datetime1">
              <a:rPr lang="nl-NL" smtClean="0"/>
              <a:t>13-07-2023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884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pic>
        <p:nvPicPr>
          <p:cNvPr id="65" name="SVG">
            <a:extLst>
              <a:ext uri="{FF2B5EF4-FFF2-40B4-BE49-F238E27FC236}">
                <a16:creationId xmlns:a16="http://schemas.microsoft.com/office/drawing/2014/main" id="{9F455647-0D30-9A45-9689-71478D648B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401842"/>
            <a:ext cx="379723" cy="1044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EE7FDB6-B2F6-4A7C-9262-097EB935EE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257854" y="632642"/>
            <a:ext cx="203122" cy="237465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2902670" y="6680348"/>
            <a:ext cx="6386662" cy="12915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50" b="0" i="0" kern="1200" spc="8" noProof="0">
                <a:solidFill>
                  <a:schemeClr val="bg2"/>
                </a:solidFill>
                <a:latin typeface="Lato" panose="020F0502020204030203" pitchFamily="34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555362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3689E53-B713-7447-AB35-32BF4E7858A9}"/>
              </a:ext>
            </a:extLst>
          </p:cNvPr>
          <p:cNvSpPr/>
          <p:nvPr userDrawn="1"/>
        </p:nvSpPr>
        <p:spPr>
          <a:xfrm flipH="1">
            <a:off x="1" y="1"/>
            <a:ext cx="3765209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B89E2E-1088-374C-A8D9-98CDEF21958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84134" y="723900"/>
            <a:ext cx="6728779" cy="5400000"/>
          </a:xfrm>
        </p:spPr>
        <p:txBody>
          <a:bodyPr>
            <a:noAutofit/>
          </a:bodyPr>
          <a:lstStyle>
            <a:lvl1pPr>
              <a:defRPr>
                <a:latin typeface="EYInterstate Light" panose="02000506000000020004" pitchFamily="2" charset="0"/>
              </a:defRPr>
            </a:lvl1pPr>
            <a:lvl2pPr>
              <a:defRPr>
                <a:latin typeface="EYInterstate Light" panose="02000506000000020004" pitchFamily="2" charset="0"/>
              </a:defRPr>
            </a:lvl2pPr>
            <a:lvl3pPr>
              <a:defRPr>
                <a:latin typeface="EYInterstate Light" panose="02000506000000020004" pitchFamily="2" charset="0"/>
              </a:defRPr>
            </a:lvl3pPr>
            <a:lvl4pPr>
              <a:defRPr>
                <a:latin typeface="EYInterstate Light" panose="02000506000000020004" pitchFamily="2" charset="0"/>
              </a:defRPr>
            </a:lvl4pPr>
            <a:lvl5pPr>
              <a:defRPr>
                <a:latin typeface="EYInterstate Light" panose="02000506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F8B7B4B-E049-2844-A584-B325505A95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90" y="762603"/>
            <a:ext cx="2921806" cy="6805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18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686349-A1F4-754A-8159-F858F51B2E98}"/>
              </a:ext>
            </a:extLst>
          </p:cNvPr>
          <p:cNvCxnSpPr>
            <a:cxnSpLocks/>
          </p:cNvCxnSpPr>
          <p:nvPr/>
        </p:nvCxnSpPr>
        <p:spPr>
          <a:xfrm>
            <a:off x="3764309" y="15114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FC5337-FE48-E04F-8042-C4EE195111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8" name="Text Placeholder 17">
            <a:extLst>
              <a:ext uri="{FF2B5EF4-FFF2-40B4-BE49-F238E27FC236}">
                <a16:creationId xmlns:a16="http://schemas.microsoft.com/office/drawing/2014/main" id="{582DCBF8-E9DF-9946-A24C-7CB8DE3E3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9088" y="2163763"/>
            <a:ext cx="2923200" cy="3960000"/>
          </a:xfrm>
          <a:prstGeom prst="rect">
            <a:avLst/>
          </a:prstGeom>
        </p:spPr>
        <p:txBody>
          <a:bodyPr lIns="0">
            <a:no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90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2pPr>
            <a:lvl3pPr marL="101585" indent="-101585">
              <a:spcBef>
                <a:spcPts val="0"/>
              </a:spcBef>
              <a:spcAft>
                <a:spcPts val="450"/>
              </a:spcAft>
              <a:buSzPct val="120000"/>
              <a:buFont typeface="Arial" panose="020B0604020202020204" pitchFamily="34" charset="0"/>
              <a:buChar char="•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3pPr>
            <a:lvl4pPr marL="225369" indent="-103160">
              <a:spcBef>
                <a:spcPts val="0"/>
              </a:spcBef>
              <a:spcAft>
                <a:spcPts val="300"/>
              </a:spcAft>
              <a:buSzPct val="80000"/>
              <a:buFont typeface="Courier New" panose="02070309020205020404" pitchFamily="49" charset="0"/>
              <a:buChar char="o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4pPr>
            <a:lvl5pPr marL="0" indent="-144446">
              <a:spcBef>
                <a:spcPts val="0"/>
              </a:spcBef>
              <a:spcAft>
                <a:spcPts val="300"/>
              </a:spcAft>
              <a:buSzPct val="100000"/>
              <a:buFont typeface="+mj-lt"/>
              <a:buAutoNum type="arabicPeriod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5pPr>
          </a:lstStyle>
          <a:p>
            <a:pPr lvl="0"/>
            <a:r>
              <a:rPr lang="en-GB" noProof="0"/>
              <a:t>Click to edit [12pt bold/light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EA2BCA72-896D-684F-A806-B02D55B73D5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7" y="1582699"/>
            <a:ext cx="29232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20000"/>
              </a:lnSpc>
              <a:buNone/>
              <a:defRPr sz="9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[12pt light]</a:t>
            </a:r>
          </a:p>
        </p:txBody>
      </p:sp>
      <p:pic>
        <p:nvPicPr>
          <p:cNvPr id="29" name="SVG">
            <a:extLst>
              <a:ext uri="{FF2B5EF4-FFF2-40B4-BE49-F238E27FC236}">
                <a16:creationId xmlns:a16="http://schemas.microsoft.com/office/drawing/2014/main" id="{DB7377B0-C123-AB4D-9E93-59B5E41585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871297"/>
            <a:ext cx="379723" cy="1044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D2A5CBCF-4302-48A8-898C-C1761476F0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627142" y="187331"/>
            <a:ext cx="203122" cy="237465"/>
          </a:xfrm>
          <a:prstGeom prst="rect">
            <a:avLst/>
          </a:prstGeom>
        </p:spPr>
      </p:pic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F2D5DB53-B72B-4B64-B8E9-754002047818}"/>
              </a:ext>
            </a:extLst>
          </p:cNvPr>
          <p:cNvSpPr txBox="1">
            <a:spLocks/>
          </p:cNvSpPr>
          <p:nvPr userDrawn="1"/>
        </p:nvSpPr>
        <p:spPr>
          <a:xfrm>
            <a:off x="3961324" y="6680348"/>
            <a:ext cx="6386662" cy="12915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50" b="0" i="0" kern="1200" spc="8" noProof="0">
                <a:solidFill>
                  <a:schemeClr val="bg2"/>
                </a:solidFill>
                <a:latin typeface="Lato" panose="020F0502020204030203" pitchFamily="34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39872731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 sz="500">
                <a:solidFill>
                  <a:srgbClr val="595959"/>
                </a:solidFill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655686" y="6680348"/>
            <a:ext cx="8623023" cy="13749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500" b="0" i="0" kern="1200" spc="8" noProof="0">
                <a:solidFill>
                  <a:srgbClr val="595959"/>
                </a:solidFill>
                <a:latin typeface="EYInterstate Light" panose="02000506000000020004" pitchFamily="2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BB060CD-D969-4657-AADF-A48ADE63BC15}"/>
              </a:ext>
            </a:extLst>
          </p:cNvPr>
          <p:cNvGrpSpPr/>
          <p:nvPr userDrawn="1"/>
        </p:nvGrpSpPr>
        <p:grpSpPr>
          <a:xfrm>
            <a:off x="136843" y="245503"/>
            <a:ext cx="403628" cy="488537"/>
            <a:chOff x="3865101" y="1291410"/>
            <a:chExt cx="327948" cy="488537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102C87E9-998F-4256-8FE3-1637F8D17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865101" y="1294173"/>
              <a:ext cx="327948" cy="48577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E7AE38A-2C07-4A62-B1DB-72A58887DD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086"/>
            <a:stretch/>
          </p:blipFill>
          <p:spPr>
            <a:xfrm>
              <a:off x="4035899" y="1291410"/>
              <a:ext cx="154449" cy="4877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0571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3689E53-B713-7447-AB35-32BF4E7858A9}"/>
              </a:ext>
            </a:extLst>
          </p:cNvPr>
          <p:cNvSpPr/>
          <p:nvPr userDrawn="1"/>
        </p:nvSpPr>
        <p:spPr>
          <a:xfrm flipH="1">
            <a:off x="1" y="1"/>
            <a:ext cx="3765209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B89E2E-1088-374C-A8D9-98CDEF21958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84134" y="723900"/>
            <a:ext cx="6728779" cy="5400000"/>
          </a:xfrm>
        </p:spPr>
        <p:txBody>
          <a:bodyPr>
            <a:noAutofit/>
          </a:bodyPr>
          <a:lstStyle>
            <a:lvl1pPr>
              <a:defRPr>
                <a:latin typeface="EYInterstate Light" panose="02000506000000020004" pitchFamily="2" charset="0"/>
              </a:defRPr>
            </a:lvl1pPr>
            <a:lvl2pPr>
              <a:defRPr>
                <a:latin typeface="EYInterstate Light" panose="02000506000000020004" pitchFamily="2" charset="0"/>
              </a:defRPr>
            </a:lvl2pPr>
            <a:lvl3pPr>
              <a:defRPr>
                <a:latin typeface="EYInterstate Light" panose="02000506000000020004" pitchFamily="2" charset="0"/>
              </a:defRPr>
            </a:lvl3pPr>
            <a:lvl4pPr>
              <a:defRPr>
                <a:latin typeface="EYInterstate Light" panose="02000506000000020004" pitchFamily="2" charset="0"/>
              </a:defRPr>
            </a:lvl4pPr>
            <a:lvl5pPr>
              <a:defRPr>
                <a:latin typeface="EYInterstate Light" panose="02000506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F8B7B4B-E049-2844-A584-B325505A95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90" y="762603"/>
            <a:ext cx="2921806" cy="6805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18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686349-A1F4-754A-8159-F858F51B2E98}"/>
              </a:ext>
            </a:extLst>
          </p:cNvPr>
          <p:cNvCxnSpPr>
            <a:cxnSpLocks/>
          </p:cNvCxnSpPr>
          <p:nvPr/>
        </p:nvCxnSpPr>
        <p:spPr>
          <a:xfrm>
            <a:off x="3764309" y="15114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FC5337-FE48-E04F-8042-C4EE195111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 sz="500">
                <a:solidFill>
                  <a:srgbClr val="595959"/>
                </a:solidFill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8" name="Text Placeholder 17">
            <a:extLst>
              <a:ext uri="{FF2B5EF4-FFF2-40B4-BE49-F238E27FC236}">
                <a16:creationId xmlns:a16="http://schemas.microsoft.com/office/drawing/2014/main" id="{582DCBF8-E9DF-9946-A24C-7CB8DE3E3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9088" y="2163763"/>
            <a:ext cx="2923200" cy="3960000"/>
          </a:xfrm>
          <a:prstGeom prst="rect">
            <a:avLst/>
          </a:prstGeom>
        </p:spPr>
        <p:txBody>
          <a:bodyPr lIns="0">
            <a:no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90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2pPr>
            <a:lvl3pPr marL="101585" indent="-101585">
              <a:spcBef>
                <a:spcPts val="0"/>
              </a:spcBef>
              <a:spcAft>
                <a:spcPts val="450"/>
              </a:spcAft>
              <a:buSzPct val="120000"/>
              <a:buFont typeface="Arial" panose="020B0604020202020204" pitchFamily="34" charset="0"/>
              <a:buChar char="•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3pPr>
            <a:lvl4pPr marL="225369" indent="-103160">
              <a:spcBef>
                <a:spcPts val="0"/>
              </a:spcBef>
              <a:spcAft>
                <a:spcPts val="300"/>
              </a:spcAft>
              <a:buSzPct val="80000"/>
              <a:buFont typeface="Courier New" panose="02070309020205020404" pitchFamily="49" charset="0"/>
              <a:buChar char="o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4pPr>
            <a:lvl5pPr marL="0" indent="-144446">
              <a:spcBef>
                <a:spcPts val="0"/>
              </a:spcBef>
              <a:spcAft>
                <a:spcPts val="300"/>
              </a:spcAft>
              <a:buSzPct val="100000"/>
              <a:buFont typeface="+mj-lt"/>
              <a:buAutoNum type="arabicPeriod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5pPr>
          </a:lstStyle>
          <a:p>
            <a:pPr lvl="0"/>
            <a:r>
              <a:rPr lang="en-GB" noProof="0"/>
              <a:t>Click to edit [12pt bold/light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EA2BCA72-896D-684F-A806-B02D55B73D5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7" y="1582699"/>
            <a:ext cx="29232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20000"/>
              </a:lnSpc>
              <a:buNone/>
              <a:defRPr sz="9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[12pt light]</a:t>
            </a: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F2D5DB53-B72B-4B64-B8E9-754002047818}"/>
              </a:ext>
            </a:extLst>
          </p:cNvPr>
          <p:cNvSpPr txBox="1">
            <a:spLocks/>
          </p:cNvSpPr>
          <p:nvPr userDrawn="1"/>
        </p:nvSpPr>
        <p:spPr>
          <a:xfrm>
            <a:off x="3791457" y="6680348"/>
            <a:ext cx="7154809" cy="13749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500" b="0" i="0" kern="1200" spc="8" noProof="0">
                <a:solidFill>
                  <a:srgbClr val="595959"/>
                </a:solidFill>
                <a:latin typeface="EYInterstate Light" panose="02000506000000020004" pitchFamily="2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ABEAD92-1D9F-430B-9361-3532C0858317}"/>
              </a:ext>
            </a:extLst>
          </p:cNvPr>
          <p:cNvGrpSpPr/>
          <p:nvPr userDrawn="1"/>
        </p:nvGrpSpPr>
        <p:grpSpPr>
          <a:xfrm>
            <a:off x="136843" y="757303"/>
            <a:ext cx="403628" cy="488537"/>
            <a:chOff x="3865101" y="1291410"/>
            <a:chExt cx="327948" cy="488537"/>
          </a:xfrm>
        </p:grpSpPr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85F7D152-D1CD-4756-8B92-2A23DC315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865101" y="1294173"/>
              <a:ext cx="327948" cy="48577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6F028F6-7509-4686-83CC-DE7978564F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086"/>
            <a:stretch/>
          </p:blipFill>
          <p:spPr>
            <a:xfrm>
              <a:off x="4035899" y="1291410"/>
              <a:ext cx="154449" cy="4877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69710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pic>
        <p:nvPicPr>
          <p:cNvPr id="65" name="SVG">
            <a:extLst>
              <a:ext uri="{FF2B5EF4-FFF2-40B4-BE49-F238E27FC236}">
                <a16:creationId xmlns:a16="http://schemas.microsoft.com/office/drawing/2014/main" id="{9F455647-0D30-9A45-9689-71478D648B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401842"/>
            <a:ext cx="379723" cy="1044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EE7FDB6-B2F6-4A7C-9262-097EB935EE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257854" y="632642"/>
            <a:ext cx="203122" cy="237465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2902670" y="6680348"/>
            <a:ext cx="6386662" cy="12915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50" b="0" i="0" kern="1200" spc="8" noProof="0">
                <a:solidFill>
                  <a:schemeClr val="bg2"/>
                </a:solidFill>
                <a:latin typeface="Lato" panose="020F0502020204030203" pitchFamily="34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9249147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9970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46EA45-EC9E-483F-B6F2-FED34E142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88811-36E7-432E-A960-88E6F69A3A5E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C4F76-C4BF-45B4-BE8C-9B2C81623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F200BC-C908-425A-897E-EA0DE6FFD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386D-B2B8-4664-84CD-DB98329E9D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23194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template__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562350" y="673669"/>
            <a:ext cx="3962400" cy="89968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12544" eaLnBrk="1" fontAlgn="auto" latinLnBrk="0" hangingPunct="1">
              <a:lnSpc>
                <a:spcPct val="100000"/>
              </a:lnSpc>
              <a:spcBef>
                <a:spcPts val="2949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1099">
                <a:latin typeface="EYInterstate Light" panose="02000506000000020004" pitchFamily="2" charset="0"/>
              </a:defRPr>
            </a:lvl1pPr>
            <a:lvl2pPr marL="317341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marL="0" marR="0" lvl="0" indent="0" algn="l" defTabSz="412544" eaLnBrk="1" fontAlgn="auto" latinLnBrk="0" hangingPunct="1">
              <a:lnSpc>
                <a:spcPct val="100000"/>
              </a:lnSpc>
              <a:spcBef>
                <a:spcPts val="2949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lang="fr-FR">
                <a:latin typeface="EYInterstate Light" charset="0"/>
                <a:ea typeface="EYInterstate Light" charset="0"/>
                <a:cs typeface="EYInterstate Light" charset="0"/>
              </a:rPr>
              <a:t>Brève explication de ce que vous pouvez apporter à la mission.</a:t>
            </a:r>
          </a:p>
          <a:p>
            <a:pPr lvl="0"/>
            <a:endParaRPr lang="fr-FR"/>
          </a:p>
        </p:txBody>
      </p:sp>
      <p:sp>
        <p:nvSpPr>
          <p:cNvPr id="25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-6944" y="3"/>
            <a:ext cx="3302594" cy="3819787"/>
          </a:xfrm>
          <a:custGeom>
            <a:avLst/>
            <a:gdLst>
              <a:gd name="connsiteX0" fmla="*/ 0 w 6591300"/>
              <a:gd name="connsiteY0" fmla="*/ 0 h 7677150"/>
              <a:gd name="connsiteX1" fmla="*/ 6591300 w 6591300"/>
              <a:gd name="connsiteY1" fmla="*/ 0 h 7677150"/>
              <a:gd name="connsiteX2" fmla="*/ 6591300 w 6591300"/>
              <a:gd name="connsiteY2" fmla="*/ 7677150 h 7677150"/>
              <a:gd name="connsiteX3" fmla="*/ 0 w 6591300"/>
              <a:gd name="connsiteY3" fmla="*/ 7677150 h 7677150"/>
              <a:gd name="connsiteX4" fmla="*/ 0 w 6591300"/>
              <a:gd name="connsiteY4" fmla="*/ 0 h 7677150"/>
              <a:gd name="connsiteX0" fmla="*/ 0 w 6591300"/>
              <a:gd name="connsiteY0" fmla="*/ 0 h 7677150"/>
              <a:gd name="connsiteX1" fmla="*/ 6591300 w 6591300"/>
              <a:gd name="connsiteY1" fmla="*/ 0 h 7677150"/>
              <a:gd name="connsiteX2" fmla="*/ 6591300 w 6591300"/>
              <a:gd name="connsiteY2" fmla="*/ 6362700 h 7677150"/>
              <a:gd name="connsiteX3" fmla="*/ 0 w 6591300"/>
              <a:gd name="connsiteY3" fmla="*/ 7677150 h 7677150"/>
              <a:gd name="connsiteX4" fmla="*/ 0 w 6591300"/>
              <a:gd name="connsiteY4" fmla="*/ 0 h 7677150"/>
              <a:gd name="connsiteX0" fmla="*/ 0 w 6591300"/>
              <a:gd name="connsiteY0" fmla="*/ 0 h 7524750"/>
              <a:gd name="connsiteX1" fmla="*/ 6591300 w 6591300"/>
              <a:gd name="connsiteY1" fmla="*/ 0 h 7524750"/>
              <a:gd name="connsiteX2" fmla="*/ 6591300 w 6591300"/>
              <a:gd name="connsiteY2" fmla="*/ 6362700 h 7524750"/>
              <a:gd name="connsiteX3" fmla="*/ 38100 w 6591300"/>
              <a:gd name="connsiteY3" fmla="*/ 7524750 h 7524750"/>
              <a:gd name="connsiteX4" fmla="*/ 0 w 6591300"/>
              <a:gd name="connsiteY4" fmla="*/ 0 h 7524750"/>
              <a:gd name="connsiteX0" fmla="*/ 0 w 6591300"/>
              <a:gd name="connsiteY0" fmla="*/ 0 h 7599395"/>
              <a:gd name="connsiteX1" fmla="*/ 6591300 w 6591300"/>
              <a:gd name="connsiteY1" fmla="*/ 0 h 7599395"/>
              <a:gd name="connsiteX2" fmla="*/ 6591300 w 6591300"/>
              <a:gd name="connsiteY2" fmla="*/ 6362700 h 7599395"/>
              <a:gd name="connsiteX3" fmla="*/ 19439 w 6591300"/>
              <a:gd name="connsiteY3" fmla="*/ 7599395 h 7599395"/>
              <a:gd name="connsiteX4" fmla="*/ 0 w 6591300"/>
              <a:gd name="connsiteY4" fmla="*/ 0 h 7599395"/>
              <a:gd name="connsiteX0" fmla="*/ 0 w 6591300"/>
              <a:gd name="connsiteY0" fmla="*/ 0 h 7599395"/>
              <a:gd name="connsiteX1" fmla="*/ 6591300 w 6591300"/>
              <a:gd name="connsiteY1" fmla="*/ 0 h 7599395"/>
              <a:gd name="connsiteX2" fmla="*/ 6572639 w 6591300"/>
              <a:gd name="connsiteY2" fmla="*/ 6400022 h 7599395"/>
              <a:gd name="connsiteX3" fmla="*/ 19439 w 6591300"/>
              <a:gd name="connsiteY3" fmla="*/ 7599395 h 7599395"/>
              <a:gd name="connsiteX4" fmla="*/ 0 w 6591300"/>
              <a:gd name="connsiteY4" fmla="*/ 0 h 7599395"/>
              <a:gd name="connsiteX0" fmla="*/ 55640 w 6646940"/>
              <a:gd name="connsiteY0" fmla="*/ 0 h 7636718"/>
              <a:gd name="connsiteX1" fmla="*/ 6646940 w 6646940"/>
              <a:gd name="connsiteY1" fmla="*/ 0 h 7636718"/>
              <a:gd name="connsiteX2" fmla="*/ 6628279 w 6646940"/>
              <a:gd name="connsiteY2" fmla="*/ 6400022 h 7636718"/>
              <a:gd name="connsiteX3" fmla="*/ 434 w 6646940"/>
              <a:gd name="connsiteY3" fmla="*/ 7636718 h 7636718"/>
              <a:gd name="connsiteX4" fmla="*/ 55640 w 6646940"/>
              <a:gd name="connsiteY4" fmla="*/ 0 h 7636718"/>
              <a:gd name="connsiteX0" fmla="*/ 0 w 6591300"/>
              <a:gd name="connsiteY0" fmla="*/ 0 h 7599396"/>
              <a:gd name="connsiteX1" fmla="*/ 6591300 w 6591300"/>
              <a:gd name="connsiteY1" fmla="*/ 0 h 7599396"/>
              <a:gd name="connsiteX2" fmla="*/ 6572639 w 6591300"/>
              <a:gd name="connsiteY2" fmla="*/ 6400022 h 7599396"/>
              <a:gd name="connsiteX3" fmla="*/ 19439 w 6591300"/>
              <a:gd name="connsiteY3" fmla="*/ 7599396 h 7599396"/>
              <a:gd name="connsiteX4" fmla="*/ 0 w 6591300"/>
              <a:gd name="connsiteY4" fmla="*/ 0 h 7599396"/>
              <a:gd name="connsiteX0" fmla="*/ 0 w 6591300"/>
              <a:gd name="connsiteY0" fmla="*/ 0 h 7618057"/>
              <a:gd name="connsiteX1" fmla="*/ 6591300 w 6591300"/>
              <a:gd name="connsiteY1" fmla="*/ 0 h 7618057"/>
              <a:gd name="connsiteX2" fmla="*/ 6572639 w 6591300"/>
              <a:gd name="connsiteY2" fmla="*/ 6400022 h 7618057"/>
              <a:gd name="connsiteX3" fmla="*/ 19439 w 6591300"/>
              <a:gd name="connsiteY3" fmla="*/ 7618057 h 7618057"/>
              <a:gd name="connsiteX4" fmla="*/ 0 w 6591300"/>
              <a:gd name="connsiteY4" fmla="*/ 0 h 7618057"/>
              <a:gd name="connsiteX0" fmla="*/ 13887 w 6605187"/>
              <a:gd name="connsiteY0" fmla="*/ 0 h 7639573"/>
              <a:gd name="connsiteX1" fmla="*/ 6605187 w 6605187"/>
              <a:gd name="connsiteY1" fmla="*/ 0 h 7639573"/>
              <a:gd name="connsiteX2" fmla="*/ 6586526 w 6605187"/>
              <a:gd name="connsiteY2" fmla="*/ 6400022 h 7639573"/>
              <a:gd name="connsiteX3" fmla="*/ 1053 w 6605187"/>
              <a:gd name="connsiteY3" fmla="*/ 7639573 h 7639573"/>
              <a:gd name="connsiteX4" fmla="*/ 13887 w 6605187"/>
              <a:gd name="connsiteY4" fmla="*/ 0 h 7639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5187" h="7639573">
                <a:moveTo>
                  <a:pt x="13887" y="0"/>
                </a:moveTo>
                <a:lnTo>
                  <a:pt x="6605187" y="0"/>
                </a:lnTo>
                <a:cubicBezTo>
                  <a:pt x="6598967" y="2133341"/>
                  <a:pt x="6592746" y="4266681"/>
                  <a:pt x="6586526" y="6400022"/>
                </a:cubicBezTo>
                <a:lnTo>
                  <a:pt x="1053" y="7639573"/>
                </a:lnTo>
                <a:cubicBezTo>
                  <a:pt x="-5427" y="5106441"/>
                  <a:pt x="20367" y="2533132"/>
                  <a:pt x="13887" y="0"/>
                </a:cubicBez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7858126" y="2381250"/>
            <a:ext cx="3780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1099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panose="02000506000000020004" pitchFamily="2" charset="0"/>
              </a:defRPr>
            </a:lvl1pPr>
            <a:lvl2pPr marL="171364" marR="0" indent="-171364" algn="l" defTabSz="412544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 typeface="Arial" charset="0"/>
              <a:buChar char="•"/>
              <a:tabLst/>
              <a:defRPr sz="1099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>
              <a:lnSpc>
                <a:spcPct val="110000"/>
              </a:lnSpc>
            </a:pP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Contexte/Solution (Pour un acteur du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nous avons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). Max 3 lignes.</a:t>
            </a:r>
          </a:p>
          <a:p>
            <a:pPr>
              <a:lnSpc>
                <a:spcPct val="50000"/>
              </a:lnSpc>
            </a:pPr>
            <a:endParaRPr lang="fr-FR">
              <a:solidFill>
                <a:schemeClr val="tx1">
                  <a:lumMod val="85000"/>
                  <a:lumOff val="15000"/>
                </a:schemeClr>
              </a:solidFill>
              <a:latin typeface="EYInterstate Light" charset="0"/>
              <a:ea typeface="EYInterstate Light" charset="0"/>
              <a:cs typeface="EYInterstate Light" charset="0"/>
            </a:endParaRP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 Ex : Ecriture du Business Model : 10% de PDM en 3 ans</a:t>
            </a: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</a:t>
            </a:r>
            <a:r>
              <a:rPr lang="fr-FR" sz="1099" b="0" err="1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chiffrée.Max</a:t>
            </a: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 2 lignes.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562350" y="4233474"/>
            <a:ext cx="3780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99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panose="02000506000000020004" pitchFamily="2" charset="0"/>
              </a:defRPr>
            </a:lvl1pPr>
            <a:lvl2pPr marL="0" marR="0" indent="-171364" algn="l" defTabSz="412544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 typeface="Arial" charset="0"/>
              <a:buChar char="•"/>
              <a:tabLst/>
              <a:defRPr sz="1099" baseline="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>
              <a:lnSpc>
                <a:spcPct val="110000"/>
              </a:lnSpc>
            </a:pP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Contexte/Solution (Pour un acteur du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nous avons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). Max 3 lignes.</a:t>
            </a:r>
          </a:p>
          <a:p>
            <a:pPr>
              <a:lnSpc>
                <a:spcPct val="110000"/>
              </a:lnSpc>
            </a:pPr>
            <a:endParaRPr lang="fr-FR">
              <a:solidFill>
                <a:schemeClr val="tx1">
                  <a:lumMod val="85000"/>
                  <a:lumOff val="15000"/>
                </a:schemeClr>
              </a:solidFill>
              <a:latin typeface="EYInterstate Light" charset="0"/>
              <a:ea typeface="EYInterstate Light" charset="0"/>
              <a:cs typeface="EYInterstate Light" charset="0"/>
            </a:endParaRP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 Ex : Ecriture du Business Model : 10% de PDM en 3 ans.</a:t>
            </a: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</a:t>
            </a:r>
          </a:p>
          <a:p>
            <a:pPr lvl="0"/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858126" y="4233474"/>
            <a:ext cx="3780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99">
                <a:latin typeface="EYInterstate Light" panose="02000506000000020004" pitchFamily="2" charset="0"/>
              </a:defRPr>
            </a:lvl1pPr>
            <a:lvl2pPr marL="171364" marR="0" indent="-171364" algn="l" defTabSz="412544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 typeface="Arial" charset="0"/>
              <a:buChar char="•"/>
              <a:tabLst/>
              <a:defRPr sz="1099" baseline="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>
              <a:lnSpc>
                <a:spcPct val="110000"/>
              </a:lnSpc>
            </a:pP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Contexte/Solution (Pour un acteur du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nous avons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). Max 3 lignes.</a:t>
            </a:r>
          </a:p>
          <a:p>
            <a:pPr>
              <a:lnSpc>
                <a:spcPct val="110000"/>
              </a:lnSpc>
            </a:pPr>
            <a:endParaRPr lang="fr-FR">
              <a:solidFill>
                <a:schemeClr val="tx1">
                  <a:lumMod val="85000"/>
                  <a:lumOff val="15000"/>
                </a:schemeClr>
              </a:solidFill>
              <a:latin typeface="EYInterstate Light" charset="0"/>
              <a:ea typeface="EYInterstate Light" charset="0"/>
              <a:cs typeface="EYInterstate Light" charset="0"/>
            </a:endParaRP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 Ex : Ecriture du Business Model : 10% de PDM en 3 ans</a:t>
            </a: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</a:t>
            </a:r>
          </a:p>
          <a:p>
            <a:pPr lvl="0"/>
            <a:endParaRPr lang="en-US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562350" y="2381250"/>
            <a:ext cx="3780000" cy="1620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12544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 typeface="Arial" charset="0"/>
              <a:buNone/>
              <a:tabLst/>
              <a:defRPr sz="1099" baseline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panose="02000506000000020004" pitchFamily="2" charset="0"/>
              </a:defRPr>
            </a:lvl1pPr>
            <a:lvl2pPr marL="171364" marR="0" indent="-171364" algn="l" defTabSz="412544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 typeface="Arial" charset="0"/>
              <a:buChar char="•"/>
              <a:tabLst/>
              <a:defRPr sz="1099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>
              <a:lnSpc>
                <a:spcPct val="110000"/>
              </a:lnSpc>
            </a:pP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Contexte/Solution (Pour un acteur du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nous avons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). Max 3 lignes.</a:t>
            </a:r>
          </a:p>
          <a:p>
            <a:pPr>
              <a:lnSpc>
                <a:spcPct val="50000"/>
              </a:lnSpc>
            </a:pPr>
            <a:endParaRPr lang="fr-FR">
              <a:solidFill>
                <a:schemeClr val="tx1">
                  <a:lumMod val="85000"/>
                  <a:lumOff val="15000"/>
                </a:schemeClr>
              </a:solidFill>
              <a:latin typeface="EYInterstate Light" charset="0"/>
              <a:ea typeface="EYInterstate Light" charset="0"/>
              <a:cs typeface="EYInterstate Light" charset="0"/>
            </a:endParaRP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 Ex : Ecriture du Business Model : 10% de PDM en 3 ans.</a:t>
            </a: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6" hasCustomPrompt="1"/>
          </p:nvPr>
        </p:nvSpPr>
        <p:spPr>
          <a:xfrm>
            <a:off x="192150" y="4046561"/>
            <a:ext cx="2775113" cy="714375"/>
          </a:xfrm>
          <a:prstGeom prst="rect">
            <a:avLst/>
          </a:prstGeom>
        </p:spPr>
        <p:txBody>
          <a:bodyPr lIns="0" anchor="ctr" anchorCtr="0"/>
          <a:lstStyle>
            <a:lvl1pPr marL="0" indent="0" algn="l">
              <a:spcBef>
                <a:spcPts val="0"/>
              </a:spcBef>
              <a:buNone/>
              <a:defRPr sz="2699" b="0">
                <a:latin typeface="EYInterstate Bold"/>
                <a:sym typeface="EYInterstate Bold"/>
              </a:defRPr>
            </a:lvl1pPr>
          </a:lstStyle>
          <a:p>
            <a:pPr algn="l">
              <a:defRPr sz="5400" b="0">
                <a:latin typeface="EYInterstate Bold"/>
                <a:ea typeface="EYInterstate Bold"/>
                <a:cs typeface="EYInterstate Bold"/>
                <a:sym typeface="EYInterstate Bold"/>
              </a:defRPr>
            </a:pPr>
            <a:r>
              <a:rPr lang="fr-FR" sz="3598">
                <a:solidFill>
                  <a:schemeClr val="tx1">
                    <a:lumMod val="85000"/>
                    <a:lumOff val="15000"/>
                  </a:schemeClr>
                </a:solidFill>
              </a:rPr>
              <a:t>Prénom.</a:t>
            </a:r>
          </a:p>
        </p:txBody>
      </p:sp>
      <p:sp>
        <p:nvSpPr>
          <p:cNvPr id="31" name="Text Placeholder 29"/>
          <p:cNvSpPr>
            <a:spLocks noGrp="1"/>
          </p:cNvSpPr>
          <p:nvPr>
            <p:ph type="body" sz="quarter" idx="17" hasCustomPrompt="1"/>
          </p:nvPr>
        </p:nvSpPr>
        <p:spPr>
          <a:xfrm>
            <a:off x="192150" y="5043474"/>
            <a:ext cx="2775113" cy="285750"/>
          </a:xfrm>
          <a:prstGeom prst="rect">
            <a:avLst/>
          </a:prstGeom>
        </p:spPr>
        <p:txBody>
          <a:bodyPr lIns="0"/>
          <a:lstStyle>
            <a:lvl1pPr marL="0" indent="0" algn="l">
              <a:spcBef>
                <a:spcPts val="0"/>
              </a:spcBef>
              <a:buNone/>
              <a:defRPr sz="1499" b="1">
                <a:latin typeface="EYInterstate Bold" panose="02000803030000020004" pitchFamily="2" charset="0"/>
                <a:sym typeface="EYInterstate Bold"/>
              </a:defRPr>
            </a:lvl1pPr>
          </a:lstStyle>
          <a:p>
            <a:pPr algn="l"/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Regular" charset="0"/>
                <a:ea typeface="EYInterstate Regular" charset="0"/>
                <a:cs typeface="EYInterstate Regular" charset="0"/>
              </a:rPr>
              <a:t>Prénom Nom</a:t>
            </a:r>
          </a:p>
        </p:txBody>
      </p:sp>
      <p:sp>
        <p:nvSpPr>
          <p:cNvPr id="32" name="Text Placeholder 29"/>
          <p:cNvSpPr>
            <a:spLocks noGrp="1"/>
          </p:cNvSpPr>
          <p:nvPr>
            <p:ph type="body" sz="quarter" idx="18" hasCustomPrompt="1"/>
          </p:nvPr>
        </p:nvSpPr>
        <p:spPr>
          <a:xfrm>
            <a:off x="192150" y="5567724"/>
            <a:ext cx="2775113" cy="285750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1199" b="1">
                <a:latin typeface="EYInterstate Bold" panose="02000803030000020004" pitchFamily="2" charset="0"/>
                <a:sym typeface="EYInterstate Bold"/>
              </a:defRPr>
            </a:lvl1pPr>
          </a:lstStyle>
          <a:p>
            <a:pPr algn="l"/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Regular" charset="0"/>
                <a:ea typeface="EYInterstate Regular" charset="0"/>
                <a:cs typeface="EYInterstate Regular" charset="0"/>
              </a:rPr>
              <a:t>Fonction et/ou rôle - Grade</a:t>
            </a:r>
          </a:p>
        </p:txBody>
      </p:sp>
      <p:sp>
        <p:nvSpPr>
          <p:cNvPr id="33" name="Text Placeholder 29"/>
          <p:cNvSpPr>
            <a:spLocks noGrp="1"/>
          </p:cNvSpPr>
          <p:nvPr>
            <p:ph type="body" sz="quarter" idx="19" hasCustomPrompt="1"/>
          </p:nvPr>
        </p:nvSpPr>
        <p:spPr>
          <a:xfrm>
            <a:off x="192150" y="5955633"/>
            <a:ext cx="2775113" cy="639478"/>
          </a:xfrm>
          <a:prstGeom prst="rect">
            <a:avLst/>
          </a:prstGeom>
        </p:spPr>
        <p:txBody>
          <a:bodyPr lIns="0"/>
          <a:lstStyle>
            <a:lvl1pPr marL="342729" indent="-342729" algn="l">
              <a:spcBef>
                <a:spcPts val="100"/>
              </a:spcBef>
              <a:buFont typeface="Arial" charset="0"/>
              <a:buChar char="•"/>
              <a:defRPr sz="1199" b="1" baseline="0">
                <a:latin typeface="EYInterstate Light" panose="02000506000000020004" pitchFamily="2" charset="0"/>
                <a:sym typeface="EYInterstate Bold"/>
              </a:defRPr>
            </a:lvl1pPr>
          </a:lstStyle>
          <a:p>
            <a:pPr marL="342900" indent="-342900" algn="l"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Faits marquants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9279768" y="1096931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317341" indent="-317341" algn="ctr"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5</a:t>
            </a:r>
            <a:endParaRPr lang="fr-FR"/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9279768" y="673669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317341" indent="-317341" algn="ctr"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2</a:t>
            </a:r>
            <a:endParaRPr lang="fr-FR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0701411" y="673669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317341" indent="-317341" algn="ctr"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3</a:t>
            </a:r>
            <a:endParaRPr lang="fr-FR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7858125" y="1096931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317341" indent="-317341" algn="ctr"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4</a:t>
            </a:r>
            <a:endParaRPr lang="fr-FR"/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10701411" y="1096931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317341" indent="-317341" algn="ctr"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6</a:t>
            </a:r>
            <a:endParaRPr lang="fr-FR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858125" y="673669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142804" indent="-142804" algn="ctr">
              <a:buFont typeface="Arial" panose="020B0604020202020204" pitchFamily="34" charset="0"/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1</a:t>
            </a:r>
            <a:endParaRPr lang="fr-FR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3676651" y="6080061"/>
            <a:ext cx="7181850" cy="515051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12544" eaLnBrk="1" fontAlgn="auto" latinLnBrk="0" hangingPunct="1">
              <a:lnSpc>
                <a:spcPct val="100000"/>
              </a:lnSpc>
              <a:spcBef>
                <a:spcPts val="2949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1599" i="1" baseline="0">
                <a:latin typeface="EYInterstate Light" panose="02000506000000020004" pitchFamily="2" charset="0"/>
              </a:defRPr>
            </a:lvl1pPr>
            <a:lvl2pPr marL="317341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marL="0" marR="0" lvl="0" indent="0" algn="l" defTabSz="412544" eaLnBrk="1" fontAlgn="auto" latinLnBrk="0" hangingPunct="1">
              <a:lnSpc>
                <a:spcPct val="100000"/>
              </a:lnSpc>
              <a:spcBef>
                <a:spcPts val="2949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lang="fr-FR">
                <a:latin typeface="EYInterstate Light" charset="0"/>
                <a:ea typeface="EYInterstate Light" charset="0"/>
                <a:cs typeface="EYInterstate Light" charset="0"/>
              </a:rPr>
              <a:t>Verbatim (max 2 lignes).</a:t>
            </a: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12397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121">
          <p15:clr>
            <a:srgbClr val="FBAE40"/>
          </p15:clr>
        </p15:guide>
        <p15:guide id="2" pos="7559">
          <p15:clr>
            <a:srgbClr val="FBAE40"/>
          </p15:clr>
        </p15:guide>
        <p15:guide id="3" orient="horz" pos="420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Y-P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5C200AC8-F49A-4FA5-9388-16A4974197C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5C200AC8-F49A-4FA5-9388-16A4974197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 userDrawn="1"/>
        </p:nvGrpSpPr>
        <p:grpSpPr>
          <a:xfrm>
            <a:off x="726832" y="1414245"/>
            <a:ext cx="2885305" cy="745281"/>
            <a:chOff x="590551" y="2521676"/>
            <a:chExt cx="2344310" cy="745281"/>
          </a:xfrm>
        </p:grpSpPr>
        <p:sp>
          <p:nvSpPr>
            <p:cNvPr id="15" name="Rectangle 14"/>
            <p:cNvSpPr/>
            <p:nvPr userDrawn="1"/>
          </p:nvSpPr>
          <p:spPr>
            <a:xfrm rot="10800000">
              <a:off x="590551" y="2521676"/>
              <a:ext cx="122226" cy="745281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rot="10800000">
              <a:off x="2625056" y="2521676"/>
              <a:ext cx="122226" cy="745281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735016" y="2550334"/>
              <a:ext cx="21998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600" b="1">
                  <a:solidFill>
                    <a:srgbClr val="646464"/>
                  </a:solidFill>
                  <a:cs typeface="Arial"/>
                </a:rPr>
                <a:t>Agenda</a:t>
              </a:r>
            </a:p>
          </p:txBody>
        </p:sp>
      </p:grpSp>
      <p:sp>
        <p:nvSpPr>
          <p:cNvPr id="3" name="Rectangle 2"/>
          <p:cNvSpPr/>
          <p:nvPr userDrawn="1"/>
        </p:nvSpPr>
        <p:spPr>
          <a:xfrm>
            <a:off x="0" y="698269"/>
            <a:ext cx="12192000" cy="415636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144123"/>
      </p:ext>
    </p:extLst>
  </p:cSld>
  <p:clrMapOvr>
    <a:masterClrMapping/>
  </p:clrMapOvr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44" tIns="34272" rIns="68544" bIns="3427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49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5" y="260076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399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1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20" marR="0" indent="-116620" algn="l" defTabSz="685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5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20" marR="0" indent="-116620" algn="l" defTabSz="685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3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20" marR="0" indent="-116620" algn="l" defTabSz="685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7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20" marR="0" indent="-116620" algn="l" defTabSz="685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1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20" marR="0" indent="-116620" algn="l" defTabSz="685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199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pic>
        <p:nvPicPr>
          <p:cNvPr id="65" name="SVG">
            <a:extLst>
              <a:ext uri="{FF2B5EF4-FFF2-40B4-BE49-F238E27FC236}">
                <a16:creationId xmlns:a16="http://schemas.microsoft.com/office/drawing/2014/main" id="{9F455647-0D30-9A45-9689-71478D648B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5" y="401842"/>
            <a:ext cx="379723" cy="1044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EE7FDB6-B2F6-4A7C-9262-097EB935EE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257854" y="632644"/>
            <a:ext cx="203122" cy="237465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8" y="6671562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618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4B4E46D-2ABE-564E-8E6E-89E95A9C2749}"/>
              </a:ext>
            </a:extLst>
          </p:cNvPr>
          <p:cNvSpPr/>
          <p:nvPr userDrawn="1"/>
        </p:nvSpPr>
        <p:spPr>
          <a:xfrm>
            <a:off x="6095096" y="0"/>
            <a:ext cx="6096905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fr-FR" sz="1632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A285B11E-37D7-4247-BFD2-9C0E477B454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08267" y="456529"/>
            <a:ext cx="5148337" cy="5736320"/>
          </a:xfrm>
        </p:spPr>
        <p:txBody>
          <a:bodyPr>
            <a:noAutofit/>
          </a:bodyPr>
          <a:lstStyle>
            <a:lvl1pPr>
              <a:lnSpc>
                <a:spcPts val="1269"/>
              </a:lnSpc>
              <a:spcBef>
                <a:spcPts val="544"/>
              </a:spcBef>
              <a:defRPr sz="998"/>
            </a:lvl1pPr>
            <a:lvl2pPr>
              <a:lnSpc>
                <a:spcPts val="998"/>
              </a:lnSpc>
              <a:defRPr sz="816"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A749CA1-DCB6-0140-9C8B-006EE31F2288}"/>
              </a:ext>
            </a:extLst>
          </p:cNvPr>
          <p:cNvCxnSpPr>
            <a:cxnSpLocks/>
          </p:cNvCxnSpPr>
          <p:nvPr userDrawn="1"/>
        </p:nvCxnSpPr>
        <p:spPr>
          <a:xfrm>
            <a:off x="738580" y="1813387"/>
            <a:ext cx="0" cy="504461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72F16921-4C3D-BF4D-B7A7-41579A05ED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60944" y="1265137"/>
            <a:ext cx="4645886" cy="696520"/>
          </a:xfrm>
        </p:spPr>
        <p:txBody>
          <a:bodyPr>
            <a:noAutofit/>
          </a:bodyPr>
          <a:lstStyle>
            <a:lvl1pPr>
              <a:defRPr sz="253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269" b="0" i="1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5" name="Espace réservé du texte 13">
            <a:extLst>
              <a:ext uri="{FF2B5EF4-FFF2-40B4-BE49-F238E27FC236}">
                <a16:creationId xmlns:a16="http://schemas.microsoft.com/office/drawing/2014/main" id="{26428489-032E-F742-8032-3E71D415E2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0944" y="2088200"/>
            <a:ext cx="4645886" cy="902974"/>
          </a:xfrm>
        </p:spPr>
        <p:txBody>
          <a:bodyPr>
            <a:noAutofit/>
          </a:bodyPr>
          <a:lstStyle>
            <a:lvl1pPr>
              <a:defRPr sz="1269" b="0" i="1">
                <a:solidFill>
                  <a:schemeClr val="tx2">
                    <a:lumMod val="60000"/>
                    <a:lumOff val="40000"/>
                  </a:schemeClr>
                </a:solidFill>
                <a:latin typeface="Corbel" panose="020B0503020204020204" pitchFamily="34" charset="0"/>
              </a:defRPr>
            </a:lvl1pPr>
            <a:lvl2pPr>
              <a:defRPr sz="1269" b="0" i="1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AA7EEB4E-5649-8040-9505-F045A708CE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375" y="4300766"/>
            <a:ext cx="804570" cy="177638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sz="1088" b="0" i="1">
                <a:solidFill>
                  <a:schemeClr val="accent3"/>
                </a:solidFill>
                <a:latin typeface="Corbel" panose="020B0503020204020204" pitchFamily="34" charset="0"/>
              </a:defRPr>
            </a:lvl1pPr>
            <a:lvl2pPr>
              <a:defRPr b="0" i="1">
                <a:latin typeface="Corbel" panose="020B0503020204020204" pitchFamily="34" charset="0"/>
              </a:defRPr>
            </a:lvl2pPr>
            <a:lvl3pPr>
              <a:defRPr b="0" i="1">
                <a:latin typeface="Corbel" panose="020B0503020204020204" pitchFamily="34" charset="0"/>
              </a:defRPr>
            </a:lvl3pPr>
            <a:lvl4pPr>
              <a:defRPr b="0" i="1">
                <a:latin typeface="Corbel" panose="020B0503020204020204" pitchFamily="34" charset="0"/>
              </a:defRPr>
            </a:lvl4pPr>
            <a:lvl5pPr>
              <a:defRPr b="0" i="1">
                <a:latin typeface="Corbel" panose="020B0503020204020204" pitchFamily="34" charset="0"/>
              </a:defRPr>
            </a:lvl5pPr>
          </a:lstStyle>
          <a:p>
            <a:pPr lvl="0"/>
            <a:r>
              <a:rPr lang="fr-FR"/>
              <a:t>Date</a:t>
            </a:r>
          </a:p>
        </p:txBody>
      </p:sp>
      <p:sp>
        <p:nvSpPr>
          <p:cNvPr id="20" name="Espace réservé du texte 18">
            <a:extLst>
              <a:ext uri="{FF2B5EF4-FFF2-40B4-BE49-F238E27FC236}">
                <a16:creationId xmlns:a16="http://schemas.microsoft.com/office/drawing/2014/main" id="{02802E96-44C7-AC48-AD45-3E382B876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6375" y="4725176"/>
            <a:ext cx="804570" cy="177638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sz="1088" b="0" i="1">
                <a:solidFill>
                  <a:schemeClr val="accent3"/>
                </a:solidFill>
                <a:latin typeface="Corbel" panose="020B0503020204020204" pitchFamily="34" charset="0"/>
              </a:defRPr>
            </a:lvl1pPr>
            <a:lvl2pPr>
              <a:defRPr b="0" i="1">
                <a:latin typeface="Corbel" panose="020B0503020204020204" pitchFamily="34" charset="0"/>
              </a:defRPr>
            </a:lvl2pPr>
            <a:lvl3pPr>
              <a:defRPr b="0" i="1">
                <a:latin typeface="Corbel" panose="020B0503020204020204" pitchFamily="34" charset="0"/>
              </a:defRPr>
            </a:lvl3pPr>
            <a:lvl4pPr>
              <a:defRPr b="0" i="1">
                <a:latin typeface="Corbel" panose="020B0503020204020204" pitchFamily="34" charset="0"/>
              </a:defRPr>
            </a:lvl4pPr>
            <a:lvl5pPr>
              <a:defRPr b="0" i="1">
                <a:latin typeface="Corbel" panose="020B0503020204020204" pitchFamily="34" charset="0"/>
              </a:defRPr>
            </a:lvl5pPr>
          </a:lstStyle>
          <a:p>
            <a:pPr lvl="0"/>
            <a:r>
              <a:rPr lang="fr-FR"/>
              <a:t>Date</a:t>
            </a:r>
          </a:p>
        </p:txBody>
      </p:sp>
      <p:sp>
        <p:nvSpPr>
          <p:cNvPr id="21" name="Espace réservé du texte 18">
            <a:extLst>
              <a:ext uri="{FF2B5EF4-FFF2-40B4-BE49-F238E27FC236}">
                <a16:creationId xmlns:a16="http://schemas.microsoft.com/office/drawing/2014/main" id="{8500C8C7-5E1A-654A-87CE-A60AE68B96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6375" y="5082066"/>
            <a:ext cx="804570" cy="177638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sz="1088" b="0" i="1">
                <a:solidFill>
                  <a:schemeClr val="accent3"/>
                </a:solidFill>
                <a:latin typeface="Corbel" panose="020B0503020204020204" pitchFamily="34" charset="0"/>
              </a:defRPr>
            </a:lvl1pPr>
            <a:lvl2pPr>
              <a:defRPr b="0" i="1">
                <a:latin typeface="Corbel" panose="020B0503020204020204" pitchFamily="34" charset="0"/>
              </a:defRPr>
            </a:lvl2pPr>
            <a:lvl3pPr>
              <a:defRPr b="0" i="1">
                <a:latin typeface="Corbel" panose="020B0503020204020204" pitchFamily="34" charset="0"/>
              </a:defRPr>
            </a:lvl3pPr>
            <a:lvl4pPr>
              <a:defRPr b="0" i="1">
                <a:latin typeface="Corbel" panose="020B0503020204020204" pitchFamily="34" charset="0"/>
              </a:defRPr>
            </a:lvl4pPr>
            <a:lvl5pPr>
              <a:defRPr b="0" i="1">
                <a:latin typeface="Corbel" panose="020B0503020204020204" pitchFamily="34" charset="0"/>
              </a:defRPr>
            </a:lvl5pPr>
          </a:lstStyle>
          <a:p>
            <a:pPr lvl="0"/>
            <a:r>
              <a:rPr lang="fr-FR"/>
              <a:t>Date</a:t>
            </a:r>
          </a:p>
        </p:txBody>
      </p:sp>
      <p:sp>
        <p:nvSpPr>
          <p:cNvPr id="22" name="Espace réservé du texte 18">
            <a:extLst>
              <a:ext uri="{FF2B5EF4-FFF2-40B4-BE49-F238E27FC236}">
                <a16:creationId xmlns:a16="http://schemas.microsoft.com/office/drawing/2014/main" id="{EA5D7592-831B-8443-861D-F0FE629D549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6375" y="5670017"/>
            <a:ext cx="804570" cy="177638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sz="1088" b="0" i="1">
                <a:solidFill>
                  <a:schemeClr val="accent3"/>
                </a:solidFill>
                <a:latin typeface="Corbel" panose="020B0503020204020204" pitchFamily="34" charset="0"/>
              </a:defRPr>
            </a:lvl1pPr>
            <a:lvl2pPr>
              <a:defRPr b="0" i="1">
                <a:latin typeface="Corbel" panose="020B0503020204020204" pitchFamily="34" charset="0"/>
              </a:defRPr>
            </a:lvl2pPr>
            <a:lvl3pPr>
              <a:defRPr b="0" i="1">
                <a:latin typeface="Corbel" panose="020B0503020204020204" pitchFamily="34" charset="0"/>
              </a:defRPr>
            </a:lvl3pPr>
            <a:lvl4pPr>
              <a:defRPr b="0" i="1">
                <a:latin typeface="Corbel" panose="020B0503020204020204" pitchFamily="34" charset="0"/>
              </a:defRPr>
            </a:lvl4pPr>
            <a:lvl5pPr>
              <a:defRPr b="0" i="1">
                <a:latin typeface="Corbel" panose="020B0503020204020204" pitchFamily="34" charset="0"/>
              </a:defRPr>
            </a:lvl5pPr>
          </a:lstStyle>
          <a:p>
            <a:pPr lvl="0"/>
            <a:r>
              <a:rPr lang="fr-FR"/>
              <a:t>Date</a:t>
            </a:r>
          </a:p>
        </p:txBody>
      </p:sp>
      <p:sp>
        <p:nvSpPr>
          <p:cNvPr id="23" name="Espace réservé du texte 18">
            <a:extLst>
              <a:ext uri="{FF2B5EF4-FFF2-40B4-BE49-F238E27FC236}">
                <a16:creationId xmlns:a16="http://schemas.microsoft.com/office/drawing/2014/main" id="{A22188E2-4383-794F-9E65-6E47061AA6E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56375" y="6046198"/>
            <a:ext cx="804570" cy="177638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sz="1088" b="0" i="1">
                <a:solidFill>
                  <a:schemeClr val="accent3"/>
                </a:solidFill>
                <a:latin typeface="Corbel" panose="020B0503020204020204" pitchFamily="34" charset="0"/>
              </a:defRPr>
            </a:lvl1pPr>
            <a:lvl2pPr>
              <a:defRPr b="0" i="1">
                <a:latin typeface="Corbel" panose="020B0503020204020204" pitchFamily="34" charset="0"/>
              </a:defRPr>
            </a:lvl2pPr>
            <a:lvl3pPr>
              <a:defRPr b="0" i="1">
                <a:latin typeface="Corbel" panose="020B0503020204020204" pitchFamily="34" charset="0"/>
              </a:defRPr>
            </a:lvl3pPr>
            <a:lvl4pPr>
              <a:defRPr b="0" i="1">
                <a:latin typeface="Corbel" panose="020B0503020204020204" pitchFamily="34" charset="0"/>
              </a:defRPr>
            </a:lvl4pPr>
            <a:lvl5pPr>
              <a:defRPr b="0" i="1">
                <a:latin typeface="Corbel" panose="020B0503020204020204" pitchFamily="34" charset="0"/>
              </a:defRPr>
            </a:lvl5pPr>
          </a:lstStyle>
          <a:p>
            <a:pPr lvl="0"/>
            <a:r>
              <a:rPr lang="fr-FR"/>
              <a:t>Date</a:t>
            </a:r>
          </a:p>
        </p:txBody>
      </p:sp>
      <p:sp>
        <p:nvSpPr>
          <p:cNvPr id="24" name="Espace réservé du texte 13">
            <a:extLst>
              <a:ext uri="{FF2B5EF4-FFF2-40B4-BE49-F238E27FC236}">
                <a16:creationId xmlns:a16="http://schemas.microsoft.com/office/drawing/2014/main" id="{1765C01B-840B-E248-9CA7-226AD5331C5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574115" y="4281106"/>
            <a:ext cx="4332715" cy="2328219"/>
          </a:xfrm>
        </p:spPr>
        <p:txBody>
          <a:bodyPr>
            <a:noAutofit/>
          </a:bodyPr>
          <a:lstStyle>
            <a:lvl1pPr>
              <a:lnSpc>
                <a:spcPts val="1632"/>
              </a:lnSpc>
              <a:spcBef>
                <a:spcPts val="0"/>
              </a:spcBef>
              <a:spcAft>
                <a:spcPts val="1088"/>
              </a:spcAft>
              <a:defRPr sz="1269" b="0" i="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>
              <a:defRPr sz="1269" b="0" i="1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</a:t>
            </a:r>
          </a:p>
        </p:txBody>
      </p:sp>
      <p:pic>
        <p:nvPicPr>
          <p:cNvPr id="26" name="Graphique 25">
            <a:extLst>
              <a:ext uri="{FF2B5EF4-FFF2-40B4-BE49-F238E27FC236}">
                <a16:creationId xmlns:a16="http://schemas.microsoft.com/office/drawing/2014/main" id="{7B1284A6-3F98-B34A-B932-65487344BB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03079" y="6317912"/>
            <a:ext cx="1318684" cy="29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10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170">
          <p15:clr>
            <a:srgbClr val="FBAE40"/>
          </p15:clr>
        </p15:guide>
        <p15:guide id="4" pos="328">
          <p15:clr>
            <a:srgbClr val="FBAE40"/>
          </p15:clr>
        </p15:guide>
        <p15:guide id="5" orient="horz" pos="158">
          <p15:clr>
            <a:srgbClr val="FBAE40"/>
          </p15:clr>
        </p15:guide>
        <p15:guide id="6" orient="horz" pos="4604">
          <p15:clr>
            <a:srgbClr val="FBAE40"/>
          </p15:clr>
        </p15:guide>
        <p15:guide id="7" pos="6384">
          <p15:clr>
            <a:srgbClr val="FBAE40"/>
          </p15:clr>
        </p15:guide>
        <p15:guide id="8" pos="6565">
          <p15:clr>
            <a:srgbClr val="FBAE40"/>
          </p15:clr>
        </p15:guide>
        <p15:guide id="9" orient="horz" pos="4422">
          <p15:clr>
            <a:srgbClr val="FBAE40"/>
          </p15:clr>
        </p15:guide>
        <p15:guide id="10" orient="horz" pos="317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dark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bg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9135077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clea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884784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81">
          <p15:clr>
            <a:srgbClr val="5ACBF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FE2202-2073-463E-A838-70392C95FDB6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AE45316-9923-4E96-81C6-3443C29538D7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C00FB9C-0CD5-472C-8B6F-50FEE94805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137C01D2-34B4-44E0-9DA5-650549C4AC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CADDB511-D12D-462D-9276-BD451569D8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30B89581-A179-484E-B842-F758AC8FF015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252F10C-E42D-4779-B972-FDC35184F6C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B343DDF6-4B67-46CD-BACF-DF75336FB8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8CE51A63-7E3F-43D1-A39B-C4DB7FB0B8C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890881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79">
          <p15:clr>
            <a:srgbClr val="5ACBF0"/>
          </p15:clr>
        </p15:guide>
        <p15:guide id="2" orient="horz" pos="1200">
          <p15:clr>
            <a:srgbClr val="5ACBF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C26E682-83A8-4210-B811-9220FDB65E93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E6A2BD6-C85D-410F-9AB0-B7D93FE2CEB0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78872543-4F3A-47F2-93E3-BF47F5DC34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ysClr val="windowText" lastClr="000000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3E1E63C1-130C-4B97-A3F6-1A1477BA57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38B5D8D-FC26-48F0-99FD-10DDD8179D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569C63D1-1A0C-4EC9-BA22-6291627E81EC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ED7DEDB-1149-4867-9B1F-E5B69CE29D9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DE5ADC73-3035-40B8-B850-A51AEE4B61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5BC5FEE1-01AD-43C3-9EB3-5E4870ABED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404356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79">
          <p15:clr>
            <a:srgbClr val="5ACBF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2423" y="1012032"/>
            <a:ext cx="5391345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sp>
        <p:nvSpPr>
          <p:cNvPr id="80" name="Subtitle 2">
            <a:extLst>
              <a:ext uri="{FF2B5EF4-FFF2-40B4-BE49-F238E27FC236}">
                <a16:creationId xmlns:a16="http://schemas.microsoft.com/office/drawing/2014/main" id="{41CDD7DA-E4A9-4FCB-82B1-E9DC8DD0E9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9276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9" name="Title 1">
            <a:extLst>
              <a:ext uri="{FF2B5EF4-FFF2-40B4-BE49-F238E27FC236}">
                <a16:creationId xmlns:a16="http://schemas.microsoft.com/office/drawing/2014/main" id="{50F4CF6C-4722-47D9-9B7F-0E54AE00E2A6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8927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8C37D8E4-A4E6-426B-8FA1-6AF3805B8E3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89277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3236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40" name="Logo EY Global">
            <a:extLst>
              <a:ext uri="{FF2B5EF4-FFF2-40B4-BE49-F238E27FC236}">
                <a16:creationId xmlns:a16="http://schemas.microsoft.com/office/drawing/2014/main" id="{3C17925A-245B-4A74-94D2-BF27E3868BA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9A3E80A6-72D8-4FC2-A506-EE9F0509F4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80934E2C-9924-4103-AB14-EE4500AEEB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633366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356438">
              <a:defRPr/>
            </a:lvl2pPr>
            <a:lvl3pPr marL="712875">
              <a:defRPr/>
            </a:lvl3pPr>
            <a:lvl4pPr marL="1069313">
              <a:defRPr/>
            </a:lvl4pPr>
            <a:lvl5pPr marL="1425751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0002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12098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2F38F81-E4D9-4CF3-80E0-68B216AD0CC8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A3DE6B5-E111-4B1C-994A-0B691ABC09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E1DDBABE-89C8-4872-A091-60526DCBC2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415B960F-56C3-4348-902C-9733E07F857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F87127-5817-4D21-9BD1-6B15DDA8E364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D8628C25-73FC-4A48-A658-27E5CB369B1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E051395-2B93-48D5-B06A-C1712CD378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ECCD9D5A-F325-4784-AACC-D2D2E1AF95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1183691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9092" y="1004889"/>
            <a:ext cx="5372306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5145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8C4A4A9-F552-4DF9-B1E5-B1D6FFBE8061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00DBAE8-1001-4BFF-9B60-765B347804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75C8ACC4-197A-4E62-860F-B498A20E219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Rectangle 7">
              <a:extLst>
                <a:ext uri="{FF2B5EF4-FFF2-40B4-BE49-F238E27FC236}">
                  <a16:creationId xmlns:a16="http://schemas.microsoft.com/office/drawing/2014/main" id="{A56D8674-EC5A-41FC-9BDA-C8C9C1B6929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B5D198-7EB4-43B4-B8AD-8EE0AB78A846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sp>
        <p:nvSpPr>
          <p:cNvPr id="40" name="Subtitle 2">
            <a:extLst>
              <a:ext uri="{FF2B5EF4-FFF2-40B4-BE49-F238E27FC236}">
                <a16:creationId xmlns:a16="http://schemas.microsoft.com/office/drawing/2014/main" id="{4364EB0E-B251-4CA4-A4C7-EF3FC9DE983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137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EBDADEEC-95ED-44CD-9E0C-E1F092D820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213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2BE3907F-1BD2-4315-AC8E-DF8A772623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138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45" name="Logo EY Global">
            <a:extLst>
              <a:ext uri="{FF2B5EF4-FFF2-40B4-BE49-F238E27FC236}">
                <a16:creationId xmlns:a16="http://schemas.microsoft.com/office/drawing/2014/main" id="{46D34E3D-0DA8-42DB-944B-C0282EBF82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688A96A2-47ED-4F31-A63E-9AFCD4D514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A0BA5869-5993-4248-9CD0-1B671781603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711162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09717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CED5BC0-D7E0-4A03-9DD4-B539D6269BEC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E3230A-25C5-4A61-AAEA-8310E1909FB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791DC49C-E393-4DE5-A23E-AB67B396C73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AAC515A3-1BD9-41AD-89C2-11B40A9EFD1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6E398B-2280-4B51-B3ED-B19436C012C8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2289799F-80D5-45A0-84A8-16B8853A881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01A5B866-C588-48A7-9BA0-7C9C6B12C7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4CD0880C-F9CC-4D32-8849-B749C8F22E2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024401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Y &amp; Associ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EY &amp; Associés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736695-6E19-48F0-B156-ED4BF08BB7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097ECC5-0F10-45B3-A478-EBBF3D114D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817 723 687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A86C0F11-51D2-46FE-96D8-14A217CCC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C5D6DE8D-3C33-4640-A259-57682203BF4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86C03D0-D339-46F6-8023-89EF1ED672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34F92D71-094F-45E3-9155-7CD904F9B2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FE384D2-BAEB-4BDE-881E-AFD139883B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83606706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u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Ernst &amp; Young Audit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344 366 315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8B6F0EF-58A2-4F7F-9266-39A70E9614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86F06AE5-1564-4905-A17B-3C3B0AF167A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C625AED9-8C13-4A3D-BD10-002FF5377F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40184CBC-3C4E-4421-A3C4-5D620C0995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3F230D10-5298-41E6-8059-BBAA43938C0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A6381F4-B920-4B4F-8D86-537CF2596FC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71EC9057-F653-4430-80BC-EFA019B7BD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43529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dvis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Ernst &amp; Young Advisory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348 006 446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9BB3A03F-13FD-4C4D-B77E-003720AA2E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70B07FAC-E2E6-474B-BCF3-0CA02DC2B54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A51A71EB-2D8B-44FE-B571-E72453E9B1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D2839A39-BF31-40D1-B9BB-1EB5561F42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196DA047-9C8F-4EFB-9419-ED0574A51D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4D3E859-DBD8-46DD-AFF9-67C7903DC3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F250D0E-DADD-4E01-B714-0480F6F63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46168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et Au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438 476 913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679E78-4578-4D86-A604-481506355537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Ernst &amp; Young et Autres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D1774398-12AB-41BC-95FE-CAAB16ADCF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24" name="Group 4">
            <a:extLst>
              <a:ext uri="{FF2B5EF4-FFF2-40B4-BE49-F238E27FC236}">
                <a16:creationId xmlns:a16="http://schemas.microsoft.com/office/drawing/2014/main" id="{334F2982-8FF0-4AD8-A914-C45C785102E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F7E550A2-9104-4DCA-94B0-4AE30C39B5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5D462214-9B4E-4752-AB76-B5E6DBE23F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91F6FD3E-E637-43C9-8316-F87ABBA765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9C49F7D3-CC86-4533-95C3-6DA72A2CD7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A1F1C1D5-D60E-4ED4-9858-0ADB08B08C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331635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38913" y="4908518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8913" y="5189617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 to go here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88750" y="4609040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1137921"/>
            <a:ext cx="5505757" cy="373807"/>
          </a:xfrm>
        </p:spPr>
        <p:txBody>
          <a:bodyPr anchor="b" anchorCtr="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Key takeaways/Points clés à retenir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0" y="1635009"/>
            <a:ext cx="5505757" cy="2527417"/>
          </a:xfrm>
        </p:spPr>
        <p:txBody>
          <a:bodyPr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EY content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86B8A29-9C1D-4E33-8D52-817FCB8A8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78F20E4A-94DD-422D-9423-56BBCAFF1E77}"/>
              </a:ext>
            </a:extLst>
          </p:cNvPr>
          <p:cNvSpPr/>
          <p:nvPr userDrawn="1"/>
        </p:nvSpPr>
        <p:spPr bwMode="auto">
          <a:xfrm>
            <a:off x="6203894" y="4524139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1934E41C-60B7-492D-B3D0-0009A6780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1804F016-9020-4BC2-ACAD-B44F334BBCE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851564D-957C-4EFA-942E-1C715A0FD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8248CBFF-A230-4D38-8278-4189ACEC359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B0ABEB6C-5465-4FF7-9055-78CB6BBA73C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A6EDAD38-8183-4006-A860-2A840365B0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0571B3A7-CCD1-4E0F-BFCB-CC645E2FE0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E75806BE-4DA5-485C-9831-2E91AF267B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43905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09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1EDCA62-7B3D-4E0F-B84A-9905E4DEAC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IN" sz="3198" b="0" dirty="0">
                <a:solidFill>
                  <a:schemeClr val="bg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53003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11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2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B91CAB0-E002-4473-87E6-9D824E8FF5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lnSpc>
                <a:spcPct val="100000"/>
              </a:lnSpc>
              <a:buNone/>
              <a:defRPr lang="en-IN" sz="3198" b="0" dirty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823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24531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
            <a:extLst>
              <a:ext uri="{FF2B5EF4-FFF2-40B4-BE49-F238E27FC236}">
                <a16:creationId xmlns:a16="http://schemas.microsoft.com/office/drawing/2014/main" id="{CFBB3B75-063C-4D67-8B58-F1AFD9CFC63C}"/>
              </a:ext>
            </a:extLst>
          </p:cNvPr>
          <p:cNvSpPr>
            <a:spLocks/>
          </p:cNvSpPr>
          <p:nvPr userDrawn="1"/>
        </p:nvSpPr>
        <p:spPr bwMode="gray">
          <a:xfrm>
            <a:off x="1" y="0"/>
            <a:ext cx="5988106" cy="5305882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8019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8019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9A351A-06F2-4AC0-8DFA-39E66EE43E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1333500"/>
            <a:ext cx="4980563" cy="1219200"/>
          </a:xfr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 lang="fr-FR" sz="2799"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marL="0" lvl="0" indent="0" algn="l" defTabSz="913943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SzPct val="70000"/>
              <a:buFont typeface="Arial" panose="020B0604020202020204" pitchFamily="34" charset="0"/>
              <a:buNone/>
            </a:pPr>
            <a:r>
              <a:rPr lang="en-US"/>
              <a:t>Section divider over two lines or three lines/</a:t>
            </a:r>
            <a:r>
              <a:rPr lang="fr-FR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Séparateur de section sur deux ou trois lignes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37068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D0FE40B-7B5E-4DC1-ADD8-2A87EED875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1131892"/>
            <a:ext cx="11011518" cy="51053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625162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  <a:endParaRPr lang="en-US">
              <a:sym typeface="Wingdings" panose="05000000000000000000" pitchFamily="2" charset="2"/>
            </a:endParaRP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D870A849-7A4F-4950-8C7B-766DF4F5E3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baseline="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2D86072-2627-40DF-A304-D7F1F0383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2FCE3DB6-74B0-493A-A514-056E2F36B9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785F03A-4F56-46FE-8BBD-2F736DCC6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7" name="Line 10">
            <a:extLst>
              <a:ext uri="{FF2B5EF4-FFF2-40B4-BE49-F238E27FC236}">
                <a16:creationId xmlns:a16="http://schemas.microsoft.com/office/drawing/2014/main" id="{2E5F648F-AF3F-43A1-A859-163206F321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61ACDABE-6A57-4C03-BA78-C934D78C7B9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460192" y="6342384"/>
            <a:ext cx="361566" cy="371223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1238E1FD-D812-453D-BFB2-D3B19CA680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2B35CF7D-E1B7-46B6-A3A4-AE596DD8C72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EA30BB4A-7508-4F1F-865D-9F10C8E049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3D3339A1-B57E-4173-9326-F958ABAF47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2374" y="6509828"/>
            <a:ext cx="913373" cy="174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F5506576-F57D-47AA-A622-DCB12B5D80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4503" y="6342383"/>
            <a:ext cx="420175" cy="42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891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90633-0AC6-42E0-83B5-E8B5099B9F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0" y="1303700"/>
            <a:ext cx="11011518" cy="49335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  <a:endParaRPr lang="en-US"/>
          </a:p>
          <a:p>
            <a:pPr lvl="1"/>
            <a:r>
              <a:rPr lang="fr-FR"/>
              <a:t>Raccourcis : pour hausser le niveau </a:t>
            </a:r>
            <a:r>
              <a:rPr lang="fr-FR">
                <a:sym typeface="Wingdings" panose="05000000000000000000" pitchFamily="2" charset="2"/>
              </a:rPr>
              <a:t></a:t>
            </a:r>
            <a:r>
              <a:rPr lang="fr-FR"/>
              <a:t> « Tab » sur votre clavier</a:t>
            </a:r>
            <a:endParaRPr lang="en-US"/>
          </a:p>
          <a:p>
            <a:pPr lvl="2"/>
            <a:r>
              <a:rPr lang="fr-FR"/>
              <a:t>Raccourcis : pour abaisser le niveau  « Maj tab » sur votre clavier</a:t>
            </a:r>
            <a:endParaRPr lang="en-US"/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751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D6F0EE2-F32A-4674-997E-D4D178AF4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8BB848D-2FC6-4DBD-8D3C-A7CE120AE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991E3F5C-CEB4-4620-B0DA-9E9ACF6A4F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3DC7A4DF-2317-4CAF-A233-8D6698BBF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61F0D1BA-D683-461F-98C0-930BFACD05F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16C532E7-A05F-4A68-9BEC-B3AE5A31A27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EB62CBB-23AD-4F0F-84AB-36189562B7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435CD0A6-3F32-407A-8256-337935AA9B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D28EF8BB-AC05-4DF7-B3DB-45E84F6FC3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73322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5755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V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93273BF-B1C3-4784-9FBC-B1B577021CCA}"/>
              </a:ext>
            </a:extLst>
          </p:cNvPr>
          <p:cNvSpPr>
            <a:spLocks/>
          </p:cNvSpPr>
          <p:nvPr userDrawn="1"/>
        </p:nvSpPr>
        <p:spPr bwMode="gray">
          <a:xfrm>
            <a:off x="590242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C17343-5C48-4217-98D0-05055BC56A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2644458"/>
            <a:ext cx="5397864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indent="-268154"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E4ACDA9-FEE0-4213-A045-E21A90544B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894" y="2644458"/>
            <a:ext cx="5397862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marL="625162" marR="0" lvl="1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8" name="Picture Placeholder 19">
            <a:extLst>
              <a:ext uri="{FF2B5EF4-FFF2-40B4-BE49-F238E27FC236}">
                <a16:creationId xmlns:a16="http://schemas.microsoft.com/office/drawing/2014/main" id="{1A7C70BF-C932-4006-8328-13A0BA5162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2508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4019AC-899D-4397-8491-617DE84F2E3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97295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B5FC838-94DB-484A-B621-B3592AEEE09A}"/>
              </a:ext>
            </a:extLst>
          </p:cNvPr>
          <p:cNvSpPr>
            <a:spLocks/>
          </p:cNvSpPr>
          <p:nvPr userDrawn="1"/>
        </p:nvSpPr>
        <p:spPr bwMode="gray">
          <a:xfrm>
            <a:off x="6207226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23" name="Picture Placeholder 19">
            <a:extLst>
              <a:ext uri="{FF2B5EF4-FFF2-40B4-BE49-F238E27FC236}">
                <a16:creationId xmlns:a16="http://schemas.microsoft.com/office/drawing/2014/main" id="{B0E454F1-4100-4BC8-B881-C2D05AF306C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419173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3BB029B2-928D-429C-8587-2251FD7509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FA28411-04D8-4600-83A8-4D6AC4324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9F559C79-2B49-4A77-8748-F1A6A3CFA8B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97295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37317810-17D8-42F7-A766-A4FC88AF883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397295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7CFE8223-F30C-47F0-BDBA-F513FF7C8D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10944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8C996B3D-DE3E-4C30-A13E-DE2B56FB515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10944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6535A568-F370-4A18-8651-D05EE9B51E3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10944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34" name="Line 10">
            <a:extLst>
              <a:ext uri="{FF2B5EF4-FFF2-40B4-BE49-F238E27FC236}">
                <a16:creationId xmlns:a16="http://schemas.microsoft.com/office/drawing/2014/main" id="{BAFCEF95-7F34-4AE8-882A-C6ECFF8C92E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3AFDA8D4-4FA9-486B-AADA-B2E773E604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CVs</a:t>
            </a:r>
            <a:endParaRPr lang="en-GB"/>
          </a:p>
        </p:txBody>
      </p:sp>
      <p:sp>
        <p:nvSpPr>
          <p:cNvPr id="37" name="Line 10">
            <a:extLst>
              <a:ext uri="{FF2B5EF4-FFF2-40B4-BE49-F238E27FC236}">
                <a16:creationId xmlns:a16="http://schemas.microsoft.com/office/drawing/2014/main" id="{B26C5030-687C-4128-A483-7B63EDD50F1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38" name="Group 4">
            <a:extLst>
              <a:ext uri="{FF2B5EF4-FFF2-40B4-BE49-F238E27FC236}">
                <a16:creationId xmlns:a16="http://schemas.microsoft.com/office/drawing/2014/main" id="{16691DC1-4E50-4870-A079-20256F2C5A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6FBCCCD1-F124-47B1-92F9-58150D9046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36029FF9-3B03-4D32-9F56-7A93186056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0DE4DBF2-3C82-4055-B970-D99DEC6BE3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0175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137918"/>
            <a:ext cx="5397864" cy="5099370"/>
          </a:xfrm>
        </p:spPr>
        <p:txBody>
          <a:bodyPr/>
          <a:lstStyle>
            <a:lvl1pPr marL="356438" marR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marL="356438" marR="0" lvl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3893" y="1137918"/>
            <a:ext cx="5397864" cy="5099370"/>
          </a:xfrm>
        </p:spPr>
        <p:txBody>
          <a:bodyPr/>
          <a:lstStyle>
            <a:lvl1pPr>
              <a:lnSpc>
                <a:spcPct val="100000"/>
              </a:lnSpc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C7C957B-59EB-49F8-9768-D2FC01399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904F996-E208-4F0C-ABA3-C431CF903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1F675D29-A742-4F3A-B71C-3CDE49395A4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AD6F33-02F7-4162-9BB7-10923BF347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7855A495-204D-4E38-A853-DC2C2A23E10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6B5D20F8-C188-4A67-9B92-2DB775E5AFFA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78B00306-021F-43F1-82A7-39F566A8402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6C58D1F-2B66-4D2B-8F7D-6C05073ECD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3CE51CDC-A653-46F0-97DE-B535FB3F5E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7268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869440"/>
            <a:ext cx="5398556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</a:defRPr>
            </a:lvl2pPr>
            <a:lvl3pPr>
              <a:defRPr sz="1099">
                <a:solidFill>
                  <a:schemeClr val="bg1"/>
                </a:solidFill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1260" y="1869440"/>
            <a:ext cx="5398555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590242" y="1137921"/>
            <a:ext cx="5394153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207605" y="1137921"/>
            <a:ext cx="5394152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4EAF473A-D61E-42FA-8669-4C0C74E78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4C89EE69-BD3B-4511-9B69-923945A68F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FB56B0BF-8652-42E9-9BD7-6EA9D5DBB0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E5D5FAF-0F81-4BF0-B114-21FCC0C5E8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4BE2A74E-B988-457C-9B24-52320237C7D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BEF8BD2-3BDF-41D6-82AE-4476CE191EB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70AB468-E5EB-490E-BEEB-57EB32415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4471A6E-21E1-469D-A6FF-04B842188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B7995158-2D2B-4290-B584-2456124DD4F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0" name="Line 10">
            <a:extLst>
              <a:ext uri="{FF2B5EF4-FFF2-40B4-BE49-F238E27FC236}">
                <a16:creationId xmlns:a16="http://schemas.microsoft.com/office/drawing/2014/main" id="{D232020F-F1A7-4F8D-BA7C-2DB92FA82E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1" name="Line 10">
            <a:extLst>
              <a:ext uri="{FF2B5EF4-FFF2-40B4-BE49-F238E27FC236}">
                <a16:creationId xmlns:a16="http://schemas.microsoft.com/office/drawing/2014/main" id="{D4F24BC5-D180-4BF3-820E-950DCE6CE95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195565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671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zon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3" y="1137919"/>
            <a:ext cx="8241183" cy="509936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438">
              <a:defRPr>
                <a:solidFill>
                  <a:schemeClr val="bg1"/>
                </a:solidFill>
              </a:defRPr>
            </a:lvl2pPr>
            <a:lvl3pPr marL="712875">
              <a:defRPr>
                <a:solidFill>
                  <a:schemeClr val="bg1"/>
                </a:solidFill>
              </a:defRPr>
            </a:lvl3pPr>
            <a:lvl4pPr marL="1069313">
              <a:defRPr>
                <a:solidFill>
                  <a:schemeClr val="bg1"/>
                </a:solidFill>
              </a:defRPr>
            </a:lvl4pPr>
            <a:lvl5pPr marL="1425751">
              <a:defRPr sz="1199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 Second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DB8B9674-D61F-4317-B096-6C7947339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10720" y="1131888"/>
            <a:ext cx="2591038" cy="510540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IN" sz="119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356438" lvl="0" indent="-356438"/>
            <a:r>
              <a:rPr lang="en-IN"/>
              <a:t>Click on the icon in the middle to insert a picture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264EC383-8D66-4988-B9A9-9FD501092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D52C9D-6904-40A4-8CA6-12A94A381E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A60BB4F1-E3CE-4AA2-A128-00AF8FF727D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5CC7E42-522A-47B4-804A-79E9870473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6CC84AD0-F215-4E9D-B2A3-5BE4F8BDC0B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66A2FCD-A7F3-48F9-AD52-06B59E63FC4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97381634-0218-40F3-B28A-851D53E1D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687DCC-36E7-4A02-95ED-316E6A0A1C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7905963D-ADC2-4109-8A89-767E0EDD2D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6220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79">
          <p15:clr>
            <a:srgbClr val="5ACBF0"/>
          </p15:clr>
        </p15:guide>
        <p15:guide id="2" pos="5566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text zones + quot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249876-199E-4B3F-8389-BF076F464CA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89476" y="-2"/>
            <a:ext cx="4002557" cy="685799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IN" sz="1099"/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  <a:tabLst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1" y="1137921"/>
            <a:ext cx="7449436" cy="1034907"/>
          </a:xfrm>
        </p:spPr>
        <p:txBody>
          <a:bodyPr/>
          <a:lstStyle>
            <a:lvl1pPr marL="0" indent="0">
              <a:buNone/>
              <a:defRPr sz="1799">
                <a:solidFill>
                  <a:schemeClr val="accent2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90243" y="2311402"/>
            <a:ext cx="3597611" cy="3925885"/>
          </a:xfrm>
        </p:spPr>
        <p:txBody>
          <a:bodyPr numCol="1"/>
          <a:lstStyle>
            <a:lvl1pPr marL="0" indent="0">
              <a:spcBef>
                <a:spcPts val="1199"/>
              </a:spcBef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3207" y="2311402"/>
            <a:ext cx="3706470" cy="1482001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33207" y="4265296"/>
            <a:ext cx="3706470" cy="1971989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Quote Copy, Georgia 18pts - Lorem ipsum dolor sit amet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3777FF8C-C3CD-4F67-B254-12D3B0B8D21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91831" y="6289202"/>
            <a:ext cx="303055" cy="311150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041A9726-4929-43F3-81EA-3E782672C6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CA772AF3-47BA-45F8-8D8B-D4BFD01CDE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32EA4DCF-A68E-4CA9-A317-5B8E77C8A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</p:grp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FC8F1422-9E38-4D86-B8DE-2A1400088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7542F58-33DD-4DE3-9538-BA34CF376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40869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8" name="Line 10">
            <a:extLst>
              <a:ext uri="{FF2B5EF4-FFF2-40B4-BE49-F238E27FC236}">
                <a16:creationId xmlns:a16="http://schemas.microsoft.com/office/drawing/2014/main" id="{8ED4B69C-BFF9-4373-A984-8DD6376278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200317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D989915-2969-4496-860A-6A11CDE562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7449433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5" name="Line 10">
            <a:extLst>
              <a:ext uri="{FF2B5EF4-FFF2-40B4-BE49-F238E27FC236}">
                <a16:creationId xmlns:a16="http://schemas.microsoft.com/office/drawing/2014/main" id="{5A649750-3120-40EB-AA4C-683FC82C853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1" y="867762"/>
            <a:ext cx="744943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466C53DB-05D4-4502-ADB4-646CFA3439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973031" y="6402456"/>
            <a:ext cx="5066645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494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7">
          <p15:clr>
            <a:srgbClr val="5ACBF0"/>
          </p15:clr>
        </p15:guide>
        <p15:guide id="2" pos="5157">
          <p15:clr>
            <a:srgbClr val="5ACBF0"/>
          </p15:clr>
        </p15:guide>
        <p15:guide id="3" pos="2731">
          <p15:clr>
            <a:srgbClr val="5ACBF0"/>
          </p15:clr>
        </p15:guide>
        <p15:guide id="4" pos="2640">
          <p15:clr>
            <a:srgbClr val="5ACBF0"/>
          </p15:clr>
        </p15:guide>
        <p15:guide id="5" orient="horz" pos="3929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40699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 + 3 text zones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343C0A-F74C-4E3F-B7CB-1840B0A86E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-1"/>
            <a:ext cx="2405132" cy="6857999"/>
          </a:xfrm>
          <a:solidFill>
            <a:schemeClr val="accent1">
              <a:alpha val="20000"/>
            </a:schemeClr>
          </a:solidFill>
        </p:spPr>
        <p:txBody>
          <a:bodyPr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44555" y="1137920"/>
            <a:ext cx="2806538" cy="5099365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795219" y="1137921"/>
            <a:ext cx="2806538" cy="5099363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CB149E8-5BFC-4B7E-AB04-4E0787ACCCE8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2693891" y="1137920"/>
            <a:ext cx="2806538" cy="5099365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9EAEA548-8B75-4E02-B8B4-19CF0F7C1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F4BB5AF2-44A5-4CA2-A36A-270467E74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BEBF1F23-375B-4CC6-B074-BF87E4A3E01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E0FB82-2D40-4FD2-984A-7032D6F5AC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3891" y="260862"/>
            <a:ext cx="8907866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141EE0E6-E28D-4AF4-A0BF-8E873E84B7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4173" y="867762"/>
            <a:ext cx="8909072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340E492F-C651-4479-A11A-87173B506A2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1F812436-380B-412B-8159-742AD8BA59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41EE7FB4-0228-465A-8F2E-F3A2755FE5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F6206169-E49C-48E2-88BF-FCB8A03EA1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67399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29">
          <p15:clr>
            <a:srgbClr val="5ACBF0"/>
          </p15:clr>
        </p15:guide>
        <p15:guide id="2" pos="1696">
          <p15:clr>
            <a:srgbClr val="5ACBF0"/>
          </p15:clr>
        </p15:guide>
        <p15:guide id="3" pos="3468">
          <p15:clr>
            <a:srgbClr val="5ACBF0"/>
          </p15:clr>
        </p15:guide>
        <p15:guide id="4" pos="3620">
          <p15:clr>
            <a:srgbClr val="5ACBF0"/>
          </p15:clr>
        </p15:guide>
        <p15:guide id="5" pos="5390">
          <p15:clr>
            <a:srgbClr val="5ACBF0"/>
          </p15:clr>
        </p15:guide>
        <p15:guide id="6" pos="5543">
          <p15:clr>
            <a:srgbClr val="5ACBF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96953" y="2267712"/>
            <a:ext cx="9199251" cy="2818045"/>
          </a:xfrm>
        </p:spPr>
        <p:txBody>
          <a:bodyPr lIns="0" tIns="0" rIns="0" bIns="0" anchor="ctr" anchorCtr="0">
            <a:noAutofit/>
          </a:bodyPr>
          <a:lstStyle>
            <a:lvl1pPr marL="356438" indent="-356438" algn="ctr">
              <a:spcBef>
                <a:spcPts val="0"/>
              </a:spcBef>
              <a:buNone/>
              <a:defRPr lang="en-US" sz="2799" dirty="0" smtClean="0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</a:lstStyle>
          <a:p>
            <a:pPr marL="356438" lvl="0" indent="-356438" algn="ctr">
              <a:spcBef>
                <a:spcPts val="0"/>
              </a:spcBef>
            </a:pPr>
            <a:r>
              <a:rPr lang="en-IN"/>
              <a:t>Quote Copy, Georgia 28pts - Our purpose is to build a better working world for our people, our clients and our communities. </a:t>
            </a:r>
            <a:br>
              <a:rPr lang="en-IN"/>
            </a:br>
            <a:r>
              <a:rPr lang="en-IN"/>
              <a:t>We do this every day by asking the better questions that help our clients get to better answers.</a:t>
            </a:r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4758596-C6BA-4107-A8D1-541F5F0AE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8583797C-40AF-4C47-BC76-C9361551BC2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581231" y="5287949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44B43CFF-2CDA-4D85-939A-FDE3E31898C1}"/>
              </a:ext>
            </a:extLst>
          </p:cNvPr>
          <p:cNvSpPr/>
          <p:nvPr userDrawn="1"/>
        </p:nvSpPr>
        <p:spPr bwMode="auto">
          <a:xfrm>
            <a:off x="1496375" y="5203048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ysClr val="windowText" lastClr="000000"/>
              </a:solidFill>
              <a:effectLst/>
              <a:latin typeface="+mn-lt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BBC91B8C-EBB4-4232-B382-6F0C2BE58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82190" y="5459017"/>
            <a:ext cx="811343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ysClr val="windowText" lastClr="000000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1F11576D-DC5A-4267-A203-A49E3A6ED4C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82189" y="5834968"/>
            <a:ext cx="8113436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D0D20FB7-3E67-48CC-ADBE-54E520E45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F631248A-9AC9-4AA9-8064-CE1A25126BB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6D62E18-37C5-48B7-927E-0901E8E6CE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381B3CD6-6F41-4D62-AF86-9C4A5B070C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8F153A8-54A4-4C93-863F-2CAD02A403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2" name="Line 10">
            <a:extLst>
              <a:ext uri="{FF2B5EF4-FFF2-40B4-BE49-F238E27FC236}">
                <a16:creationId xmlns:a16="http://schemas.microsoft.com/office/drawing/2014/main" id="{3A83E0C3-9A07-4ECF-A87B-04838D6C95C5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496375" y="6600226"/>
            <a:ext cx="9200408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3412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right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942" y="4632765"/>
            <a:ext cx="5503058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chemeClr val="accent3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2943" y="4971442"/>
            <a:ext cx="550305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5253CC2-D738-4AE2-8AEB-CE78170DC9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2943" y="2526766"/>
            <a:ext cx="5503057" cy="1821839"/>
          </a:xfrm>
        </p:spPr>
        <p:txBody>
          <a:bodyPr lIns="90000"/>
          <a:lstStyle>
            <a:lvl1pPr marL="0" indent="0">
              <a:buNone/>
              <a:defRPr sz="2799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  <a:lvl2pPr>
              <a:defRPr sz="2799"/>
            </a:lvl2pPr>
            <a:lvl3pPr>
              <a:defRPr sz="2799"/>
            </a:lvl3pPr>
            <a:lvl4pPr>
              <a:defRPr sz="2799"/>
            </a:lvl4pPr>
            <a:lvl5pPr>
              <a:defRPr sz="2799"/>
            </a:lvl5pPr>
          </a:lstStyle>
          <a:p>
            <a:pPr lvl="0"/>
            <a:r>
              <a:rPr lang="en-US"/>
              <a:t>Quote Copy, Georgia 28pts - Lorem ipsum dolor sit amet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5AAEE-3C69-4588-B965-34F674FC7F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8AFE218-46DE-48AC-BB26-5D0DD820C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3" name="Group 4">
            <a:extLst>
              <a:ext uri="{FF2B5EF4-FFF2-40B4-BE49-F238E27FC236}">
                <a16:creationId xmlns:a16="http://schemas.microsoft.com/office/drawing/2014/main" id="{BE07B292-B29B-4E6B-8D10-F22446AAA5E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70822508-2638-43B0-B690-4E00D9F86B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29E4B48-6C9C-427D-A6A6-6789B358AE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0CA3AEE-C2FA-400F-B823-9A2720A91A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1" name="Line 10">
            <a:extLst>
              <a:ext uri="{FF2B5EF4-FFF2-40B4-BE49-F238E27FC236}">
                <a16:creationId xmlns:a16="http://schemas.microsoft.com/office/drawing/2014/main" id="{4ADEB746-48CB-4FFA-B915-25907AAF33E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6666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fra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990B10DB-C97A-44F1-AAAE-E5C6DE31284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2"/>
            <a:ext cx="5988106" cy="685799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CF98AC58-9A24-4BF5-A084-F4A6763AE9D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896" y="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A81DCF95-AC96-464A-AFAD-17D1EDBE384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03896" y="353695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4F3E3-829F-484D-B8A4-DD7E9A914D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167C787A-3807-4AD3-9C2E-45741C956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428C6113-0769-4800-A34E-0BCE16A74E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13172DD8-AF3D-4C24-A3D0-C20FB53B27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F39CE059-81B8-4004-A4AD-1A5AA9C850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1132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2093">
          <p15:clr>
            <a:srgbClr val="5ACBF0"/>
          </p15:clr>
        </p15:guide>
        <p15:guide id="4" orient="horz" pos="2228">
          <p15:clr>
            <a:srgbClr val="5ACBF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5678C24-9F85-4BE7-AA69-6302717443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351" y="294202"/>
            <a:ext cx="10341589" cy="6296627"/>
          </a:xfrm>
          <a:prstGeom prst="rect">
            <a:avLst/>
          </a:prstGeom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1746410" y="603250"/>
            <a:ext cx="8719289" cy="5626100"/>
          </a:xfrm>
          <a:solidFill>
            <a:schemeClr val="accent1">
              <a:alpha val="3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lang="en-IN" sz="1199" dirty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video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3A2ACC-02E4-4A4F-85CB-FC738CE45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4DBA399-83E9-49E7-B97B-AF8BDE31C4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9C1F2F15-E6BF-4B90-9239-011731E78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D92D9D7-6888-4725-9295-ED32E65B91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79684198-1747-4982-ABE7-5B4CC48A2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6B30C87-3D57-4E43-9170-CBFB2E1011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612402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not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6BCEC4E-DB34-4886-B2C9-68C09389B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2D3A0D6B-4801-46A3-8A8C-3A6DE53198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29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0CB308C-E3F0-4A5C-85C8-D855F7EF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32C2CE10-029E-46DD-9CDD-1C3CB17E5FB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C3FA940F-248E-4E33-8CBE-23CFDF8A89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1C9AD4E5-5352-4CCC-9B5C-5748B7D3A5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4DE656D5-0ADB-40B1-8440-B4E6412B1B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53806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73682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iler 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124438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dark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bg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6474365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clea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5058678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81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7380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FE2202-2073-463E-A838-70392C95FDB6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AE45316-9923-4E96-81C6-3443C29538D7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C00FB9C-0CD5-472C-8B6F-50FEE94805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137C01D2-34B4-44E0-9DA5-650549C4AC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CADDB511-D12D-462D-9276-BD451569D8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30B89581-A179-484E-B842-F758AC8FF015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252F10C-E42D-4779-B972-FDC35184F6C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B343DDF6-4B67-46CD-BACF-DF75336FB8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8CE51A63-7E3F-43D1-A39B-C4DB7FB0B8C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030303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79">
          <p15:clr>
            <a:srgbClr val="5ACBF0"/>
          </p15:clr>
        </p15:guide>
        <p15:guide id="2" orient="horz" pos="1200">
          <p15:clr>
            <a:srgbClr val="5ACBF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C26E682-83A8-4210-B811-9220FDB65E93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E6A2BD6-C85D-410F-9AB0-B7D93FE2CEB0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78872543-4F3A-47F2-93E3-BF47F5DC34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ysClr val="windowText" lastClr="000000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3E1E63C1-130C-4B97-A3F6-1A1477BA57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38B5D8D-FC26-48F0-99FD-10DDD8179D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569C63D1-1A0C-4EC9-BA22-6291627E81EC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ED7DEDB-1149-4867-9B1F-E5B69CE29D9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DE5ADC73-3035-40B8-B850-A51AEE4B61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5BC5FEE1-01AD-43C3-9EB3-5E4870ABED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3962195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79">
          <p15:clr>
            <a:srgbClr val="5ACBF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2423" y="1012032"/>
            <a:ext cx="5391345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sp>
        <p:nvSpPr>
          <p:cNvPr id="80" name="Subtitle 2">
            <a:extLst>
              <a:ext uri="{FF2B5EF4-FFF2-40B4-BE49-F238E27FC236}">
                <a16:creationId xmlns:a16="http://schemas.microsoft.com/office/drawing/2014/main" id="{41CDD7DA-E4A9-4FCB-82B1-E9DC8DD0E9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9276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9" name="Title 1">
            <a:extLst>
              <a:ext uri="{FF2B5EF4-FFF2-40B4-BE49-F238E27FC236}">
                <a16:creationId xmlns:a16="http://schemas.microsoft.com/office/drawing/2014/main" id="{50F4CF6C-4722-47D9-9B7F-0E54AE00E2A6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8927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8C37D8E4-A4E6-426B-8FA1-6AF3805B8E3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89277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3236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40" name="Logo EY Global">
            <a:extLst>
              <a:ext uri="{FF2B5EF4-FFF2-40B4-BE49-F238E27FC236}">
                <a16:creationId xmlns:a16="http://schemas.microsoft.com/office/drawing/2014/main" id="{3C17925A-245B-4A74-94D2-BF27E3868BA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9A3E80A6-72D8-4FC2-A506-EE9F0509F4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80934E2C-9924-4103-AB14-EE4500AEEB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1737178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12098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2F38F81-E4D9-4CF3-80E0-68B216AD0CC8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A3DE6B5-E111-4B1C-994A-0B691ABC09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E1DDBABE-89C8-4872-A091-60526DCBC2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415B960F-56C3-4348-902C-9733E07F857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F87127-5817-4D21-9BD1-6B15DDA8E364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D8628C25-73FC-4A48-A658-27E5CB369B1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E051395-2B93-48D5-B06A-C1712CD378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ECCD9D5A-F325-4784-AACC-D2D2E1AF95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985326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9092" y="1004889"/>
            <a:ext cx="5372306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5145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8C4A4A9-F552-4DF9-B1E5-B1D6FFBE8061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00DBAE8-1001-4BFF-9B60-765B347804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75C8ACC4-197A-4E62-860F-B498A20E219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Rectangle 7">
              <a:extLst>
                <a:ext uri="{FF2B5EF4-FFF2-40B4-BE49-F238E27FC236}">
                  <a16:creationId xmlns:a16="http://schemas.microsoft.com/office/drawing/2014/main" id="{A56D8674-EC5A-41FC-9BDA-C8C9C1B6929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B5D198-7EB4-43B4-B8AD-8EE0AB78A846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sp>
        <p:nvSpPr>
          <p:cNvPr id="40" name="Subtitle 2">
            <a:extLst>
              <a:ext uri="{FF2B5EF4-FFF2-40B4-BE49-F238E27FC236}">
                <a16:creationId xmlns:a16="http://schemas.microsoft.com/office/drawing/2014/main" id="{4364EB0E-B251-4CA4-A4C7-EF3FC9DE983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137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EBDADEEC-95ED-44CD-9E0C-E1F092D820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213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2BE3907F-1BD2-4315-AC8E-DF8A772623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138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45" name="Logo EY Global">
            <a:extLst>
              <a:ext uri="{FF2B5EF4-FFF2-40B4-BE49-F238E27FC236}">
                <a16:creationId xmlns:a16="http://schemas.microsoft.com/office/drawing/2014/main" id="{46D34E3D-0DA8-42DB-944B-C0282EBF82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688A96A2-47ED-4F31-A63E-9AFCD4D514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A0BA5869-5993-4248-9CD0-1B671781603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962818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09717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CED5BC0-D7E0-4A03-9DD4-B539D6269BEC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E3230A-25C5-4A61-AAEA-8310E1909FB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791DC49C-E393-4DE5-A23E-AB67B396C73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AAC515A3-1BD9-41AD-89C2-11B40A9EFD1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6E398B-2280-4B51-B3ED-B19436C012C8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2289799F-80D5-45A0-84A8-16B8853A881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01A5B866-C588-48A7-9BA0-7C9C6B12C7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4CD0880C-F9CC-4D32-8849-B749C8F22E2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7805095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Y &amp; Associ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EY &amp; Associés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736695-6E19-48F0-B156-ED4BF08BB7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097ECC5-0F10-45B3-A478-EBBF3D114D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817 723 687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A86C0F11-51D2-46FE-96D8-14A217CCC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C5D6DE8D-3C33-4640-A259-57682203BF4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86C03D0-D339-46F6-8023-89EF1ED672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34F92D71-094F-45E3-9155-7CD904F9B2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FE384D2-BAEB-4BDE-881E-AFD139883B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80644289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u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Ernst &amp; Young Audit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344 366 315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8B6F0EF-58A2-4F7F-9266-39A70E9614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86F06AE5-1564-4905-A17B-3C3B0AF167A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C625AED9-8C13-4A3D-BD10-002FF5377F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40184CBC-3C4E-4421-A3C4-5D620C0995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3F230D10-5298-41E6-8059-BBAA43938C0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A6381F4-B920-4B4F-8D86-537CF2596FC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71EC9057-F653-4430-80BC-EFA019B7BD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014280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dvis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Ernst &amp; Young Advisory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348 006 446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9BB3A03F-13FD-4C4D-B77E-003720AA2E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70B07FAC-E2E6-474B-BCF3-0CA02DC2B54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A51A71EB-2D8B-44FE-B571-E72453E9B1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D2839A39-BF31-40D1-B9BB-1EB5561F42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196DA047-9C8F-4EFB-9419-ED0574A51D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4D3E859-DBD8-46DD-AFF9-67C7903DC3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F250D0E-DADD-4E01-B714-0480F6F63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172256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et Au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438 476 913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679E78-4578-4D86-A604-481506355537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Ernst &amp; Young et Autres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D1774398-12AB-41BC-95FE-CAAB16ADCF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24" name="Group 4">
            <a:extLst>
              <a:ext uri="{FF2B5EF4-FFF2-40B4-BE49-F238E27FC236}">
                <a16:creationId xmlns:a16="http://schemas.microsoft.com/office/drawing/2014/main" id="{334F2982-8FF0-4AD8-A914-C45C785102E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F7E550A2-9104-4DCA-94B0-4AE30C39B5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5D462214-9B4E-4752-AB76-B5E6DBE23F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91F6FD3E-E637-43C9-8316-F87ABBA765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9C49F7D3-CC86-4533-95C3-6DA72A2CD7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A1F1C1D5-D60E-4ED4-9858-0ADB08B08C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544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2.bin"/><Relationship Id="rId4" Type="http://schemas.openxmlformats.org/officeDocument/2006/relationships/tags" Target="../tags/tag13.xml"/></Relationships>
</file>

<file path=ppt/slideMasters/_rels/slideMaster1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21" Type="http://schemas.openxmlformats.org/officeDocument/2006/relationships/slideLayout" Target="../slideLayouts/slideLayout75.xml"/><Relationship Id="rId34" Type="http://schemas.openxmlformats.org/officeDocument/2006/relationships/theme" Target="../theme/theme11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image" Target="../media/image10.emf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oleObject" Target="../embeddings/oleObject13.bin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tags" Target="../tags/tag14.xml"/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/Relationships>
</file>

<file path=ppt/slideMasters/_rels/slideMaster1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00.xml"/><Relationship Id="rId18" Type="http://schemas.openxmlformats.org/officeDocument/2006/relationships/slideLayout" Target="../slideLayouts/slideLayout105.xml"/><Relationship Id="rId26" Type="http://schemas.openxmlformats.org/officeDocument/2006/relationships/slideLayout" Target="../slideLayouts/slideLayout113.xml"/><Relationship Id="rId21" Type="http://schemas.openxmlformats.org/officeDocument/2006/relationships/slideLayout" Target="../slideLayouts/slideLayout108.xml"/><Relationship Id="rId34" Type="http://schemas.openxmlformats.org/officeDocument/2006/relationships/theme" Target="../theme/theme12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17" Type="http://schemas.openxmlformats.org/officeDocument/2006/relationships/slideLayout" Target="../slideLayouts/slideLayout104.xml"/><Relationship Id="rId25" Type="http://schemas.openxmlformats.org/officeDocument/2006/relationships/slideLayout" Target="../slideLayouts/slideLayout112.xml"/><Relationship Id="rId33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03.xml"/><Relationship Id="rId20" Type="http://schemas.openxmlformats.org/officeDocument/2006/relationships/slideLayout" Target="../slideLayouts/slideLayout107.xml"/><Relationship Id="rId29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24" Type="http://schemas.openxmlformats.org/officeDocument/2006/relationships/slideLayout" Target="../slideLayouts/slideLayout111.xml"/><Relationship Id="rId32" Type="http://schemas.openxmlformats.org/officeDocument/2006/relationships/slideLayout" Target="../slideLayouts/slideLayout119.xml"/><Relationship Id="rId37" Type="http://schemas.openxmlformats.org/officeDocument/2006/relationships/image" Target="../media/image10.emf"/><Relationship Id="rId5" Type="http://schemas.openxmlformats.org/officeDocument/2006/relationships/slideLayout" Target="../slideLayouts/slideLayout92.xml"/><Relationship Id="rId15" Type="http://schemas.openxmlformats.org/officeDocument/2006/relationships/slideLayout" Target="../slideLayouts/slideLayout102.xml"/><Relationship Id="rId23" Type="http://schemas.openxmlformats.org/officeDocument/2006/relationships/slideLayout" Target="../slideLayouts/slideLayout110.xml"/><Relationship Id="rId28" Type="http://schemas.openxmlformats.org/officeDocument/2006/relationships/slideLayout" Target="../slideLayouts/slideLayout115.xml"/><Relationship Id="rId36" Type="http://schemas.openxmlformats.org/officeDocument/2006/relationships/oleObject" Target="../embeddings/oleObject14.bin"/><Relationship Id="rId10" Type="http://schemas.openxmlformats.org/officeDocument/2006/relationships/slideLayout" Target="../slideLayouts/slideLayout97.xml"/><Relationship Id="rId19" Type="http://schemas.openxmlformats.org/officeDocument/2006/relationships/slideLayout" Target="../slideLayouts/slideLayout106.xml"/><Relationship Id="rId31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Relationship Id="rId14" Type="http://schemas.openxmlformats.org/officeDocument/2006/relationships/slideLayout" Target="../slideLayouts/slideLayout101.xml"/><Relationship Id="rId22" Type="http://schemas.openxmlformats.org/officeDocument/2006/relationships/slideLayout" Target="../slideLayouts/slideLayout109.xml"/><Relationship Id="rId27" Type="http://schemas.openxmlformats.org/officeDocument/2006/relationships/slideLayout" Target="../slideLayouts/slideLayout114.xml"/><Relationship Id="rId30" Type="http://schemas.openxmlformats.org/officeDocument/2006/relationships/slideLayout" Target="../slideLayouts/slideLayout117.xml"/><Relationship Id="rId35" Type="http://schemas.openxmlformats.org/officeDocument/2006/relationships/tags" Target="../tags/tag15.xml"/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/Relationships>
</file>

<file path=ppt/slideMasters/_rels/slideMaster1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3.xml"/><Relationship Id="rId18" Type="http://schemas.openxmlformats.org/officeDocument/2006/relationships/slideLayout" Target="../slideLayouts/slideLayout138.xml"/><Relationship Id="rId26" Type="http://schemas.openxmlformats.org/officeDocument/2006/relationships/slideLayout" Target="../slideLayouts/slideLayout146.xml"/><Relationship Id="rId21" Type="http://schemas.openxmlformats.org/officeDocument/2006/relationships/slideLayout" Target="../slideLayouts/slideLayout141.xml"/><Relationship Id="rId34" Type="http://schemas.openxmlformats.org/officeDocument/2006/relationships/theme" Target="../theme/theme1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5" Type="http://schemas.openxmlformats.org/officeDocument/2006/relationships/slideLayout" Target="../slideLayouts/slideLayout145.xml"/><Relationship Id="rId33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20" Type="http://schemas.openxmlformats.org/officeDocument/2006/relationships/slideLayout" Target="../slideLayouts/slideLayout140.xml"/><Relationship Id="rId29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24" Type="http://schemas.openxmlformats.org/officeDocument/2006/relationships/slideLayout" Target="../slideLayouts/slideLayout144.xml"/><Relationship Id="rId32" Type="http://schemas.openxmlformats.org/officeDocument/2006/relationships/slideLayout" Target="../slideLayouts/slideLayout152.xml"/><Relationship Id="rId37" Type="http://schemas.openxmlformats.org/officeDocument/2006/relationships/image" Target="../media/image10.emf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23" Type="http://schemas.openxmlformats.org/officeDocument/2006/relationships/slideLayout" Target="../slideLayouts/slideLayout143.xml"/><Relationship Id="rId28" Type="http://schemas.openxmlformats.org/officeDocument/2006/relationships/slideLayout" Target="../slideLayouts/slideLayout148.xml"/><Relationship Id="rId36" Type="http://schemas.openxmlformats.org/officeDocument/2006/relationships/oleObject" Target="../embeddings/oleObject15.bin"/><Relationship Id="rId10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9.xml"/><Relationship Id="rId31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Relationship Id="rId22" Type="http://schemas.openxmlformats.org/officeDocument/2006/relationships/slideLayout" Target="../slideLayouts/slideLayout142.xml"/><Relationship Id="rId27" Type="http://schemas.openxmlformats.org/officeDocument/2006/relationships/slideLayout" Target="../slideLayouts/slideLayout147.xml"/><Relationship Id="rId30" Type="http://schemas.openxmlformats.org/officeDocument/2006/relationships/slideLayout" Target="../slideLayouts/slideLayout150.xml"/><Relationship Id="rId35" Type="http://schemas.openxmlformats.org/officeDocument/2006/relationships/tags" Target="../tags/tag16.xml"/><Relationship Id="rId8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2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6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155.xml"/><Relationship Id="rId1" Type="http://schemas.openxmlformats.org/officeDocument/2006/relationships/slideLayout" Target="../slideLayouts/slideLayout154.xml"/><Relationship Id="rId6" Type="http://schemas.openxmlformats.org/officeDocument/2006/relationships/oleObject" Target="../embeddings/oleObject16.bin"/><Relationship Id="rId5" Type="http://schemas.openxmlformats.org/officeDocument/2006/relationships/tags" Target="../tags/tag17.xml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slideLayout" Target="../slideLayouts/slideLayout169.xml"/><Relationship Id="rId18" Type="http://schemas.openxmlformats.org/officeDocument/2006/relationships/slideLayout" Target="../slideLayouts/slideLayout174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159.xml"/><Relationship Id="rId21" Type="http://schemas.openxmlformats.org/officeDocument/2006/relationships/theme" Target="../theme/theme15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17" Type="http://schemas.openxmlformats.org/officeDocument/2006/relationships/slideLayout" Target="../slideLayouts/slideLayout173.xml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158.xml"/><Relationship Id="rId16" Type="http://schemas.openxmlformats.org/officeDocument/2006/relationships/slideLayout" Target="../slideLayouts/slideLayout172.xml"/><Relationship Id="rId20" Type="http://schemas.openxmlformats.org/officeDocument/2006/relationships/slideLayout" Target="../slideLayouts/slideLayout176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161.xml"/><Relationship Id="rId15" Type="http://schemas.openxmlformats.org/officeDocument/2006/relationships/slideLayout" Target="../slideLayouts/slideLayout171.xml"/><Relationship Id="rId23" Type="http://schemas.openxmlformats.org/officeDocument/2006/relationships/oleObject" Target="../embeddings/oleObject17.bin"/><Relationship Id="rId10" Type="http://schemas.openxmlformats.org/officeDocument/2006/relationships/slideLayout" Target="../slideLayouts/slideLayout166.xml"/><Relationship Id="rId19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Relationship Id="rId14" Type="http://schemas.openxmlformats.org/officeDocument/2006/relationships/slideLayout" Target="../slideLayouts/slideLayout170.xml"/><Relationship Id="rId22" Type="http://schemas.openxmlformats.org/officeDocument/2006/relationships/tags" Target="../tags/tag18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slideLayout" Target="../slideLayouts/slideLayout189.xml"/><Relationship Id="rId18" Type="http://schemas.openxmlformats.org/officeDocument/2006/relationships/slideLayout" Target="../slideLayouts/slideLayout194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179.xml"/><Relationship Id="rId21" Type="http://schemas.openxmlformats.org/officeDocument/2006/relationships/theme" Target="../theme/theme16.xml"/><Relationship Id="rId7" Type="http://schemas.openxmlformats.org/officeDocument/2006/relationships/slideLayout" Target="../slideLayouts/slideLayout183.xml"/><Relationship Id="rId12" Type="http://schemas.openxmlformats.org/officeDocument/2006/relationships/slideLayout" Target="../slideLayouts/slideLayout188.xml"/><Relationship Id="rId17" Type="http://schemas.openxmlformats.org/officeDocument/2006/relationships/slideLayout" Target="../slideLayouts/slideLayout193.xml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178.xml"/><Relationship Id="rId16" Type="http://schemas.openxmlformats.org/officeDocument/2006/relationships/slideLayout" Target="../slideLayouts/slideLayout192.xml"/><Relationship Id="rId20" Type="http://schemas.openxmlformats.org/officeDocument/2006/relationships/slideLayout" Target="../slideLayouts/slideLayout196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181.xml"/><Relationship Id="rId15" Type="http://schemas.openxmlformats.org/officeDocument/2006/relationships/slideLayout" Target="../slideLayouts/slideLayout191.xml"/><Relationship Id="rId23" Type="http://schemas.openxmlformats.org/officeDocument/2006/relationships/oleObject" Target="../embeddings/oleObject19.bin"/><Relationship Id="rId10" Type="http://schemas.openxmlformats.org/officeDocument/2006/relationships/slideLayout" Target="../slideLayouts/slideLayout186.xml"/><Relationship Id="rId19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slideLayout" Target="../slideLayouts/slideLayout190.xml"/><Relationship Id="rId22" Type="http://schemas.openxmlformats.org/officeDocument/2006/relationships/tags" Target="../tags/tag2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oleObject" Target="../embeddings/oleObject4.bin"/><Relationship Id="rId5" Type="http://schemas.openxmlformats.org/officeDocument/2006/relationships/tags" Target="../tags/tag5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oleObject" Target="../embeddings/oleObject5.bin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tags" Target="../tags/tag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6.bin"/><Relationship Id="rId4" Type="http://schemas.openxmlformats.org/officeDocument/2006/relationships/tags" Target="../tags/tag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7.bin"/><Relationship Id="rId4" Type="http://schemas.openxmlformats.org/officeDocument/2006/relationships/tags" Target="../tags/tag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8.bin"/><Relationship Id="rId4" Type="http://schemas.openxmlformats.org/officeDocument/2006/relationships/tags" Target="../tags/tag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0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0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B4798C2-3A0C-43DD-A6D4-68521E89B06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85946781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530" imgH="531" progId="TCLayout.ActiveDocument.1">
                  <p:embed/>
                </p:oleObj>
              </mc:Choice>
              <mc:Fallback>
                <p:oleObj name="think-cell Slide" r:id="rId23" imgW="530" imgH="531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B4798C2-3A0C-43DD-A6D4-68521E89B0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01600"/>
            <a:ext cx="109728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425600"/>
            <a:ext cx="109728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99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7" name="Page Placeholder Gray"/>
          <p:cNvSpPr txBox="1"/>
          <p:nvPr/>
        </p:nvSpPr>
        <p:spPr>
          <a:xfrm>
            <a:off x="609601" y="6519672"/>
            <a:ext cx="886506" cy="2011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GB" sz="1099">
                <a:solidFill>
                  <a:schemeClr val="bg1"/>
                </a:solidFill>
                <a:latin typeface="+mn-lt"/>
              </a:rPr>
              <a:t>Page </a:t>
            </a:r>
            <a:fld id="{9AE4D82F-B047-469B-AC52-A46321747EAF}" type="slidenum">
              <a:rPr lang="en-GB" sz="1099" smtClean="0">
                <a:solidFill>
                  <a:schemeClr val="bg1"/>
                </a:solidFill>
                <a:latin typeface="+mn-lt"/>
              </a:rPr>
              <a:pPr/>
              <a:t>‹N°›</a:t>
            </a:fld>
            <a:endParaRPr lang="en-GB" sz="1099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1099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/>
              <a:t>02/02/2021</a:t>
            </a:r>
            <a:endParaRPr lang="en-US"/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16A6DD42-3BA6-4DB8-B47E-73992411725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460192" y="6342384"/>
            <a:ext cx="361566" cy="371223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7CD8A0CC-EFDC-453B-8926-E40F20D88B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799" b="0" i="0" u="none" strike="noStrike" kern="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Regular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AED1DF6B-EBF4-4687-8130-D11DF665D4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799" b="0" i="0" u="none" strike="noStrike" kern="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Regular"/>
              </a:endParaRPr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F928F284-73E9-4A46-B14F-D4B8CE3906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799" b="0" i="0" u="none" strike="noStrike" kern="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Regular"/>
              </a:endParaRPr>
            </a:p>
          </p:txBody>
        </p:sp>
      </p:grpSp>
      <p:pic>
        <p:nvPicPr>
          <p:cNvPr id="23" name="Image 22">
            <a:extLst>
              <a:ext uri="{FF2B5EF4-FFF2-40B4-BE49-F238E27FC236}">
                <a16:creationId xmlns:a16="http://schemas.microsoft.com/office/drawing/2014/main" id="{26ECB1D9-E922-41F5-8817-F8E0F2056589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2374" y="6509828"/>
            <a:ext cx="913373" cy="174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7">
            <a:extLst>
              <a:ext uri="{FF2B5EF4-FFF2-40B4-BE49-F238E27FC236}">
                <a16:creationId xmlns:a16="http://schemas.microsoft.com/office/drawing/2014/main" id="{ABD255C3-9EE4-4DE5-A18B-A7D6DC22343D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4503" y="6342383"/>
            <a:ext cx="420175" cy="42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8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  <p:sldLayoutId id="2147484004" r:id="rId12"/>
    <p:sldLayoutId id="2147484005" r:id="rId13"/>
    <p:sldLayoutId id="2147484006" r:id="rId14"/>
    <p:sldLayoutId id="2147484007" r:id="rId15"/>
    <p:sldLayoutId id="2147484008" r:id="rId16"/>
    <p:sldLayoutId id="2147484009" r:id="rId17"/>
    <p:sldLayoutId id="2147484010" r:id="rId18"/>
    <p:sldLayoutId id="2147484011" r:id="rId19"/>
    <p:sldLayoutId id="2147484012" r:id="rId20"/>
  </p:sldLayoutIdLst>
  <p:hf sldNum="0" hdr="0"/>
  <p:txStyles>
    <p:titleStyle>
      <a:lvl1pPr algn="l" defTabSz="913943" rtl="0" eaLnBrk="1" latinLnBrk="0" hangingPunct="1">
        <a:lnSpc>
          <a:spcPct val="85000"/>
        </a:lnSpc>
        <a:spcBef>
          <a:spcPct val="0"/>
        </a:spcBef>
        <a:buNone/>
        <a:defRPr sz="2999" b="1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399" kern="1200">
          <a:solidFill>
            <a:schemeClr val="bg1"/>
          </a:solidFill>
          <a:latin typeface="+mn-lt"/>
          <a:ea typeface="+mn-ea"/>
          <a:cs typeface="+mn-cs"/>
        </a:defRPr>
      </a:lvl1pPr>
      <a:lvl2pPr marL="712875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+mn-lt"/>
          <a:ea typeface="+mn-ea"/>
          <a:cs typeface="+mn-cs"/>
        </a:defRPr>
      </a:lvl2pPr>
      <a:lvl3pPr marL="1069313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+mn-lt"/>
          <a:ea typeface="+mn-ea"/>
          <a:cs typeface="+mn-cs"/>
        </a:defRPr>
      </a:lvl3pPr>
      <a:lvl4pPr marL="1425751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4pPr>
      <a:lvl5pPr marL="178218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191448763"/>
              </p:ext>
            </p:extLst>
          </p:nvPr>
        </p:nvGraphicFramePr>
        <p:xfrm>
          <a:off x="1592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15" imgH="416" progId="TCLayout.ActiveDocument.1">
                  <p:embed/>
                </p:oleObj>
              </mc:Choice>
              <mc:Fallback>
                <p:oleObj name="think-cell Slide" r:id="rId5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2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8" y="6671788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6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316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5" r:id="rId1"/>
    <p:sldLayoutId id="2147484787" r:id="rId2"/>
  </p:sldLayoutIdLst>
  <p:hf sldNum="0" hdr="0" dt="0"/>
  <p:txStyles>
    <p:titleStyle>
      <a:lvl1pPr algn="l" defTabSz="685440" rtl="0" eaLnBrk="1" latinLnBrk="0" hangingPunct="1">
        <a:lnSpc>
          <a:spcPct val="90000"/>
        </a:lnSpc>
        <a:spcBef>
          <a:spcPct val="0"/>
        </a:spcBef>
        <a:buNone/>
        <a:defRPr sz="32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44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44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34" indent="-101534" algn="l" defTabSz="685440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683" marR="0" indent="-101534" algn="l" defTabSz="68544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17" algn="l" defTabSz="68544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4960" indent="-171360" algn="l" defTabSz="685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7681" indent="-171360" algn="l" defTabSz="685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0400" indent="-171360" algn="l" defTabSz="685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3120" indent="-171360" algn="l" defTabSz="685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721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44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161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088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360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6319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9904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176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DFBAEBF-5F48-4B3F-9562-D6B9038C3CF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5"/>
            </p:custDataLst>
            <p:extLst>
              <p:ext uri="{D42A27DB-BD31-4B8C-83A1-F6EECF244321}">
                <p14:modId xmlns:p14="http://schemas.microsoft.com/office/powerpoint/2010/main" val="2516179840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6" imgW="395" imgH="396" progId="TCLayout.ActiveDocument.1">
                  <p:embed/>
                </p:oleObj>
              </mc:Choice>
              <mc:Fallback>
                <p:oleObj name="think-cell Slide" r:id="rId36" imgW="395" imgH="39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DFBAEBF-5F48-4B3F-9562-D6B9038C3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243" y="262804"/>
            <a:ext cx="11011515" cy="5908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Title 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243" y="1137920"/>
            <a:ext cx="11011515" cy="50723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FA6A4-51DD-4CD3-99E3-F3619CC7A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646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ct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394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6" r:id="rId1"/>
    <p:sldLayoutId id="2147484807" r:id="rId2"/>
    <p:sldLayoutId id="2147484808" r:id="rId3"/>
    <p:sldLayoutId id="2147484809" r:id="rId4"/>
    <p:sldLayoutId id="2147484810" r:id="rId5"/>
    <p:sldLayoutId id="2147484811" r:id="rId6"/>
    <p:sldLayoutId id="2147484812" r:id="rId7"/>
    <p:sldLayoutId id="2147484813" r:id="rId8"/>
    <p:sldLayoutId id="2147484814" r:id="rId9"/>
    <p:sldLayoutId id="2147484815" r:id="rId10"/>
    <p:sldLayoutId id="2147484816" r:id="rId11"/>
    <p:sldLayoutId id="2147484817" r:id="rId12"/>
    <p:sldLayoutId id="2147484818" r:id="rId13"/>
    <p:sldLayoutId id="2147484819" r:id="rId14"/>
    <p:sldLayoutId id="2147484820" r:id="rId15"/>
    <p:sldLayoutId id="2147484821" r:id="rId16"/>
    <p:sldLayoutId id="2147484822" r:id="rId17"/>
    <p:sldLayoutId id="2147484823" r:id="rId18"/>
    <p:sldLayoutId id="2147484824" r:id="rId19"/>
    <p:sldLayoutId id="2147484825" r:id="rId20"/>
    <p:sldLayoutId id="2147484826" r:id="rId21"/>
    <p:sldLayoutId id="2147484827" r:id="rId22"/>
    <p:sldLayoutId id="2147484828" r:id="rId23"/>
    <p:sldLayoutId id="2147484829" r:id="rId24"/>
    <p:sldLayoutId id="2147484830" r:id="rId25"/>
    <p:sldLayoutId id="2147484831" r:id="rId26"/>
    <p:sldLayoutId id="2147484832" r:id="rId27"/>
    <p:sldLayoutId id="2147484833" r:id="rId28"/>
    <p:sldLayoutId id="2147484834" r:id="rId29"/>
    <p:sldLayoutId id="2147484835" r:id="rId30"/>
    <p:sldLayoutId id="2147484836" r:id="rId31"/>
    <p:sldLayoutId id="2147484837" r:id="rId32"/>
    <p:sldLayoutId id="2147484838" r:id="rId33"/>
  </p:sldLayoutIdLst>
  <p:hf hdr="0" dt="0"/>
  <p:txStyles>
    <p:titleStyle>
      <a:lvl1pPr algn="l" defTabSz="913943" rtl="0" eaLnBrk="1" latinLnBrk="0" hangingPunct="1">
        <a:lnSpc>
          <a:spcPct val="100000"/>
        </a:lnSpc>
        <a:spcBef>
          <a:spcPct val="0"/>
        </a:spcBef>
        <a:buNone/>
        <a:defRPr sz="2399" b="0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ts val="600"/>
        </a:spcBef>
        <a:buClr>
          <a:schemeClr val="accent3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1pPr>
      <a:lvl2pPr marL="625162" indent="-268154" algn="l" defTabSz="913943" rtl="0" eaLnBrk="1" latinLnBrk="0" hangingPunct="1">
        <a:spcBef>
          <a:spcPts val="500"/>
        </a:spcBef>
        <a:buClr>
          <a:schemeClr val="accent3"/>
        </a:buClr>
        <a:buSzPct val="70000"/>
        <a:buFont typeface="Arial" pitchFamily="34" charset="0"/>
        <a:buChar char="►"/>
        <a:defRPr sz="13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2pPr>
      <a:lvl3pPr marL="896490" indent="-271327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1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3pPr>
      <a:lvl4pPr marL="1077374" indent="-180885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0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4pPr>
      <a:lvl5pPr marL="1258259" indent="-180885" algn="l" defTabSz="913943" rtl="0" eaLnBrk="1" latinLnBrk="0" hangingPunct="1">
        <a:spcBef>
          <a:spcPts val="300"/>
        </a:spcBef>
        <a:buClr>
          <a:schemeClr val="accent3"/>
        </a:buClr>
        <a:buSzPct val="70000"/>
        <a:buFont typeface="Arial" pitchFamily="34" charset="0"/>
        <a:buChar char="►"/>
        <a:tabLst/>
        <a:defRPr sz="104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>
          <p15:clr>
            <a:srgbClr val="F26B43"/>
          </p15:clr>
        </p15:guide>
        <p15:guide id="3" orient="horz" pos="164">
          <p15:clr>
            <a:srgbClr val="F26B43"/>
          </p15:clr>
        </p15:guide>
        <p15:guide id="6" pos="7312">
          <p15:clr>
            <a:srgbClr val="F26B43"/>
          </p15:clr>
        </p15:guide>
        <p15:guide id="7" pos="372">
          <p15:clr>
            <a:srgbClr val="F26B43"/>
          </p15:clr>
        </p15:guide>
        <p15:guide id="8" pos="3842">
          <p15:clr>
            <a:srgbClr val="F26B43"/>
          </p15:clr>
        </p15:guide>
        <p15:guide id="9" orient="horz" pos="2160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DFBAEBF-5F48-4B3F-9562-D6B9038C3CF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5"/>
            </p:custDataLst>
            <p:extLst>
              <p:ext uri="{D42A27DB-BD31-4B8C-83A1-F6EECF244321}">
                <p14:modId xmlns:p14="http://schemas.microsoft.com/office/powerpoint/2010/main" val="1538737142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6" imgW="395" imgH="396" progId="TCLayout.ActiveDocument.1">
                  <p:embed/>
                </p:oleObj>
              </mc:Choice>
              <mc:Fallback>
                <p:oleObj name="think-cell Slide" r:id="rId36" imgW="395" imgH="39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DFBAEBF-5F48-4B3F-9562-D6B9038C3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243" y="262804"/>
            <a:ext cx="11011515" cy="5908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Title 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243" y="1137920"/>
            <a:ext cx="11011515" cy="50723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FA6A4-51DD-4CD3-99E3-F3619CC7A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646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ct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68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0" r:id="rId1"/>
    <p:sldLayoutId id="2147484841" r:id="rId2"/>
    <p:sldLayoutId id="2147484842" r:id="rId3"/>
    <p:sldLayoutId id="2147484843" r:id="rId4"/>
    <p:sldLayoutId id="2147484844" r:id="rId5"/>
    <p:sldLayoutId id="2147484845" r:id="rId6"/>
    <p:sldLayoutId id="2147484846" r:id="rId7"/>
    <p:sldLayoutId id="2147484847" r:id="rId8"/>
    <p:sldLayoutId id="2147484848" r:id="rId9"/>
    <p:sldLayoutId id="2147484849" r:id="rId10"/>
    <p:sldLayoutId id="2147484850" r:id="rId11"/>
    <p:sldLayoutId id="2147484851" r:id="rId12"/>
    <p:sldLayoutId id="2147484852" r:id="rId13"/>
    <p:sldLayoutId id="2147484853" r:id="rId14"/>
    <p:sldLayoutId id="2147484854" r:id="rId15"/>
    <p:sldLayoutId id="2147484855" r:id="rId16"/>
    <p:sldLayoutId id="2147484856" r:id="rId17"/>
    <p:sldLayoutId id="2147484857" r:id="rId18"/>
    <p:sldLayoutId id="2147484858" r:id="rId19"/>
    <p:sldLayoutId id="2147484859" r:id="rId20"/>
    <p:sldLayoutId id="2147484860" r:id="rId21"/>
    <p:sldLayoutId id="2147484861" r:id="rId22"/>
    <p:sldLayoutId id="2147484862" r:id="rId23"/>
    <p:sldLayoutId id="2147484863" r:id="rId24"/>
    <p:sldLayoutId id="2147484864" r:id="rId25"/>
    <p:sldLayoutId id="2147484865" r:id="rId26"/>
    <p:sldLayoutId id="2147484866" r:id="rId27"/>
    <p:sldLayoutId id="2147484867" r:id="rId28"/>
    <p:sldLayoutId id="2147484868" r:id="rId29"/>
    <p:sldLayoutId id="2147484869" r:id="rId30"/>
    <p:sldLayoutId id="2147484870" r:id="rId31"/>
    <p:sldLayoutId id="2147484871" r:id="rId32"/>
    <p:sldLayoutId id="2147484872" r:id="rId33"/>
  </p:sldLayoutIdLst>
  <p:hf hdr="0" dt="0"/>
  <p:txStyles>
    <p:titleStyle>
      <a:lvl1pPr algn="l" defTabSz="913943" rtl="0" eaLnBrk="1" latinLnBrk="0" hangingPunct="1">
        <a:lnSpc>
          <a:spcPct val="100000"/>
        </a:lnSpc>
        <a:spcBef>
          <a:spcPct val="0"/>
        </a:spcBef>
        <a:buNone/>
        <a:defRPr sz="2399" b="0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ts val="600"/>
        </a:spcBef>
        <a:buClr>
          <a:schemeClr val="accent3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1pPr>
      <a:lvl2pPr marL="625162" indent="-268154" algn="l" defTabSz="913943" rtl="0" eaLnBrk="1" latinLnBrk="0" hangingPunct="1">
        <a:spcBef>
          <a:spcPts val="500"/>
        </a:spcBef>
        <a:buClr>
          <a:schemeClr val="accent3"/>
        </a:buClr>
        <a:buSzPct val="70000"/>
        <a:buFont typeface="Arial" pitchFamily="34" charset="0"/>
        <a:buChar char="►"/>
        <a:defRPr sz="13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2pPr>
      <a:lvl3pPr marL="896490" indent="-271327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1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3pPr>
      <a:lvl4pPr marL="1077374" indent="-180885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0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4pPr>
      <a:lvl5pPr marL="1258259" indent="-180885" algn="l" defTabSz="913943" rtl="0" eaLnBrk="1" latinLnBrk="0" hangingPunct="1">
        <a:spcBef>
          <a:spcPts val="300"/>
        </a:spcBef>
        <a:buClr>
          <a:schemeClr val="accent3"/>
        </a:buClr>
        <a:buSzPct val="70000"/>
        <a:buFont typeface="Arial" pitchFamily="34" charset="0"/>
        <a:buChar char="►"/>
        <a:tabLst/>
        <a:defRPr sz="104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>
          <p15:clr>
            <a:srgbClr val="F26B43"/>
          </p15:clr>
        </p15:guide>
        <p15:guide id="3" orient="horz" pos="164">
          <p15:clr>
            <a:srgbClr val="F26B43"/>
          </p15:clr>
        </p15:guide>
        <p15:guide id="6" pos="7312">
          <p15:clr>
            <a:srgbClr val="F26B43"/>
          </p15:clr>
        </p15:guide>
        <p15:guide id="7" pos="372">
          <p15:clr>
            <a:srgbClr val="F26B43"/>
          </p15:clr>
        </p15:guide>
        <p15:guide id="8" pos="3842">
          <p15:clr>
            <a:srgbClr val="F26B43"/>
          </p15:clr>
        </p15:guide>
        <p15:guide id="9" orient="horz" pos="2160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DFBAEBF-5F48-4B3F-9562-D6B9038C3CF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5"/>
            </p:custDataLst>
            <p:extLst>
              <p:ext uri="{D42A27DB-BD31-4B8C-83A1-F6EECF244321}">
                <p14:modId xmlns:p14="http://schemas.microsoft.com/office/powerpoint/2010/main" val="1001412180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6" imgW="395" imgH="396" progId="TCLayout.ActiveDocument.1">
                  <p:embed/>
                </p:oleObj>
              </mc:Choice>
              <mc:Fallback>
                <p:oleObj name="think-cell Slide" r:id="rId36" imgW="395" imgH="39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DFBAEBF-5F48-4B3F-9562-D6B9038C3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243" y="262804"/>
            <a:ext cx="11011515" cy="5908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Title 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243" y="1137920"/>
            <a:ext cx="11011515" cy="50723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FA6A4-51DD-4CD3-99E3-F3619CC7A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646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ct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4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74" r:id="rId1"/>
    <p:sldLayoutId id="2147484875" r:id="rId2"/>
    <p:sldLayoutId id="2147484876" r:id="rId3"/>
    <p:sldLayoutId id="2147484877" r:id="rId4"/>
    <p:sldLayoutId id="2147484878" r:id="rId5"/>
    <p:sldLayoutId id="2147484879" r:id="rId6"/>
    <p:sldLayoutId id="2147484880" r:id="rId7"/>
    <p:sldLayoutId id="2147484881" r:id="rId8"/>
    <p:sldLayoutId id="2147484882" r:id="rId9"/>
    <p:sldLayoutId id="2147484883" r:id="rId10"/>
    <p:sldLayoutId id="2147484884" r:id="rId11"/>
    <p:sldLayoutId id="2147484885" r:id="rId12"/>
    <p:sldLayoutId id="2147484886" r:id="rId13"/>
    <p:sldLayoutId id="2147484887" r:id="rId14"/>
    <p:sldLayoutId id="2147484888" r:id="rId15"/>
    <p:sldLayoutId id="2147484889" r:id="rId16"/>
    <p:sldLayoutId id="2147484890" r:id="rId17"/>
    <p:sldLayoutId id="2147484891" r:id="rId18"/>
    <p:sldLayoutId id="2147484892" r:id="rId19"/>
    <p:sldLayoutId id="2147484893" r:id="rId20"/>
    <p:sldLayoutId id="2147484894" r:id="rId21"/>
    <p:sldLayoutId id="2147484895" r:id="rId22"/>
    <p:sldLayoutId id="2147484896" r:id="rId23"/>
    <p:sldLayoutId id="2147484897" r:id="rId24"/>
    <p:sldLayoutId id="2147484898" r:id="rId25"/>
    <p:sldLayoutId id="2147484899" r:id="rId26"/>
    <p:sldLayoutId id="2147484900" r:id="rId27"/>
    <p:sldLayoutId id="2147484901" r:id="rId28"/>
    <p:sldLayoutId id="2147484902" r:id="rId29"/>
    <p:sldLayoutId id="2147484903" r:id="rId30"/>
    <p:sldLayoutId id="2147484904" r:id="rId31"/>
    <p:sldLayoutId id="2147484905" r:id="rId32"/>
    <p:sldLayoutId id="2147484906" r:id="rId33"/>
  </p:sldLayoutIdLst>
  <p:hf hdr="0" dt="0"/>
  <p:txStyles>
    <p:titleStyle>
      <a:lvl1pPr algn="l" defTabSz="913943" rtl="0" eaLnBrk="1" latinLnBrk="0" hangingPunct="1">
        <a:lnSpc>
          <a:spcPct val="100000"/>
        </a:lnSpc>
        <a:spcBef>
          <a:spcPct val="0"/>
        </a:spcBef>
        <a:buNone/>
        <a:defRPr sz="2399" b="0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ts val="600"/>
        </a:spcBef>
        <a:buClr>
          <a:schemeClr val="accent3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1pPr>
      <a:lvl2pPr marL="625162" indent="-268154" algn="l" defTabSz="913943" rtl="0" eaLnBrk="1" latinLnBrk="0" hangingPunct="1">
        <a:spcBef>
          <a:spcPts val="500"/>
        </a:spcBef>
        <a:buClr>
          <a:schemeClr val="accent3"/>
        </a:buClr>
        <a:buSzPct val="70000"/>
        <a:buFont typeface="Arial" pitchFamily="34" charset="0"/>
        <a:buChar char="►"/>
        <a:defRPr sz="13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2pPr>
      <a:lvl3pPr marL="896490" indent="-271327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1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3pPr>
      <a:lvl4pPr marL="1077374" indent="-180885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0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4pPr>
      <a:lvl5pPr marL="1258259" indent="-180885" algn="l" defTabSz="913943" rtl="0" eaLnBrk="1" latinLnBrk="0" hangingPunct="1">
        <a:spcBef>
          <a:spcPts val="300"/>
        </a:spcBef>
        <a:buClr>
          <a:schemeClr val="accent3"/>
        </a:buClr>
        <a:buSzPct val="70000"/>
        <a:buFont typeface="Arial" pitchFamily="34" charset="0"/>
        <a:buChar char="►"/>
        <a:tabLst/>
        <a:defRPr sz="104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>
          <p15:clr>
            <a:srgbClr val="F26B43"/>
          </p15:clr>
        </p15:guide>
        <p15:guide id="3" orient="horz" pos="164">
          <p15:clr>
            <a:srgbClr val="F26B43"/>
          </p15:clr>
        </p15:guide>
        <p15:guide id="6" pos="7312">
          <p15:clr>
            <a:srgbClr val="F26B43"/>
          </p15:clr>
        </p15:guide>
        <p15:guide id="7" pos="372">
          <p15:clr>
            <a:srgbClr val="F26B43"/>
          </p15:clr>
        </p15:guide>
        <p15:guide id="8" pos="3842">
          <p15:clr>
            <a:srgbClr val="F26B43"/>
          </p15:clr>
        </p15:guide>
        <p15:guide id="9" orient="horz" pos="2160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415" imgH="416" progId="TCLayout.ActiveDocument.1">
                  <p:embed/>
                </p:oleObj>
              </mc:Choice>
              <mc:Fallback>
                <p:oleObj name="think-cell Slide" r:id="rId6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5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188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85" indent="-101585" algn="l" defTabSz="685783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795" marR="0" indent="-101585" algn="l" defTabSz="685783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9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B4798C2-3A0C-43DD-A6D4-68521E89B06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85946781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530" imgH="531" progId="TCLayout.ActiveDocument.1">
                  <p:embed/>
                </p:oleObj>
              </mc:Choice>
              <mc:Fallback>
                <p:oleObj name="think-cell Slide" r:id="rId23" imgW="530" imgH="531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B4798C2-3A0C-43DD-A6D4-68521E89B0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01600"/>
            <a:ext cx="109728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425600"/>
            <a:ext cx="109728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0" name="EYLogoGraySlides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4360" y="6487200"/>
            <a:ext cx="310245" cy="31732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4722094-F584-4C76-A950-31517CD0F2C5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54605" y="6656400"/>
            <a:ext cx="609601" cy="1164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634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14" r:id="rId1"/>
    <p:sldLayoutId id="2147484915" r:id="rId2"/>
    <p:sldLayoutId id="2147484916" r:id="rId3"/>
    <p:sldLayoutId id="2147484917" r:id="rId4"/>
    <p:sldLayoutId id="2147484918" r:id="rId5"/>
    <p:sldLayoutId id="2147484919" r:id="rId6"/>
    <p:sldLayoutId id="2147484920" r:id="rId7"/>
    <p:sldLayoutId id="2147484921" r:id="rId8"/>
    <p:sldLayoutId id="2147484922" r:id="rId9"/>
    <p:sldLayoutId id="2147484923" r:id="rId10"/>
    <p:sldLayoutId id="2147484924" r:id="rId11"/>
    <p:sldLayoutId id="2147484925" r:id="rId12"/>
    <p:sldLayoutId id="2147484926" r:id="rId13"/>
    <p:sldLayoutId id="2147484927" r:id="rId14"/>
    <p:sldLayoutId id="2147484928" r:id="rId15"/>
    <p:sldLayoutId id="2147484929" r:id="rId16"/>
    <p:sldLayoutId id="2147484930" r:id="rId17"/>
    <p:sldLayoutId id="2147484931" r:id="rId18"/>
    <p:sldLayoutId id="2147484932" r:id="rId19"/>
    <p:sldLayoutId id="2147484933" r:id="rId20"/>
  </p:sldLayoutIdLst>
  <p:hf sldNum="0" hdr="0"/>
  <p:txStyles>
    <p:titleStyle>
      <a:lvl1pPr algn="l" defTabSz="913943" rtl="0" eaLnBrk="1" latinLnBrk="0" hangingPunct="1">
        <a:lnSpc>
          <a:spcPct val="85000"/>
        </a:lnSpc>
        <a:spcBef>
          <a:spcPct val="0"/>
        </a:spcBef>
        <a:buNone/>
        <a:defRPr sz="2999" b="1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399" kern="1200">
          <a:solidFill>
            <a:schemeClr val="bg1"/>
          </a:solidFill>
          <a:latin typeface="+mn-lt"/>
          <a:ea typeface="+mn-ea"/>
          <a:cs typeface="+mn-cs"/>
        </a:defRPr>
      </a:lvl1pPr>
      <a:lvl2pPr marL="712875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+mn-lt"/>
          <a:ea typeface="+mn-ea"/>
          <a:cs typeface="+mn-cs"/>
        </a:defRPr>
      </a:lvl2pPr>
      <a:lvl3pPr marL="1069313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+mn-lt"/>
          <a:ea typeface="+mn-ea"/>
          <a:cs typeface="+mn-cs"/>
        </a:defRPr>
      </a:lvl3pPr>
      <a:lvl4pPr marL="1425751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4pPr>
      <a:lvl5pPr marL="178218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B4798C2-3A0C-43DD-A6D4-68521E89B06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85946781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530" imgH="531" progId="TCLayout.ActiveDocument.1">
                  <p:embed/>
                </p:oleObj>
              </mc:Choice>
              <mc:Fallback>
                <p:oleObj name="think-cell Slide" r:id="rId23" imgW="530" imgH="531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B4798C2-3A0C-43DD-A6D4-68521E89B0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01600"/>
            <a:ext cx="109728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425600"/>
            <a:ext cx="109728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0" name="EYLogoGraySlides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4360" y="6487200"/>
            <a:ext cx="310245" cy="31732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4722094-F584-4C76-A950-31517CD0F2C5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54605" y="6656400"/>
            <a:ext cx="609601" cy="1164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2365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36" r:id="rId1"/>
    <p:sldLayoutId id="2147484937" r:id="rId2"/>
    <p:sldLayoutId id="2147484938" r:id="rId3"/>
    <p:sldLayoutId id="2147484939" r:id="rId4"/>
    <p:sldLayoutId id="2147484940" r:id="rId5"/>
    <p:sldLayoutId id="2147484941" r:id="rId6"/>
    <p:sldLayoutId id="2147484942" r:id="rId7"/>
    <p:sldLayoutId id="2147484943" r:id="rId8"/>
    <p:sldLayoutId id="2147484944" r:id="rId9"/>
    <p:sldLayoutId id="2147484945" r:id="rId10"/>
    <p:sldLayoutId id="2147484946" r:id="rId11"/>
    <p:sldLayoutId id="2147484947" r:id="rId12"/>
    <p:sldLayoutId id="2147484948" r:id="rId13"/>
    <p:sldLayoutId id="2147484949" r:id="rId14"/>
    <p:sldLayoutId id="2147484950" r:id="rId15"/>
    <p:sldLayoutId id="2147484951" r:id="rId16"/>
    <p:sldLayoutId id="2147484952" r:id="rId17"/>
    <p:sldLayoutId id="2147484953" r:id="rId18"/>
    <p:sldLayoutId id="2147484954" r:id="rId19"/>
    <p:sldLayoutId id="2147484955" r:id="rId20"/>
  </p:sldLayoutIdLst>
  <p:hf sldNum="0" hdr="0"/>
  <p:txStyles>
    <p:titleStyle>
      <a:lvl1pPr algn="l" defTabSz="913943" rtl="0" eaLnBrk="1" latinLnBrk="0" hangingPunct="1">
        <a:lnSpc>
          <a:spcPct val="85000"/>
        </a:lnSpc>
        <a:spcBef>
          <a:spcPct val="0"/>
        </a:spcBef>
        <a:buNone/>
        <a:defRPr sz="2999" b="1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399" kern="1200">
          <a:solidFill>
            <a:schemeClr val="bg1"/>
          </a:solidFill>
          <a:latin typeface="+mn-lt"/>
          <a:ea typeface="+mn-ea"/>
          <a:cs typeface="+mn-cs"/>
        </a:defRPr>
      </a:lvl1pPr>
      <a:lvl2pPr marL="712875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+mn-lt"/>
          <a:ea typeface="+mn-ea"/>
          <a:cs typeface="+mn-cs"/>
        </a:defRPr>
      </a:lvl2pPr>
      <a:lvl3pPr marL="1069313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+mn-lt"/>
          <a:ea typeface="+mn-ea"/>
          <a:cs typeface="+mn-cs"/>
        </a:defRPr>
      </a:lvl3pPr>
      <a:lvl4pPr marL="1425751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4pPr>
      <a:lvl5pPr marL="178218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15" imgH="416" progId="TCLayout.ActiveDocument.1">
                  <p:embed/>
                </p:oleObj>
              </mc:Choice>
              <mc:Fallback>
                <p:oleObj name="think-cell Slide" r:id="rId4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5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988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85" indent="-101585" algn="l" defTabSz="685783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795" marR="0" indent="-101585" algn="l" defTabSz="685783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9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7585562B-EC29-4F3C-BD40-7D3E2DD1A07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415" imgH="416" progId="TCLayout.ActiveDocument.1">
                  <p:embed/>
                </p:oleObj>
              </mc:Choice>
              <mc:Fallback>
                <p:oleObj name="think-cell Slide" r:id="rId6" imgW="415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7585562B-EC29-4F3C-BD40-7D3E2DD1A0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F652693B-B853-40B5-AB5B-3754221224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39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1" r:id="rId1"/>
    <p:sldLayoutId id="2147484373" r:id="rId2"/>
    <p:sldLayoutId id="2147484375" r:id="rId3"/>
  </p:sldLayoutIdLst>
  <p:hf hdr="0" dt="0"/>
  <p:txStyles>
    <p:titleStyle>
      <a:lvl1pPr algn="l" defTabSz="685783" rtl="0" eaLnBrk="1" latinLnBrk="0" hangingPunct="1">
        <a:lnSpc>
          <a:spcPct val="100000"/>
        </a:lnSpc>
        <a:spcBef>
          <a:spcPct val="0"/>
        </a:spcBef>
        <a:buNone/>
        <a:defRPr sz="2100" b="0" i="0" kern="1200" spc="0" baseline="0">
          <a:solidFill>
            <a:schemeClr val="bg1"/>
          </a:solidFill>
          <a:latin typeface="Lato Black" panose="020F0502020204030203" pitchFamily="34" charset="77"/>
          <a:ea typeface="Noto Sans JP" panose="020B0500000000000000" pitchFamily="34" charset="-128"/>
          <a:cs typeface="Arial" panose="020B0604020202020204" pitchFamily="34" charset="0"/>
        </a:defRPr>
      </a:lvl1pPr>
    </p:titleStyle>
    <p:bodyStyle>
      <a:lvl1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/>
        <a:buNone/>
        <a:defRPr sz="900" b="0" i="0" kern="1200" spc="0" baseline="0">
          <a:solidFill>
            <a:schemeClr val="bg1"/>
          </a:solidFill>
          <a:latin typeface="Lato" panose="020F0502020204030203" pitchFamily="34" charset="77"/>
          <a:ea typeface="Open Sans" charset="0"/>
          <a:cs typeface="Open Sans" charset="0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b="0" i="0" kern="1200">
          <a:solidFill>
            <a:schemeClr val="bg1"/>
          </a:solidFill>
          <a:latin typeface="Open Sans" charset="0"/>
          <a:ea typeface="Open Sans" charset="0"/>
          <a:cs typeface="Open Sans" charset="0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b="0" i="0" kern="1200">
          <a:solidFill>
            <a:schemeClr val="bg1"/>
          </a:solidFill>
          <a:latin typeface="Open Sans" charset="0"/>
          <a:ea typeface="Open Sans" charset="0"/>
          <a:cs typeface="Open Sans" charset="0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bg1"/>
          </a:solidFill>
          <a:latin typeface="Open Sans" charset="0"/>
          <a:ea typeface="Open Sans" charset="0"/>
          <a:cs typeface="Open Sans" charset="0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bg1"/>
          </a:solidFill>
          <a:latin typeface="Open Sans" charset="0"/>
          <a:ea typeface="Open Sans" charset="0"/>
          <a:cs typeface="Open Sans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1">
          <p15:clr>
            <a:srgbClr val="F26B43"/>
          </p15:clr>
        </p15:guide>
        <p15:guide id="2" pos="312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A05A563E-331F-44C0-B0DF-9CA39CE8136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327050384"/>
              </p:ext>
            </p:extLst>
          </p:nvPr>
        </p:nvGraphicFramePr>
        <p:xfrm>
          <a:off x="1586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530" imgH="531" progId="TCLayout.ActiveDocument.1">
                  <p:embed/>
                </p:oleObj>
              </mc:Choice>
              <mc:Fallback>
                <p:oleObj name="think-cell Slide" r:id="rId23" imgW="530" imgH="531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A05A563E-331F-44C0-B0DF-9CA39CE813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6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01600"/>
            <a:ext cx="109728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425600"/>
            <a:ext cx="109728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1202" y="6519672"/>
            <a:ext cx="4579200" cy="201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7" name="Page Placeholder Gray"/>
          <p:cNvSpPr txBox="1"/>
          <p:nvPr/>
        </p:nvSpPr>
        <p:spPr>
          <a:xfrm>
            <a:off x="609600" y="6519672"/>
            <a:ext cx="886507" cy="2011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GB" sz="1100">
                <a:solidFill>
                  <a:schemeClr val="bg1"/>
                </a:solidFill>
                <a:latin typeface="+mn-lt"/>
              </a:rPr>
              <a:t>Page </a:t>
            </a:r>
            <a:fld id="{9AE4D82F-B047-469B-AC52-A46321747EAF}" type="slidenum">
              <a:rPr lang="en-GB" sz="1100" smtClean="0">
                <a:solidFill>
                  <a:schemeClr val="bg1"/>
                </a:solidFill>
                <a:latin typeface="+mn-lt"/>
              </a:rPr>
              <a:pPr/>
              <a:t>‹N°›</a:t>
            </a:fld>
            <a:endParaRPr lang="en-GB" sz="11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494740" y="6519672"/>
            <a:ext cx="1370886" cy="201168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ED68D5E1-107C-4289-8E57-F91858C321D5}" type="datetime1">
              <a:rPr lang="nl-NL" smtClean="0"/>
              <a:t>13-07-2023</a:t>
            </a:fld>
            <a:endParaRPr lang="en-US"/>
          </a:p>
        </p:txBody>
      </p:sp>
      <p:pic>
        <p:nvPicPr>
          <p:cNvPr id="10" name="EYLogoGraySlides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6430" y="6327649"/>
            <a:ext cx="402295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5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0" r:id="rId1"/>
    <p:sldLayoutId id="2147484381" r:id="rId2"/>
    <p:sldLayoutId id="2147484382" r:id="rId3"/>
    <p:sldLayoutId id="2147484383" r:id="rId4"/>
    <p:sldLayoutId id="2147484384" r:id="rId5"/>
    <p:sldLayoutId id="2147484385" r:id="rId6"/>
    <p:sldLayoutId id="2147484386" r:id="rId7"/>
    <p:sldLayoutId id="2147484387" r:id="rId8"/>
    <p:sldLayoutId id="2147484388" r:id="rId9"/>
    <p:sldLayoutId id="2147484389" r:id="rId10"/>
    <p:sldLayoutId id="2147484390" r:id="rId11"/>
    <p:sldLayoutId id="2147484394" r:id="rId12"/>
    <p:sldLayoutId id="2147484395" r:id="rId13"/>
    <p:sldLayoutId id="2147484396" r:id="rId14"/>
    <p:sldLayoutId id="2147484397" r:id="rId15"/>
    <p:sldLayoutId id="2147484398" r:id="rId16"/>
    <p:sldLayoutId id="2147484399" r:id="rId17"/>
    <p:sldLayoutId id="2147484400" r:id="rId18"/>
    <p:sldLayoutId id="2147484401" r:id="rId19"/>
    <p:sldLayoutId id="2147484402" r:id="rId20"/>
  </p:sldLayoutIdLst>
  <p:hf sldNum="0" hdr="0"/>
  <p:txStyles>
    <p:titleStyle>
      <a:lvl1pPr algn="l" defTabSz="913991" rtl="0" eaLnBrk="1" latinLnBrk="0" hangingPunct="1">
        <a:lnSpc>
          <a:spcPct val="85000"/>
        </a:lnSpc>
        <a:spcBef>
          <a:spcPct val="0"/>
        </a:spcBef>
        <a:buNone/>
        <a:defRPr sz="2998" b="1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57" indent="-356457" algn="l" defTabSz="913991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399" kern="1200">
          <a:solidFill>
            <a:schemeClr val="bg1"/>
          </a:solidFill>
          <a:latin typeface="+mn-lt"/>
          <a:ea typeface="+mn-ea"/>
          <a:cs typeface="+mn-cs"/>
        </a:defRPr>
      </a:lvl1pPr>
      <a:lvl2pPr marL="712913" indent="-356457" algn="l" defTabSz="913991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+mn-lt"/>
          <a:ea typeface="+mn-ea"/>
          <a:cs typeface="+mn-cs"/>
        </a:defRPr>
      </a:lvl2pPr>
      <a:lvl3pPr marL="1069370" indent="-356457" algn="l" defTabSz="913991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+mn-lt"/>
          <a:ea typeface="+mn-ea"/>
          <a:cs typeface="+mn-cs"/>
        </a:defRPr>
      </a:lvl3pPr>
      <a:lvl4pPr marL="1425826" indent="-356457" algn="l" defTabSz="913991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4pPr>
      <a:lvl5pPr marL="1782283" indent="-356457" algn="l" defTabSz="913991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5pPr>
      <a:lvl6pPr marL="2513476" indent="-228497" algn="l" defTabSz="9139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471" indent="-228497" algn="l" defTabSz="9139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7" indent="-228497" algn="l" defTabSz="9139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463" indent="-228497" algn="l" defTabSz="9139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96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91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7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3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8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974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970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965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15" imgH="416" progId="TCLayout.ActiveDocument.1">
                  <p:embed/>
                </p:oleObj>
              </mc:Choice>
              <mc:Fallback>
                <p:oleObj name="think-cell Slide" r:id="rId5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5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168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87" r:id="rId2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85" indent="-101585" algn="l" defTabSz="685783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795" marR="0" indent="-101585" algn="l" defTabSz="685783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9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6550702"/>
              </p:ext>
            </p:ext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15" imgH="416" progId="TCLayout.ActiveDocument.1">
                  <p:embed/>
                </p:oleObj>
              </mc:Choice>
              <mc:Fallback>
                <p:oleObj name="think-cell Slide" r:id="rId5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5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0819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2" r:id="rId1"/>
    <p:sldLayoutId id="2147484660" r:id="rId2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85" indent="-101585" algn="l" defTabSz="685783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795" marR="0" indent="-101585" algn="l" defTabSz="685783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9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15" imgH="416" progId="TCLayout.ActiveDocument.1">
                  <p:embed/>
                </p:oleObj>
              </mc:Choice>
              <mc:Fallback>
                <p:oleObj name="think-cell Slide" r:id="rId5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5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9428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9" r:id="rId1"/>
    <p:sldLayoutId id="2147484670" r:id="rId2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85" indent="-101585" algn="l" defTabSz="685783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795" marR="0" indent="-101585" algn="l" defTabSz="685783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9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F76180E7-5CDD-4186-93AE-23610671D15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61720082"/>
              </p:ext>
            </p:ext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530" imgH="531" progId="TCLayout.ActiveDocument.1">
                  <p:embed/>
                </p:oleObj>
              </mc:Choice>
              <mc:Fallback>
                <p:oleObj name="think-cell Slide" r:id="rId4" imgW="530" imgH="531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F76180E7-5CDD-4186-93AE-23610671D1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er 9"/>
          <p:cNvGrpSpPr/>
          <p:nvPr userDrawn="1"/>
        </p:nvGrpSpPr>
        <p:grpSpPr>
          <a:xfrm>
            <a:off x="-8792" y="3200402"/>
            <a:ext cx="3296569" cy="3657601"/>
            <a:chOff x="0" y="7550293"/>
            <a:chExt cx="6593137" cy="6165707"/>
          </a:xfrm>
        </p:grpSpPr>
        <p:sp>
          <p:nvSpPr>
            <p:cNvPr id="10" name="Rectangle"/>
            <p:cNvSpPr/>
            <p:nvPr/>
          </p:nvSpPr>
          <p:spPr>
            <a:xfrm>
              <a:off x="4312" y="8485508"/>
              <a:ext cx="6588825" cy="5230492"/>
            </a:xfrm>
            <a:prstGeom prst="rect">
              <a:avLst/>
            </a:prstGeom>
            <a:solidFill>
              <a:srgbClr val="F9D548"/>
            </a:solidFill>
            <a:ln w="12700">
              <a:miter lim="400000"/>
            </a:ln>
          </p:spPr>
          <p:txBody>
            <a:bodyPr lIns="0" tIns="0" rIns="0" bIns="0" anchor="t" anchorCtr="0"/>
            <a:lstStyle/>
            <a:p>
              <a:pPr algn="r"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99"/>
            </a:p>
          </p:txBody>
        </p:sp>
        <p:sp>
          <p:nvSpPr>
            <p:cNvPr id="11" name="Triangle"/>
            <p:cNvSpPr/>
            <p:nvPr/>
          </p:nvSpPr>
          <p:spPr>
            <a:xfrm flipH="1">
              <a:off x="0" y="7550293"/>
              <a:ext cx="6591600" cy="9537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9D548"/>
            </a:solidFill>
            <a:ln w="12700">
              <a:miter lim="400000"/>
            </a:ln>
          </p:spPr>
          <p:txBody>
            <a:bodyPr lIns="0" tIns="0" rIns="0" bIns="0" anchor="t" anchorCtr="0"/>
            <a:lstStyle/>
            <a:p>
              <a:pPr algn="r"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99"/>
            </a:p>
          </p:txBody>
        </p:sp>
      </p:grpSp>
      <p:sp>
        <p:nvSpPr>
          <p:cNvPr id="13" name="SON ATOUT DANS LA MISSION"/>
          <p:cNvSpPr txBox="1"/>
          <p:nvPr userDrawn="1"/>
        </p:nvSpPr>
        <p:spPr>
          <a:xfrm>
            <a:off x="3520600" y="-215182"/>
            <a:ext cx="3566002" cy="751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387" tIns="25387" rIns="25387" bIns="25387" anchor="t" anchorCtr="0">
            <a:spAutoFit/>
          </a:bodyPr>
          <a:lstStyle>
            <a:lvl1pPr algn="l" defTabSz="457200">
              <a:lnSpc>
                <a:spcPts val="6700"/>
              </a:lnSpc>
              <a:spcBef>
                <a:spcPts val="700"/>
              </a:spcBef>
              <a:defRPr sz="4000" b="0">
                <a:latin typeface="EYInterstate Bold"/>
                <a:ea typeface="EYInterstate Bold"/>
                <a:cs typeface="EYInterstate Bold"/>
                <a:sym typeface="EYInterstate Bold"/>
              </a:defRPr>
            </a:lvl1pPr>
          </a:lstStyle>
          <a:p>
            <a:r>
              <a:rPr sz="1799">
                <a:solidFill>
                  <a:schemeClr val="tx1">
                    <a:lumMod val="85000"/>
                    <a:lumOff val="15000"/>
                  </a:schemeClr>
                </a:solidFill>
              </a:rPr>
              <a:t>ATOUT</a:t>
            </a:r>
            <a:r>
              <a:rPr lang="fr-FR" sz="1799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sz="1799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1799">
                <a:solidFill>
                  <a:schemeClr val="tx1">
                    <a:lumMod val="85000"/>
                    <a:lumOff val="15000"/>
                  </a:schemeClr>
                </a:solidFill>
              </a:rPr>
              <a:t>POUR</a:t>
            </a:r>
            <a:r>
              <a:rPr sz="1799">
                <a:solidFill>
                  <a:schemeClr val="tx1">
                    <a:lumMod val="85000"/>
                    <a:lumOff val="15000"/>
                  </a:schemeClr>
                </a:solidFill>
              </a:rPr>
              <a:t> LA MISSION</a:t>
            </a:r>
          </a:p>
        </p:txBody>
      </p:sp>
      <p:sp>
        <p:nvSpPr>
          <p:cNvPr id="15" name="SES EXPERIENCES SIGNIFICATIVES"/>
          <p:cNvSpPr txBox="1"/>
          <p:nvPr userDrawn="1"/>
        </p:nvSpPr>
        <p:spPr>
          <a:xfrm>
            <a:off x="3520599" y="1952293"/>
            <a:ext cx="3717364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387" tIns="25387" rIns="25387" bIns="25387" anchor="t" anchorCtr="0">
            <a:spAutoFit/>
          </a:bodyPr>
          <a:lstStyle>
            <a:lvl1pPr algn="l">
              <a:defRPr sz="4000" b="0">
                <a:latin typeface="EYInterstate Bold"/>
                <a:ea typeface="EYInterstate Bold"/>
                <a:cs typeface="EYInterstate Bold"/>
                <a:sym typeface="EYInterstate Bold"/>
              </a:defRPr>
            </a:lvl1pPr>
          </a:lstStyle>
          <a:p>
            <a:r>
              <a:rPr lang="fr-FR" sz="1799" noProof="0">
                <a:solidFill>
                  <a:schemeClr val="tx1">
                    <a:lumMod val="85000"/>
                    <a:lumOff val="15000"/>
                  </a:schemeClr>
                </a:solidFill>
              </a:rPr>
              <a:t>EXPÉRIENCES SIGNIFICATIVES </a:t>
            </a:r>
          </a:p>
        </p:txBody>
      </p:sp>
      <p:sp>
        <p:nvSpPr>
          <p:cNvPr id="22" name="SES COMPÉTENCES"/>
          <p:cNvSpPr txBox="1"/>
          <p:nvPr userDrawn="1"/>
        </p:nvSpPr>
        <p:spPr>
          <a:xfrm>
            <a:off x="7815777" y="-215182"/>
            <a:ext cx="3351480" cy="751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5387" tIns="25387" rIns="25387" bIns="25387" anchor="t" anchorCtr="0">
            <a:spAutoFit/>
          </a:bodyPr>
          <a:lstStyle>
            <a:lvl1pPr algn="l" defTabSz="457200">
              <a:lnSpc>
                <a:spcPts val="6700"/>
              </a:lnSpc>
              <a:spcBef>
                <a:spcPts val="700"/>
              </a:spcBef>
              <a:defRPr sz="4000" b="0">
                <a:latin typeface="EYInterstate Bold"/>
                <a:ea typeface="EYInterstate Bold"/>
                <a:cs typeface="EYInterstate Bold"/>
                <a:sym typeface="EYInterstate Bold"/>
              </a:defRPr>
            </a:lvl1pPr>
          </a:lstStyle>
          <a:p>
            <a:r>
              <a:rPr lang="fr-FR" sz="1799">
                <a:solidFill>
                  <a:schemeClr val="tx1">
                    <a:lumMod val="85000"/>
                    <a:lumOff val="15000"/>
                  </a:schemeClr>
                </a:solidFill>
              </a:rPr>
              <a:t>DOMAINES D’INTERVENTION</a:t>
            </a:r>
            <a:endParaRPr sz="1799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724401" y="6494400"/>
            <a:ext cx="2743200" cy="363600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 algn="ctr"/>
            <a:fld id="{86CB4B4D-7CA3-9044-876B-883B54F8677D}" type="slidenum">
              <a:rPr lang="fr-FR" sz="900" b="0" i="0" kern="0" smtClean="0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  <a:sym typeface="EYInterstate Bold"/>
              </a:rPr>
              <a:pPr algn="ctr"/>
              <a:t>‹N°›</a:t>
            </a:fld>
            <a:endParaRPr lang="fr-FR" sz="900" b="0" i="0">
              <a:solidFill>
                <a:schemeClr val="tx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5901" y="6274154"/>
            <a:ext cx="461000" cy="45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02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8" r:id="rId1"/>
  </p:sldLayoutIdLst>
  <p:transition spd="med"/>
  <p:txStyles>
    <p:titleStyle>
      <a:lvl1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7341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34683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52024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69365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86706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904048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221389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538730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856071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243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486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729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6971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214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457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799700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3943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01">
          <p15:clr>
            <a:srgbClr val="F26B43"/>
          </p15:clr>
        </p15:guide>
        <p15:guide id="2" pos="121">
          <p15:clr>
            <a:srgbClr val="F26B43"/>
          </p15:clr>
        </p15:guide>
        <p15:guide id="3" pos="7559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CE211D17-58C2-4EFA-B72E-8F505FA38E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38295922"/>
              </p:ext>
            </p:ext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CE211D17-58C2-4EFA-B72E-8F505FA38E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InnerGrid" hidden="1">
            <a:extLst>
              <a:ext uri="{FF2B5EF4-FFF2-40B4-BE49-F238E27FC236}">
                <a16:creationId xmlns:a16="http://schemas.microsoft.com/office/drawing/2014/main" id="{434328D2-D3BC-436B-BE25-3271BB47CC63}"/>
              </a:ext>
            </a:extLst>
          </p:cNvPr>
          <p:cNvSpPr/>
          <p:nvPr userDrawn="1"/>
        </p:nvSpPr>
        <p:spPr>
          <a:xfrm>
            <a:off x="481745" y="1776549"/>
            <a:ext cx="11222575" cy="4244702"/>
          </a:xfrm>
          <a:prstGeom prst="rect">
            <a:avLst/>
          </a:prstGeom>
          <a:noFill/>
          <a:ln w="9525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de-DE" sz="1100">
              <a:solidFill>
                <a:schemeClr val="tx2"/>
              </a:solidFill>
            </a:endParaRPr>
          </a:p>
        </p:txBody>
      </p:sp>
      <p:sp>
        <p:nvSpPr>
          <p:cNvPr id="3" name="Master text box"/>
          <p:cNvSpPr>
            <a:spLocks noGrp="1"/>
          </p:cNvSpPr>
          <p:nvPr userDrawn="1">
            <p:ph type="body" idx="1"/>
          </p:nvPr>
        </p:nvSpPr>
        <p:spPr>
          <a:xfrm>
            <a:off x="203077" y="1549400"/>
            <a:ext cx="11785846" cy="4699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Action title"/>
          <p:cNvSpPr>
            <a:spLocks noGrp="1"/>
          </p:cNvSpPr>
          <p:nvPr userDrawn="1">
            <p:ph type="title"/>
          </p:nvPr>
        </p:nvSpPr>
        <p:spPr>
          <a:xfrm>
            <a:off x="203077" y="352370"/>
            <a:ext cx="11785846" cy="47089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en-GB"/>
          </a:p>
        </p:txBody>
      </p:sp>
      <p:sp>
        <p:nvSpPr>
          <p:cNvPr id="15" name="Page number"/>
          <p:cNvSpPr txBox="1"/>
          <p:nvPr userDrawn="1"/>
        </p:nvSpPr>
        <p:spPr>
          <a:xfrm>
            <a:off x="9091164" y="6530157"/>
            <a:ext cx="2854651" cy="19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>
                <a:solidFill>
                  <a:schemeClr val="bg1"/>
                </a:solidFill>
              </a:rPr>
              <a:t>EY | Page </a:t>
            </a:r>
            <a:fld id="{9AE4D82F-B047-469B-AC52-A46321747EAF}" type="slidenum">
              <a:rPr lang="en-GB" sz="900" smtClean="0">
                <a:solidFill>
                  <a:schemeClr val="bg1"/>
                </a:solidFill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2801815" y="6669361"/>
            <a:ext cx="9144000" cy="200055"/>
          </a:xfrm>
          <a:prstGeom prst="rect">
            <a:avLst/>
          </a:prstGeom>
        </p:spPr>
        <p:txBody>
          <a:bodyPr lIns="0" rIns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rPr>
              <a:t>© 2020 Property of Ernst &amp; Young Advisory - Confidential</a:t>
            </a:r>
          </a:p>
        </p:txBody>
      </p:sp>
    </p:spTree>
    <p:extLst>
      <p:ext uri="{BB962C8B-B14F-4D97-AF65-F5344CB8AC3E}">
        <p14:creationId xmlns:p14="http://schemas.microsoft.com/office/powerpoint/2010/main" val="214157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6" r:id="rId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1800" b="1" kern="1200">
          <a:solidFill>
            <a:srgbClr val="646464"/>
          </a:solidFill>
          <a:latin typeface="+mj-lt"/>
          <a:ea typeface="+mj-ea"/>
          <a:cs typeface="Arial" pitchFamily="34" charset="0"/>
        </a:defRPr>
      </a:lvl1pPr>
    </p:titleStyle>
    <p:bodyStyle>
      <a:lvl1pPr marL="171450" indent="-171450" algn="l" defTabSz="914400" rtl="0" eaLnBrk="1" latinLnBrk="0" hangingPunct="1">
        <a:spcBef>
          <a:spcPct val="20000"/>
        </a:spcBef>
        <a:buClrTx/>
        <a:buSzPct val="75000"/>
        <a:buFont typeface="Arial" panose="020B0604020202020204" pitchFamily="34" charset="0"/>
        <a:buChar char="►"/>
        <a:defRPr sz="1100" kern="1200" baseline="0">
          <a:solidFill>
            <a:srgbClr val="646464"/>
          </a:solidFill>
          <a:latin typeface="+mn-lt"/>
          <a:ea typeface="+mn-ea"/>
          <a:cs typeface="+mn-cs"/>
        </a:defRPr>
      </a:lvl1pPr>
      <a:lvl2pPr marL="357188" indent="-169863" algn="l" defTabSz="914400" rtl="0" eaLnBrk="1" latinLnBrk="0" hangingPunct="1">
        <a:spcBef>
          <a:spcPct val="20000"/>
        </a:spcBef>
        <a:buClrTx/>
        <a:buSzPct val="75000"/>
        <a:buFont typeface="Arial" panose="020B0604020202020204" pitchFamily="34" charset="0"/>
        <a:buChar char="‒"/>
        <a:defRPr sz="1100" kern="1200">
          <a:solidFill>
            <a:srgbClr val="646464"/>
          </a:solidFill>
          <a:latin typeface="+mn-lt"/>
          <a:ea typeface="+mn-ea"/>
          <a:cs typeface="+mn-cs"/>
        </a:defRPr>
      </a:lvl2pPr>
      <a:lvl3pPr marL="539750" indent="-171450" algn="l" defTabSz="914400" rtl="0" eaLnBrk="1" latinLnBrk="0" hangingPunct="1">
        <a:spcBef>
          <a:spcPct val="20000"/>
        </a:spcBef>
        <a:buClrTx/>
        <a:buSzPct val="75000"/>
        <a:buFont typeface="Wingdings 2" panose="05020102010507070707" pitchFamily="18" charset="2"/>
        <a:buChar char=""/>
        <a:tabLst/>
        <a:defRPr sz="1100" kern="1200">
          <a:solidFill>
            <a:srgbClr val="646464"/>
          </a:solidFill>
          <a:latin typeface="+mn-lt"/>
          <a:ea typeface="+mn-ea"/>
          <a:cs typeface="+mn-cs"/>
        </a:defRPr>
      </a:lvl3pPr>
      <a:lvl4pPr marL="685800" indent="-171450" algn="l" defTabSz="914400" rtl="0" eaLnBrk="1" latinLnBrk="0" hangingPunct="1">
        <a:spcBef>
          <a:spcPct val="20000"/>
        </a:spcBef>
        <a:buClr>
          <a:srgbClr val="808080"/>
        </a:buClr>
        <a:buSzPct val="75000"/>
        <a:buFont typeface="Arial" panose="020B0604020202020204" pitchFamily="34" charset="0"/>
        <a:buChar char="►"/>
        <a:tabLst/>
        <a:defRPr sz="1100" kern="1200">
          <a:solidFill>
            <a:schemeClr val="bg1"/>
          </a:solidFill>
          <a:latin typeface="+mn-lt"/>
          <a:ea typeface="+mn-ea"/>
          <a:cs typeface="+mn-cs"/>
        </a:defRPr>
      </a:lvl4pPr>
      <a:lvl5pPr marL="857250" indent="-171450" algn="l" defTabSz="914400" rtl="0" eaLnBrk="1" latinLnBrk="0" hangingPunct="1">
        <a:spcBef>
          <a:spcPct val="20000"/>
        </a:spcBef>
        <a:buClr>
          <a:srgbClr val="808080"/>
        </a:buClr>
        <a:buSzPct val="75000"/>
        <a:buFont typeface="Arial" panose="020B0604020202020204" pitchFamily="34" charset="0"/>
        <a:buChar char="►"/>
        <a:defRPr sz="11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pos="615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4.xml"/><Relationship Id="rId1" Type="http://schemas.openxmlformats.org/officeDocument/2006/relationships/tags" Target="../tags/tag2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6265A119-4D20-4B29-B415-97FFC4B56B1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95" imgH="396" progId="TCLayout.ActiveDocument.1">
                  <p:embed/>
                </p:oleObj>
              </mc:Choice>
              <mc:Fallback>
                <p:oleObj name="think-cell Slide" r:id="rId4" imgW="395" imgH="39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6265A119-4D20-4B29-B415-97FFC4B56B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B63E5326-6FE1-49B1-8DC5-0508B61CE19A}"/>
              </a:ext>
            </a:extLst>
          </p:cNvPr>
          <p:cNvGrpSpPr/>
          <p:nvPr/>
        </p:nvGrpSpPr>
        <p:grpSpPr>
          <a:xfrm>
            <a:off x="261257" y="971714"/>
            <a:ext cx="1849154" cy="788019"/>
            <a:chOff x="-253085" y="1156705"/>
            <a:chExt cx="1849154" cy="515059"/>
          </a:xfrm>
        </p:grpSpPr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5E0F3BA5-8D9C-46C6-A7EE-4A2CF23D5561}"/>
                </a:ext>
              </a:extLst>
            </p:cNvPr>
            <p:cNvSpPr/>
            <p:nvPr/>
          </p:nvSpPr>
          <p:spPr bwMode="auto">
            <a:xfrm>
              <a:off x="368975" y="1265823"/>
              <a:ext cx="555853" cy="405941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28CEF38-EF8E-4B3B-9323-4A3C8C4A219D}"/>
                </a:ext>
              </a:extLst>
            </p:cNvPr>
            <p:cNvSpPr/>
            <p:nvPr/>
          </p:nvSpPr>
          <p:spPr bwMode="auto">
            <a:xfrm>
              <a:off x="-253085" y="1156705"/>
              <a:ext cx="1849154" cy="26486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800" dirty="0">
                  <a:solidFill>
                    <a:srgbClr val="2E2E38"/>
                  </a:solidFill>
                  <a:latin typeface="EYInterstate Light"/>
                </a:rPr>
                <a:t>Suite du contrôle flash</a:t>
              </a:r>
              <a:endPara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</p:grpSp>
      <p:sp>
        <p:nvSpPr>
          <p:cNvPr id="5" name="Titre 4">
            <a:extLst>
              <a:ext uri="{FF2B5EF4-FFF2-40B4-BE49-F238E27FC236}">
                <a16:creationId xmlns:a16="http://schemas.microsoft.com/office/drawing/2014/main" id="{DC61911C-13ED-40F9-8F6B-3C91DAD76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anchor="ctr"/>
          <a:lstStyle/>
          <a:p>
            <a:pPr marL="0" indent="0" algn="just">
              <a:buNone/>
            </a:pPr>
            <a:r>
              <a:rPr lang="fr-FR" sz="2000" dirty="0">
                <a:solidFill>
                  <a:prstClr val="black"/>
                </a:solidFill>
                <a:latin typeface="EYInterstate Regular" panose="02000503020000020004" pitchFamily="2" charset="0"/>
              </a:rPr>
              <a:t>Le contrôle exhaustif - processus</a:t>
            </a:r>
          </a:p>
        </p:txBody>
      </p:sp>
      <p:sp>
        <p:nvSpPr>
          <p:cNvPr id="112" name="Espace réservé du numéro de diapositive 3">
            <a:extLst>
              <a:ext uri="{FF2B5EF4-FFF2-40B4-BE49-F238E27FC236}">
                <a16:creationId xmlns:a16="http://schemas.microsoft.com/office/drawing/2014/main" id="{FA0020A3-1A2B-4A9E-B108-E548E1883E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6189" y="6597138"/>
            <a:ext cx="662721" cy="180000"/>
          </a:xfrm>
        </p:spPr>
        <p:txBody>
          <a:bodyPr/>
          <a:lstStyle/>
          <a:p>
            <a:pPr marL="0" marR="0" lvl="0" indent="0" algn="l" defTabSz="913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30E3-FFE5-4B91-AA19-87A149EBB9EE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pPr marL="0" marR="0" lvl="0" indent="0" algn="l" defTabSz="9139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82C6F964-3C36-4EBA-91C1-AEBA24DFBE96}"/>
              </a:ext>
            </a:extLst>
          </p:cNvPr>
          <p:cNvGrpSpPr/>
          <p:nvPr/>
        </p:nvGrpSpPr>
        <p:grpSpPr>
          <a:xfrm>
            <a:off x="477549" y="6106060"/>
            <a:ext cx="6780022" cy="648551"/>
            <a:chOff x="455431" y="6077592"/>
            <a:chExt cx="6780022" cy="648551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55EDE9D9-D6CF-47D9-BA1D-F559CAF85208}"/>
                </a:ext>
              </a:extLst>
            </p:cNvPr>
            <p:cNvSpPr/>
            <p:nvPr/>
          </p:nvSpPr>
          <p:spPr bwMode="auto">
            <a:xfrm>
              <a:off x="455431" y="6258025"/>
              <a:ext cx="6000212" cy="344923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78F6C7D-F0F9-483E-AA23-7767C6A11852}"/>
                </a:ext>
              </a:extLst>
            </p:cNvPr>
            <p:cNvSpPr/>
            <p:nvPr/>
          </p:nvSpPr>
          <p:spPr bwMode="auto">
            <a:xfrm>
              <a:off x="455433" y="6077592"/>
              <a:ext cx="6780020" cy="648551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sng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Légende</a:t>
              </a: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 :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2C5B841-81F4-4DD2-9BFD-D143E89EA2C5}"/>
                </a:ext>
              </a:extLst>
            </p:cNvPr>
            <p:cNvSpPr/>
            <p:nvPr/>
          </p:nvSpPr>
          <p:spPr bwMode="auto">
            <a:xfrm>
              <a:off x="2925420" y="6247162"/>
              <a:ext cx="360000" cy="180000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C92EF00-8B5C-4248-B25F-72B28128032A}"/>
                </a:ext>
              </a:extLst>
            </p:cNvPr>
            <p:cNvSpPr txBox="1"/>
            <p:nvPr/>
          </p:nvSpPr>
          <p:spPr>
            <a:xfrm>
              <a:off x="3372987" y="6275315"/>
              <a:ext cx="257542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Action réalisée par le contrôleur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8CB6DAA1-9FDC-428A-8BF0-E12E3D90FBEC}"/>
                </a:ext>
              </a:extLst>
            </p:cNvPr>
            <p:cNvSpPr/>
            <p:nvPr/>
          </p:nvSpPr>
          <p:spPr bwMode="auto">
            <a:xfrm>
              <a:off x="2925420" y="6463995"/>
              <a:ext cx="360000" cy="180000"/>
            </a:xfrm>
            <a:prstGeom prst="rect">
              <a:avLst/>
            </a:prstGeom>
            <a:solidFill>
              <a:srgbClr val="8CE8A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501189F0-0F08-49D9-B513-9643867591D0}"/>
                </a:ext>
              </a:extLst>
            </p:cNvPr>
            <p:cNvSpPr txBox="1"/>
            <p:nvPr/>
          </p:nvSpPr>
          <p:spPr>
            <a:xfrm>
              <a:off x="3372987" y="6492148"/>
              <a:ext cx="257542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Action réalisée par l’OF</a:t>
              </a:r>
            </a:p>
          </p:txBody>
        </p:sp>
        <p:sp>
          <p:nvSpPr>
            <p:cNvPr id="126" name="Losange 31">
              <a:extLst>
                <a:ext uri="{FF2B5EF4-FFF2-40B4-BE49-F238E27FC236}">
                  <a16:creationId xmlns:a16="http://schemas.microsoft.com/office/drawing/2014/main" id="{E1651CC0-A13A-4E90-9FDD-ABB249059E09}"/>
                </a:ext>
              </a:extLst>
            </p:cNvPr>
            <p:cNvSpPr/>
            <p:nvPr/>
          </p:nvSpPr>
          <p:spPr bwMode="auto">
            <a:xfrm>
              <a:off x="573199" y="6326848"/>
              <a:ext cx="288000" cy="288000"/>
            </a:xfrm>
            <a:prstGeom prst="diamond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400" b="1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80DCD2FE-93D4-4671-A5A3-BFBC5CA5DD4F}"/>
                </a:ext>
              </a:extLst>
            </p:cNvPr>
            <p:cNvSpPr txBox="1"/>
            <p:nvPr/>
          </p:nvSpPr>
          <p:spPr>
            <a:xfrm>
              <a:off x="936317" y="6325495"/>
              <a:ext cx="51180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9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Choix / décision</a:t>
              </a:r>
            </a:p>
          </p:txBody>
        </p:sp>
        <p:sp>
          <p:nvSpPr>
            <p:cNvPr id="129" name="ZoneTexte 88">
              <a:extLst>
                <a:ext uri="{FF2B5EF4-FFF2-40B4-BE49-F238E27FC236}">
                  <a16:creationId xmlns:a16="http://schemas.microsoft.com/office/drawing/2014/main" id="{EF9964C0-B2E7-447B-8A2E-58D89BD12164}"/>
                </a:ext>
              </a:extLst>
            </p:cNvPr>
            <p:cNvSpPr txBox="1"/>
            <p:nvPr/>
          </p:nvSpPr>
          <p:spPr>
            <a:xfrm>
              <a:off x="1477050" y="6394137"/>
              <a:ext cx="43329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1000" b="1" i="1" u="none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highlight>
                    <a:srgbClr val="C0C0C0"/>
                  </a:highlight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X jours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271F3CD5-92E2-43BF-AFFA-A7ED90D08F50}"/>
                </a:ext>
              </a:extLst>
            </p:cNvPr>
            <p:cNvSpPr txBox="1"/>
            <p:nvPr/>
          </p:nvSpPr>
          <p:spPr>
            <a:xfrm>
              <a:off x="1980505" y="6344434"/>
              <a:ext cx="9653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9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Délais maximal  entre 2 étapes</a:t>
              </a: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3DE22B66-F581-4688-B88B-25A40DB22B82}"/>
                </a:ext>
              </a:extLst>
            </p:cNvPr>
            <p:cNvSpPr/>
            <p:nvPr/>
          </p:nvSpPr>
          <p:spPr bwMode="auto">
            <a:xfrm>
              <a:off x="5002410" y="6239561"/>
              <a:ext cx="360000" cy="180000"/>
            </a:xfrm>
            <a:prstGeom prst="rect">
              <a:avLst/>
            </a:prstGeom>
            <a:solidFill>
              <a:srgbClr val="FF9A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8E4CD222-1BB4-4DFB-B5BD-3F168F1B1811}"/>
                </a:ext>
              </a:extLst>
            </p:cNvPr>
            <p:cNvSpPr txBox="1"/>
            <p:nvPr/>
          </p:nvSpPr>
          <p:spPr>
            <a:xfrm>
              <a:off x="5449977" y="6267714"/>
              <a:ext cx="1696645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Action réalisée par la CDC</a:t>
              </a:r>
            </a:p>
          </p:txBody>
        </p:sp>
      </p:grp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35E956EC-BAE1-44C7-9F38-34256BC4213D}"/>
              </a:ext>
            </a:extLst>
          </p:cNvPr>
          <p:cNvCxnSpPr>
            <a:cxnSpLocks/>
            <a:endCxn id="110" idx="1"/>
          </p:cNvCxnSpPr>
          <p:nvPr/>
        </p:nvCxnSpPr>
        <p:spPr bwMode="auto">
          <a:xfrm rot="16200000" flipH="1">
            <a:off x="1090192" y="2589501"/>
            <a:ext cx="1274892" cy="1083608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" name="ZoneTexte 88">
            <a:extLst>
              <a:ext uri="{FF2B5EF4-FFF2-40B4-BE49-F238E27FC236}">
                <a16:creationId xmlns:a16="http://schemas.microsoft.com/office/drawing/2014/main" id="{188D2120-3852-4684-9DBE-90B9A5D9A930}"/>
              </a:ext>
            </a:extLst>
          </p:cNvPr>
          <p:cNvSpPr txBox="1"/>
          <p:nvPr/>
        </p:nvSpPr>
        <p:spPr>
          <a:xfrm>
            <a:off x="1499966" y="3832071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10 jours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A22A0395-1B1F-42B0-A44A-44EFA95BB2B4}"/>
              </a:ext>
            </a:extLst>
          </p:cNvPr>
          <p:cNvSpPr/>
          <p:nvPr/>
        </p:nvSpPr>
        <p:spPr bwMode="auto">
          <a:xfrm>
            <a:off x="3134686" y="2564153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Analyse des documents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7C15F5A6-1C45-4F6E-9BB7-805ACCD9FF60}"/>
              </a:ext>
            </a:extLst>
          </p:cNvPr>
          <p:cNvCxnSpPr>
            <a:cxnSpLocks/>
            <a:endCxn id="147" idx="1"/>
          </p:cNvCxnSpPr>
          <p:nvPr/>
        </p:nvCxnSpPr>
        <p:spPr bwMode="auto">
          <a:xfrm rot="5400000" flipH="1" flipV="1">
            <a:off x="2545623" y="2825399"/>
            <a:ext cx="635328" cy="542798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ZoneTexte 46">
            <a:extLst>
              <a:ext uri="{FF2B5EF4-FFF2-40B4-BE49-F238E27FC236}">
                <a16:creationId xmlns:a16="http://schemas.microsoft.com/office/drawing/2014/main" id="{073EA13D-B836-4B3F-BBBF-73E52C4C3DBA}"/>
              </a:ext>
            </a:extLst>
          </p:cNvPr>
          <p:cNvSpPr txBox="1"/>
          <p:nvPr/>
        </p:nvSpPr>
        <p:spPr>
          <a:xfrm>
            <a:off x="2648587" y="3136198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OUI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AFD2657D-6A42-49E5-8B3D-38B14AE4FF9F}"/>
              </a:ext>
            </a:extLst>
          </p:cNvPr>
          <p:cNvSpPr/>
          <p:nvPr/>
        </p:nvSpPr>
        <p:spPr bwMode="auto">
          <a:xfrm>
            <a:off x="5792857" y="2564153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Réalisation de l’audit (notation)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38530E95-C998-44CA-80F4-E960DAF1511E}"/>
              </a:ext>
            </a:extLst>
          </p:cNvPr>
          <p:cNvSpPr/>
          <p:nvPr/>
        </p:nvSpPr>
        <p:spPr bwMode="auto">
          <a:xfrm>
            <a:off x="7095501" y="2564153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Réalisation du rapport d’audit détaillé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2F53B93-669C-45CA-8E9F-C141E21666B2}"/>
              </a:ext>
            </a:extLst>
          </p:cNvPr>
          <p:cNvCxnSpPr>
            <a:stCxn id="152" idx="3"/>
            <a:endCxn id="153" idx="1"/>
          </p:cNvCxnSpPr>
          <p:nvPr/>
        </p:nvCxnSpPr>
        <p:spPr bwMode="auto">
          <a:xfrm>
            <a:off x="6872857" y="2779134"/>
            <a:ext cx="22264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58F810B6-6F61-42D7-B2EF-16BD86445F1B}"/>
              </a:ext>
            </a:extLst>
          </p:cNvPr>
          <p:cNvGrpSpPr/>
          <p:nvPr/>
        </p:nvGrpSpPr>
        <p:grpSpPr>
          <a:xfrm>
            <a:off x="8401458" y="2424267"/>
            <a:ext cx="807920" cy="705788"/>
            <a:chOff x="2192641" y="2526097"/>
            <a:chExt cx="807920" cy="705788"/>
          </a:xfrm>
        </p:grpSpPr>
        <p:sp>
          <p:nvSpPr>
            <p:cNvPr id="157" name="Losange 31">
              <a:extLst>
                <a:ext uri="{FF2B5EF4-FFF2-40B4-BE49-F238E27FC236}">
                  <a16:creationId xmlns:a16="http://schemas.microsoft.com/office/drawing/2014/main" id="{52239A2C-7878-48F4-B32E-758D09C0EDDD}"/>
                </a:ext>
              </a:extLst>
            </p:cNvPr>
            <p:cNvSpPr/>
            <p:nvPr/>
          </p:nvSpPr>
          <p:spPr bwMode="auto">
            <a:xfrm>
              <a:off x="2231888" y="2526097"/>
              <a:ext cx="729426" cy="705788"/>
            </a:xfrm>
            <a:prstGeom prst="diamond">
              <a:avLst/>
            </a:prstGeom>
            <a:solidFill>
              <a:srgbClr val="FFE7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0FF7EFAF-2060-4464-938B-B6FC6462DA8C}"/>
                </a:ext>
              </a:extLst>
            </p:cNvPr>
            <p:cNvSpPr txBox="1"/>
            <p:nvPr/>
          </p:nvSpPr>
          <p:spPr>
            <a:xfrm>
              <a:off x="2192641" y="2709713"/>
              <a:ext cx="80792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Validation de l’audit</a:t>
              </a: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EA7E3CC-068F-4FCB-A05D-75C2F2985E49}"/>
              </a:ext>
            </a:extLst>
          </p:cNvPr>
          <p:cNvCxnSpPr>
            <a:stCxn id="153" idx="3"/>
            <a:endCxn id="164" idx="1"/>
          </p:cNvCxnSpPr>
          <p:nvPr/>
        </p:nvCxnSpPr>
        <p:spPr bwMode="auto">
          <a:xfrm flipV="1">
            <a:off x="8175501" y="2777160"/>
            <a:ext cx="225957" cy="197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C4C9741-68CB-49C6-8104-B01732562AD0}"/>
              </a:ext>
            </a:extLst>
          </p:cNvPr>
          <p:cNvSpPr/>
          <p:nvPr/>
        </p:nvSpPr>
        <p:spPr bwMode="auto">
          <a:xfrm>
            <a:off x="9485669" y="2562181"/>
            <a:ext cx="865465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Clôture de l’audit (mail)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29" name="Straight Arrow Connector 228">
            <a:extLst>
              <a:ext uri="{FF2B5EF4-FFF2-40B4-BE49-F238E27FC236}">
                <a16:creationId xmlns:a16="http://schemas.microsoft.com/office/drawing/2014/main" id="{AC79D239-64D1-4501-917B-8328B802E761}"/>
              </a:ext>
            </a:extLst>
          </p:cNvPr>
          <p:cNvCxnSpPr>
            <a:cxnSpLocks/>
            <a:stCxn id="164" idx="3"/>
            <a:endCxn id="167" idx="1"/>
          </p:cNvCxnSpPr>
          <p:nvPr/>
        </p:nvCxnSpPr>
        <p:spPr bwMode="auto">
          <a:xfrm>
            <a:off x="9209378" y="2777160"/>
            <a:ext cx="276291" cy="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1" name="Rectangle 170">
            <a:extLst>
              <a:ext uri="{FF2B5EF4-FFF2-40B4-BE49-F238E27FC236}">
                <a16:creationId xmlns:a16="http://schemas.microsoft.com/office/drawing/2014/main" id="{37DE53DC-C7BC-4867-9B19-21A45ECA5D9B}"/>
              </a:ext>
            </a:extLst>
          </p:cNvPr>
          <p:cNvSpPr/>
          <p:nvPr/>
        </p:nvSpPr>
        <p:spPr bwMode="auto">
          <a:xfrm>
            <a:off x="10566004" y="2562181"/>
            <a:ext cx="1461576" cy="42996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Envoi de la lettre de clôture (avec en annexe le rapport complet d’audit)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40" name="Straight Arrow Connector 239">
            <a:extLst>
              <a:ext uri="{FF2B5EF4-FFF2-40B4-BE49-F238E27FC236}">
                <a16:creationId xmlns:a16="http://schemas.microsoft.com/office/drawing/2014/main" id="{63B38007-B79B-4FFE-A210-26687743A512}"/>
              </a:ext>
            </a:extLst>
          </p:cNvPr>
          <p:cNvCxnSpPr>
            <a:cxnSpLocks/>
            <a:stCxn id="167" idx="3"/>
            <a:endCxn id="171" idx="1"/>
          </p:cNvCxnSpPr>
          <p:nvPr/>
        </p:nvCxnSpPr>
        <p:spPr bwMode="auto">
          <a:xfrm>
            <a:off x="10351134" y="2777162"/>
            <a:ext cx="21487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" name="ZoneTexte 46">
            <a:extLst>
              <a:ext uri="{FF2B5EF4-FFF2-40B4-BE49-F238E27FC236}">
                <a16:creationId xmlns:a16="http://schemas.microsoft.com/office/drawing/2014/main" id="{A79084D5-687A-4811-83E7-657FA5A0302F}"/>
              </a:ext>
            </a:extLst>
          </p:cNvPr>
          <p:cNvSpPr txBox="1"/>
          <p:nvPr/>
        </p:nvSpPr>
        <p:spPr>
          <a:xfrm>
            <a:off x="9121781" y="2552858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NON</a:t>
            </a:r>
          </a:p>
        </p:txBody>
      </p:sp>
      <p:sp>
        <p:nvSpPr>
          <p:cNvPr id="175" name="ZoneTexte 46">
            <a:extLst>
              <a:ext uri="{FF2B5EF4-FFF2-40B4-BE49-F238E27FC236}">
                <a16:creationId xmlns:a16="http://schemas.microsoft.com/office/drawing/2014/main" id="{FDB4905E-BDB6-403C-8C74-337BDDF7B34E}"/>
              </a:ext>
            </a:extLst>
          </p:cNvPr>
          <p:cNvSpPr txBox="1"/>
          <p:nvPr/>
        </p:nvSpPr>
        <p:spPr>
          <a:xfrm>
            <a:off x="9126275" y="2849177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OUI</a:t>
            </a:r>
          </a:p>
        </p:txBody>
      </p:sp>
      <p:cxnSp>
        <p:nvCxnSpPr>
          <p:cNvPr id="246" name="Straight Arrow Connector 245">
            <a:extLst>
              <a:ext uri="{FF2B5EF4-FFF2-40B4-BE49-F238E27FC236}">
                <a16:creationId xmlns:a16="http://schemas.microsoft.com/office/drawing/2014/main" id="{F018CF2C-82D3-49C0-818E-DB72D378843F}"/>
              </a:ext>
            </a:extLst>
          </p:cNvPr>
          <p:cNvCxnSpPr>
            <a:cxnSpLocks/>
            <a:stCxn id="54" idx="2"/>
            <a:endCxn id="180" idx="0"/>
          </p:cNvCxnSpPr>
          <p:nvPr/>
        </p:nvCxnSpPr>
        <p:spPr bwMode="auto">
          <a:xfrm flipH="1">
            <a:off x="5025550" y="2383720"/>
            <a:ext cx="2735" cy="1804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0" name="ZoneTexte 88">
            <a:extLst>
              <a:ext uri="{FF2B5EF4-FFF2-40B4-BE49-F238E27FC236}">
                <a16:creationId xmlns:a16="http://schemas.microsoft.com/office/drawing/2014/main" id="{9639BEBF-D984-4A0D-8196-4B57ED4AC4A1}"/>
              </a:ext>
            </a:extLst>
          </p:cNvPr>
          <p:cNvSpPr txBox="1"/>
          <p:nvPr/>
        </p:nvSpPr>
        <p:spPr>
          <a:xfrm>
            <a:off x="5425882" y="3042836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7 jours</a:t>
            </a:r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3D2112ED-C603-4321-9D6A-3B8D45A82FB3}"/>
              </a:ext>
            </a:extLst>
          </p:cNvPr>
          <p:cNvSpPr/>
          <p:nvPr/>
        </p:nvSpPr>
        <p:spPr bwMode="auto">
          <a:xfrm>
            <a:off x="3134686" y="4067898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Première relance (mail)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52" name="Connector: Elbow 251">
            <a:extLst>
              <a:ext uri="{FF2B5EF4-FFF2-40B4-BE49-F238E27FC236}">
                <a16:creationId xmlns:a16="http://schemas.microsoft.com/office/drawing/2014/main" id="{ADDB7D46-94A5-45A5-8D87-2FDF2FA4E350}"/>
              </a:ext>
            </a:extLst>
          </p:cNvPr>
          <p:cNvCxnSpPr>
            <a:cxnSpLocks/>
            <a:endCxn id="196" idx="1"/>
          </p:cNvCxnSpPr>
          <p:nvPr/>
        </p:nvCxnSpPr>
        <p:spPr bwMode="auto">
          <a:xfrm rot="16200000" flipH="1">
            <a:off x="2781972" y="3930165"/>
            <a:ext cx="162630" cy="542798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8" name="ZoneTexte 46">
            <a:extLst>
              <a:ext uri="{FF2B5EF4-FFF2-40B4-BE49-F238E27FC236}">
                <a16:creationId xmlns:a16="http://schemas.microsoft.com/office/drawing/2014/main" id="{7E822A24-FF03-471D-956A-194E30039D93}"/>
              </a:ext>
            </a:extLst>
          </p:cNvPr>
          <p:cNvSpPr txBox="1"/>
          <p:nvPr/>
        </p:nvSpPr>
        <p:spPr>
          <a:xfrm>
            <a:off x="2701027" y="4101532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NON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FAD2FBDD-AC2D-4C46-8674-9D770D490DFF}"/>
              </a:ext>
            </a:extLst>
          </p:cNvPr>
          <p:cNvGrpSpPr/>
          <p:nvPr/>
        </p:nvGrpSpPr>
        <p:grpSpPr>
          <a:xfrm>
            <a:off x="3309815" y="4816837"/>
            <a:ext cx="729426" cy="705788"/>
            <a:chOff x="2231888" y="2526097"/>
            <a:chExt cx="729426" cy="705788"/>
          </a:xfrm>
        </p:grpSpPr>
        <p:sp>
          <p:nvSpPr>
            <p:cNvPr id="200" name="Losange 31">
              <a:extLst>
                <a:ext uri="{FF2B5EF4-FFF2-40B4-BE49-F238E27FC236}">
                  <a16:creationId xmlns:a16="http://schemas.microsoft.com/office/drawing/2014/main" id="{2AABC498-0311-45D6-9D4A-4B0FBE56794B}"/>
                </a:ext>
              </a:extLst>
            </p:cNvPr>
            <p:cNvSpPr/>
            <p:nvPr/>
          </p:nvSpPr>
          <p:spPr bwMode="auto">
            <a:xfrm>
              <a:off x="2231888" y="2526097"/>
              <a:ext cx="729426" cy="705788"/>
            </a:xfrm>
            <a:prstGeom prst="diamond">
              <a:avLst/>
            </a:prstGeom>
            <a:solidFill>
              <a:srgbClr val="8CE8A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800" b="1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BCC4DCD3-7D57-4C5D-858C-8D6AF49C6D24}"/>
                </a:ext>
              </a:extLst>
            </p:cNvPr>
            <p:cNvSpPr txBox="1"/>
            <p:nvPr/>
          </p:nvSpPr>
          <p:spPr>
            <a:xfrm>
              <a:off x="2274155" y="2649554"/>
              <a:ext cx="63546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Envoi des éléments probants</a:t>
              </a:r>
            </a:p>
          </p:txBody>
        </p:sp>
      </p:grpSp>
      <p:sp>
        <p:nvSpPr>
          <p:cNvPr id="180" name="Rectangle 179">
            <a:extLst>
              <a:ext uri="{FF2B5EF4-FFF2-40B4-BE49-F238E27FC236}">
                <a16:creationId xmlns:a16="http://schemas.microsoft.com/office/drawing/2014/main" id="{A10F96FB-6396-4481-9ADB-367B79A0E66C}"/>
              </a:ext>
            </a:extLst>
          </p:cNvPr>
          <p:cNvSpPr/>
          <p:nvPr/>
        </p:nvSpPr>
        <p:spPr bwMode="auto">
          <a:xfrm>
            <a:off x="4485550" y="2564153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Demande de précisions à l’OF (mail)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54" name="Connector: Elbow 253">
            <a:extLst>
              <a:ext uri="{FF2B5EF4-FFF2-40B4-BE49-F238E27FC236}">
                <a16:creationId xmlns:a16="http://schemas.microsoft.com/office/drawing/2014/main" id="{F4D75E04-C5BF-4AFF-9AF0-24D719EACCAF}"/>
              </a:ext>
            </a:extLst>
          </p:cNvPr>
          <p:cNvCxnSpPr>
            <a:cxnSpLocks/>
            <a:stCxn id="200" idx="1"/>
            <a:endCxn id="147" idx="1"/>
          </p:cNvCxnSpPr>
          <p:nvPr/>
        </p:nvCxnSpPr>
        <p:spPr bwMode="auto">
          <a:xfrm rot="10800000">
            <a:off x="3134687" y="2779135"/>
            <a:ext cx="175129" cy="2390597"/>
          </a:xfrm>
          <a:prstGeom prst="bentConnector3">
            <a:avLst>
              <a:gd name="adj1" fmla="val 410791"/>
            </a:avLst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36B7DC8-1562-4166-A85E-0A4F251C12BF}"/>
              </a:ext>
            </a:extLst>
          </p:cNvPr>
          <p:cNvCxnSpPr>
            <a:cxnSpLocks/>
            <a:stCxn id="196" idx="2"/>
            <a:endCxn id="200" idx="0"/>
          </p:cNvCxnSpPr>
          <p:nvPr/>
        </p:nvCxnSpPr>
        <p:spPr bwMode="auto">
          <a:xfrm flipH="1">
            <a:off x="3674528" y="4497859"/>
            <a:ext cx="158" cy="31897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5" name="ZoneTexte 46">
            <a:extLst>
              <a:ext uri="{FF2B5EF4-FFF2-40B4-BE49-F238E27FC236}">
                <a16:creationId xmlns:a16="http://schemas.microsoft.com/office/drawing/2014/main" id="{7DDFE5CD-5163-4DE5-B4E5-4D224DCB7DDB}"/>
              </a:ext>
            </a:extLst>
          </p:cNvPr>
          <p:cNvSpPr txBox="1"/>
          <p:nvPr/>
        </p:nvSpPr>
        <p:spPr>
          <a:xfrm>
            <a:off x="3024824" y="4979828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OUI</a:t>
            </a: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7A8AEA4F-1168-423C-9797-6397BBA24121}"/>
              </a:ext>
            </a:extLst>
          </p:cNvPr>
          <p:cNvSpPr/>
          <p:nvPr/>
        </p:nvSpPr>
        <p:spPr bwMode="auto">
          <a:xfrm>
            <a:off x="4534599" y="4951642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Deuxième relance (mail)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BACA656-FA35-445A-9847-96DB2BB1AFA6}"/>
              </a:ext>
            </a:extLst>
          </p:cNvPr>
          <p:cNvCxnSpPr/>
          <p:nvPr/>
        </p:nvCxnSpPr>
        <p:spPr bwMode="auto">
          <a:xfrm flipV="1">
            <a:off x="4015121" y="5166623"/>
            <a:ext cx="495358" cy="31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AAC3AF8D-07E9-4BB6-A953-7C5F5308AC16}"/>
              </a:ext>
            </a:extLst>
          </p:cNvPr>
          <p:cNvGrpSpPr/>
          <p:nvPr/>
        </p:nvGrpSpPr>
        <p:grpSpPr>
          <a:xfrm>
            <a:off x="5820080" y="4814378"/>
            <a:ext cx="729426" cy="705788"/>
            <a:chOff x="2231888" y="2526097"/>
            <a:chExt cx="729426" cy="705788"/>
          </a:xfrm>
        </p:grpSpPr>
        <p:sp>
          <p:nvSpPr>
            <p:cNvPr id="219" name="Losange 31">
              <a:extLst>
                <a:ext uri="{FF2B5EF4-FFF2-40B4-BE49-F238E27FC236}">
                  <a16:creationId xmlns:a16="http://schemas.microsoft.com/office/drawing/2014/main" id="{A574A58B-4D32-42F1-BA24-0170D8CFA8CE}"/>
                </a:ext>
              </a:extLst>
            </p:cNvPr>
            <p:cNvSpPr/>
            <p:nvPr/>
          </p:nvSpPr>
          <p:spPr bwMode="auto">
            <a:xfrm>
              <a:off x="2231888" y="2526097"/>
              <a:ext cx="729426" cy="705788"/>
            </a:xfrm>
            <a:prstGeom prst="diamond">
              <a:avLst/>
            </a:prstGeom>
            <a:solidFill>
              <a:srgbClr val="8CE8A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800" b="1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03102A14-BFEF-4778-9F2A-388EE4191892}"/>
                </a:ext>
              </a:extLst>
            </p:cNvPr>
            <p:cNvSpPr txBox="1"/>
            <p:nvPr/>
          </p:nvSpPr>
          <p:spPr>
            <a:xfrm>
              <a:off x="2274155" y="2649554"/>
              <a:ext cx="63546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Envoi des éléments probants</a:t>
              </a:r>
            </a:p>
          </p:txBody>
        </p:sp>
      </p:grp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2456B0D2-A84B-4498-B8A5-951329AC396A}"/>
              </a:ext>
            </a:extLst>
          </p:cNvPr>
          <p:cNvCxnSpPr>
            <a:stCxn id="219" idx="2"/>
            <a:endCxn id="147" idx="1"/>
          </p:cNvCxnSpPr>
          <p:nvPr/>
        </p:nvCxnSpPr>
        <p:spPr bwMode="auto">
          <a:xfrm rot="5400000" flipH="1">
            <a:off x="3289224" y="2624597"/>
            <a:ext cx="2741032" cy="3050107"/>
          </a:xfrm>
          <a:prstGeom prst="bentConnector4">
            <a:avLst>
              <a:gd name="adj1" fmla="val -8340"/>
              <a:gd name="adj2" fmla="val 117845"/>
            </a:avLst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16F45A4A-53CB-41AE-9F85-FEF01D96849D}"/>
              </a:ext>
            </a:extLst>
          </p:cNvPr>
          <p:cNvCxnSpPr>
            <a:cxnSpLocks/>
          </p:cNvCxnSpPr>
          <p:nvPr/>
        </p:nvCxnSpPr>
        <p:spPr bwMode="auto">
          <a:xfrm>
            <a:off x="5590479" y="5166623"/>
            <a:ext cx="247748" cy="204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" name="ZoneTexte 46">
            <a:extLst>
              <a:ext uri="{FF2B5EF4-FFF2-40B4-BE49-F238E27FC236}">
                <a16:creationId xmlns:a16="http://schemas.microsoft.com/office/drawing/2014/main" id="{1F4B971B-EA7E-4D6C-BF1A-0494B46C4641}"/>
              </a:ext>
            </a:extLst>
          </p:cNvPr>
          <p:cNvSpPr txBox="1"/>
          <p:nvPr/>
        </p:nvSpPr>
        <p:spPr>
          <a:xfrm>
            <a:off x="6267787" y="5551290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OUI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8976A3D5-2C11-43FB-9506-00C9E458EBEA}"/>
              </a:ext>
            </a:extLst>
          </p:cNvPr>
          <p:cNvSpPr/>
          <p:nvPr/>
        </p:nvSpPr>
        <p:spPr bwMode="auto">
          <a:xfrm>
            <a:off x="10698798" y="3689845"/>
            <a:ext cx="1202093" cy="429961"/>
          </a:xfrm>
          <a:prstGeom prst="rect">
            <a:avLst/>
          </a:prstGeom>
          <a:solidFill>
            <a:srgbClr val="FF9A91"/>
          </a:solidFill>
          <a:ln w="19050" cap="flat" cmpd="sng" algn="ctr">
            <a:solidFill>
              <a:schemeClr val="accent6">
                <a:lumMod val="75000"/>
              </a:schemeClr>
            </a:solidFill>
            <a:prstDash val="lgDashDot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019175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Ouverture de </a:t>
            </a:r>
            <a:r>
              <a:rPr lang="fr-FR" sz="800" dirty="0">
                <a:solidFill>
                  <a:srgbClr val="2E2E38"/>
                </a:solidFill>
                <a:latin typeface="EYInterstate Light"/>
                <a:cs typeface="Arial" panose="020B0604020202020204" pitchFamily="34" charset="0"/>
              </a:rPr>
              <a:t>sanctions si l'audit n'est pas validé</a:t>
            </a:r>
          </a:p>
        </p:txBody>
      </p:sp>
      <p:sp>
        <p:nvSpPr>
          <p:cNvPr id="278" name="ZoneTexte 46">
            <a:extLst>
              <a:ext uri="{FF2B5EF4-FFF2-40B4-BE49-F238E27FC236}">
                <a16:creationId xmlns:a16="http://schemas.microsoft.com/office/drawing/2014/main" id="{286D5A56-A3CF-4E9B-9A91-D74230E79D85}"/>
              </a:ext>
            </a:extLst>
          </p:cNvPr>
          <p:cNvSpPr txBox="1"/>
          <p:nvPr/>
        </p:nvSpPr>
        <p:spPr>
          <a:xfrm>
            <a:off x="4070604" y="4957220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NON</a:t>
            </a:r>
          </a:p>
        </p:txBody>
      </p:sp>
      <p:sp>
        <p:nvSpPr>
          <p:cNvPr id="279" name="ZoneTexte 46">
            <a:extLst>
              <a:ext uri="{FF2B5EF4-FFF2-40B4-BE49-F238E27FC236}">
                <a16:creationId xmlns:a16="http://schemas.microsoft.com/office/drawing/2014/main" id="{678EE3A5-173C-4823-B751-A299808B1D1D}"/>
              </a:ext>
            </a:extLst>
          </p:cNvPr>
          <p:cNvSpPr txBox="1"/>
          <p:nvPr/>
        </p:nvSpPr>
        <p:spPr>
          <a:xfrm>
            <a:off x="6138586" y="4568351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NON</a:t>
            </a:r>
          </a:p>
        </p:txBody>
      </p:sp>
      <p:sp>
        <p:nvSpPr>
          <p:cNvPr id="281" name="ZoneTexte 88">
            <a:extLst>
              <a:ext uri="{FF2B5EF4-FFF2-40B4-BE49-F238E27FC236}">
                <a16:creationId xmlns:a16="http://schemas.microsoft.com/office/drawing/2014/main" id="{1E65BF2F-7CA2-4DA0-B7D4-5191797876B4}"/>
              </a:ext>
            </a:extLst>
          </p:cNvPr>
          <p:cNvSpPr txBox="1"/>
          <p:nvPr/>
        </p:nvSpPr>
        <p:spPr>
          <a:xfrm>
            <a:off x="5452872" y="5405568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7 jours</a:t>
            </a:r>
          </a:p>
        </p:txBody>
      </p:sp>
      <p:sp>
        <p:nvSpPr>
          <p:cNvPr id="283" name="ZoneTexte 88">
            <a:extLst>
              <a:ext uri="{FF2B5EF4-FFF2-40B4-BE49-F238E27FC236}">
                <a16:creationId xmlns:a16="http://schemas.microsoft.com/office/drawing/2014/main" id="{FD7B525E-73AC-4098-A094-AD23280540F8}"/>
              </a:ext>
            </a:extLst>
          </p:cNvPr>
          <p:cNvSpPr txBox="1"/>
          <p:nvPr/>
        </p:nvSpPr>
        <p:spPr>
          <a:xfrm>
            <a:off x="3766435" y="4580730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7 jours</a:t>
            </a:r>
          </a:p>
        </p:txBody>
      </p:sp>
      <p:grpSp>
        <p:nvGrpSpPr>
          <p:cNvPr id="108" name="Group 17">
            <a:extLst>
              <a:ext uri="{FF2B5EF4-FFF2-40B4-BE49-F238E27FC236}">
                <a16:creationId xmlns:a16="http://schemas.microsoft.com/office/drawing/2014/main" id="{D5ADEDE4-FF08-4D8A-817B-A741AE44BE04}"/>
              </a:ext>
            </a:extLst>
          </p:cNvPr>
          <p:cNvGrpSpPr/>
          <p:nvPr/>
        </p:nvGrpSpPr>
        <p:grpSpPr>
          <a:xfrm>
            <a:off x="2227175" y="3414461"/>
            <a:ext cx="729426" cy="705788"/>
            <a:chOff x="2231888" y="2526097"/>
            <a:chExt cx="729426" cy="705788"/>
          </a:xfrm>
        </p:grpSpPr>
        <p:sp>
          <p:nvSpPr>
            <p:cNvPr id="109" name="Losange 31">
              <a:extLst>
                <a:ext uri="{FF2B5EF4-FFF2-40B4-BE49-F238E27FC236}">
                  <a16:creationId xmlns:a16="http://schemas.microsoft.com/office/drawing/2014/main" id="{92A07FDE-4001-4B4C-BE72-5AC16962CF5F}"/>
                </a:ext>
              </a:extLst>
            </p:cNvPr>
            <p:cNvSpPr/>
            <p:nvPr/>
          </p:nvSpPr>
          <p:spPr bwMode="auto">
            <a:xfrm>
              <a:off x="2231888" y="2526097"/>
              <a:ext cx="729426" cy="705788"/>
            </a:xfrm>
            <a:prstGeom prst="diamond">
              <a:avLst/>
            </a:prstGeom>
            <a:solidFill>
              <a:srgbClr val="8CE8A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800" b="1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110" name="TextBox 141">
              <a:extLst>
                <a:ext uri="{FF2B5EF4-FFF2-40B4-BE49-F238E27FC236}">
                  <a16:creationId xmlns:a16="http://schemas.microsoft.com/office/drawing/2014/main" id="{69FFE12A-0640-4279-A40B-D576457C2E8D}"/>
                </a:ext>
              </a:extLst>
            </p:cNvPr>
            <p:cNvSpPr txBox="1"/>
            <p:nvPr/>
          </p:nvSpPr>
          <p:spPr>
            <a:xfrm>
              <a:off x="2274155" y="2649554"/>
              <a:ext cx="63546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Envoi des éléments probants</a:t>
              </a:r>
            </a:p>
          </p:txBody>
        </p:sp>
      </p:grpSp>
      <p:sp>
        <p:nvSpPr>
          <p:cNvPr id="114" name="ZoneTexte 88">
            <a:extLst>
              <a:ext uri="{FF2B5EF4-FFF2-40B4-BE49-F238E27FC236}">
                <a16:creationId xmlns:a16="http://schemas.microsoft.com/office/drawing/2014/main" id="{AA615ACA-0983-4A06-84DA-17577F86CC20}"/>
              </a:ext>
            </a:extLst>
          </p:cNvPr>
          <p:cNvSpPr txBox="1"/>
          <p:nvPr/>
        </p:nvSpPr>
        <p:spPr>
          <a:xfrm>
            <a:off x="3734599" y="2927672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lang="fr-FR" sz="1200" b="1" i="1" dirty="0">
                <a:solidFill>
                  <a:srgbClr val="2E2E38"/>
                </a:solidFill>
                <a:highlight>
                  <a:srgbClr val="C0C0C0"/>
                </a:highlight>
                <a:latin typeface="EYInterstate Light"/>
                <a:cs typeface="Arial" panose="020B0604020202020204" pitchFamily="34" charset="0"/>
              </a:rPr>
              <a:t>7</a:t>
            </a:r>
            <a:r>
              <a:rPr kumimoji="0" lang="fr-FR" sz="1200" b="1" i="1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 jours</a:t>
            </a:r>
          </a:p>
        </p:txBody>
      </p:sp>
      <p:cxnSp>
        <p:nvCxnSpPr>
          <p:cNvPr id="49" name="Connector: Elbow 23">
            <a:extLst>
              <a:ext uri="{FF2B5EF4-FFF2-40B4-BE49-F238E27FC236}">
                <a16:creationId xmlns:a16="http://schemas.microsoft.com/office/drawing/2014/main" id="{533B6BF8-6D31-54D7-C325-49F612530219}"/>
              </a:ext>
            </a:extLst>
          </p:cNvPr>
          <p:cNvCxnSpPr>
            <a:cxnSpLocks/>
          </p:cNvCxnSpPr>
          <p:nvPr/>
        </p:nvCxnSpPr>
        <p:spPr bwMode="auto">
          <a:xfrm flipV="1">
            <a:off x="2110411" y="2138185"/>
            <a:ext cx="2424188" cy="2781"/>
          </a:xfrm>
          <a:prstGeom prst="bentConnector3">
            <a:avLst>
              <a:gd name="adj1" fmla="val -220"/>
            </a:avLst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ZoneTexte 46">
            <a:extLst>
              <a:ext uri="{FF2B5EF4-FFF2-40B4-BE49-F238E27FC236}">
                <a16:creationId xmlns:a16="http://schemas.microsoft.com/office/drawing/2014/main" id="{F6CFF81B-5AF9-3DB0-A901-C0600A0F1F69}"/>
              </a:ext>
            </a:extLst>
          </p:cNvPr>
          <p:cNvSpPr txBox="1"/>
          <p:nvPr/>
        </p:nvSpPr>
        <p:spPr>
          <a:xfrm>
            <a:off x="2172223" y="1929350"/>
            <a:ext cx="2258376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9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Itérations avec l’OF sur la date de la visite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6442655-B229-52DC-C289-1477C93E4BFF}"/>
              </a:ext>
            </a:extLst>
          </p:cNvPr>
          <p:cNvSpPr/>
          <p:nvPr/>
        </p:nvSpPr>
        <p:spPr bwMode="auto">
          <a:xfrm>
            <a:off x="4511079" y="1953759"/>
            <a:ext cx="1034411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Visite</a:t>
            </a:r>
            <a:r>
              <a:rPr lang="fr-FR" sz="800" dirty="0">
                <a:solidFill>
                  <a:srgbClr val="2E2E38"/>
                </a:solidFill>
                <a:latin typeface="EYInterstate Light"/>
                <a:cs typeface="Arial" panose="020B0604020202020204" pitchFamily="34" charset="0"/>
              </a:rPr>
              <a:t> sur place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59" name="Connector: Elbow 226">
            <a:extLst>
              <a:ext uri="{FF2B5EF4-FFF2-40B4-BE49-F238E27FC236}">
                <a16:creationId xmlns:a16="http://schemas.microsoft.com/office/drawing/2014/main" id="{53DC6B5F-8DAF-5A6D-293A-823C95C8A953}"/>
              </a:ext>
            </a:extLst>
          </p:cNvPr>
          <p:cNvCxnSpPr>
            <a:cxnSpLocks/>
            <a:stCxn id="220" idx="3"/>
          </p:cNvCxnSpPr>
          <p:nvPr/>
        </p:nvCxnSpPr>
        <p:spPr bwMode="auto">
          <a:xfrm flipV="1">
            <a:off x="6497813" y="3318281"/>
            <a:ext cx="71202" cy="1850387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6" name="Straight Arrow Connector 239">
            <a:extLst>
              <a:ext uri="{FF2B5EF4-FFF2-40B4-BE49-F238E27FC236}">
                <a16:creationId xmlns:a16="http://schemas.microsoft.com/office/drawing/2014/main" id="{8D2C4636-1527-69FB-D9A3-EA3F45975366}"/>
              </a:ext>
            </a:extLst>
          </p:cNvPr>
          <p:cNvCxnSpPr>
            <a:cxnSpLocks/>
            <a:stCxn id="171" idx="2"/>
            <a:endCxn id="267" idx="0"/>
          </p:cNvCxnSpPr>
          <p:nvPr/>
        </p:nvCxnSpPr>
        <p:spPr bwMode="auto">
          <a:xfrm>
            <a:off x="11296792" y="2992143"/>
            <a:ext cx="3053" cy="69770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Connector: Elbow 23">
            <a:extLst>
              <a:ext uri="{FF2B5EF4-FFF2-40B4-BE49-F238E27FC236}">
                <a16:creationId xmlns:a16="http://schemas.microsoft.com/office/drawing/2014/main" id="{1B38B044-E70E-4DC0-3930-1AC4B123C8E8}"/>
              </a:ext>
            </a:extLst>
          </p:cNvPr>
          <p:cNvCxnSpPr>
            <a:cxnSpLocks/>
            <a:stCxn id="147" idx="0"/>
          </p:cNvCxnSpPr>
          <p:nvPr/>
        </p:nvCxnSpPr>
        <p:spPr bwMode="auto">
          <a:xfrm rot="5400000" flipH="1" flipV="1">
            <a:off x="3889860" y="1921671"/>
            <a:ext cx="427308" cy="857656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0059377D-609F-8BC6-2E72-B2066122E30E}"/>
              </a:ext>
            </a:extLst>
          </p:cNvPr>
          <p:cNvSpPr/>
          <p:nvPr/>
        </p:nvSpPr>
        <p:spPr bwMode="auto">
          <a:xfrm>
            <a:off x="261257" y="1788070"/>
            <a:ext cx="1849154" cy="705789"/>
          </a:xfrm>
          <a:prstGeom prst="rect">
            <a:avLst/>
          </a:prstGeom>
          <a:solidFill>
            <a:srgbClr val="FF9A9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lang="fr-FR" sz="800" dirty="0">
                <a:solidFill>
                  <a:srgbClr val="2E2E38"/>
                </a:solidFill>
                <a:latin typeface="EYInterstate Light"/>
                <a:cs typeface="Arial" panose="020B0604020202020204" pitchFamily="34" charset="0"/>
              </a:rPr>
              <a:t>Mail informant l’OF du passage en audit exhaustif :</a:t>
            </a:r>
          </a:p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lang="fr-FR" sz="700" dirty="0">
                <a:solidFill>
                  <a:srgbClr val="2E2E38"/>
                </a:solidFill>
                <a:latin typeface="EYInterstate Light"/>
                <a:cs typeface="Arial" panose="020B0604020202020204" pitchFamily="34" charset="0"/>
              </a:rPr>
              <a:t>-demande </a:t>
            </a: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rPr>
              <a:t>éléments complémentaires</a:t>
            </a:r>
          </a:p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  <a:defRPr/>
            </a:pPr>
            <a:r>
              <a:rPr kumimoji="0" lang="fr-FR" sz="7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rPr>
              <a:t>-proposition de créneaux pour la visite sur place  </a:t>
            </a:r>
            <a:endParaRPr lang="fr-FR" sz="700" dirty="0">
              <a:solidFill>
                <a:srgbClr val="2E2E38"/>
              </a:solidFill>
              <a:latin typeface="EYInterstate Light"/>
              <a:cs typeface="Arial" panose="020B0604020202020204" pitchFamily="34" charset="0"/>
            </a:endParaRPr>
          </a:p>
        </p:txBody>
      </p:sp>
      <p:cxnSp>
        <p:nvCxnSpPr>
          <p:cNvPr id="89" name="Straight Arrow Connector 27">
            <a:extLst>
              <a:ext uri="{FF2B5EF4-FFF2-40B4-BE49-F238E27FC236}">
                <a16:creationId xmlns:a16="http://schemas.microsoft.com/office/drawing/2014/main" id="{328D2830-C37A-B45C-DFBE-015ED9EDEC44}"/>
              </a:ext>
            </a:extLst>
          </p:cNvPr>
          <p:cNvCxnSpPr/>
          <p:nvPr/>
        </p:nvCxnSpPr>
        <p:spPr bwMode="auto">
          <a:xfrm>
            <a:off x="5570213" y="2791674"/>
            <a:ext cx="22264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ZoneTexte 88">
            <a:extLst>
              <a:ext uri="{FF2B5EF4-FFF2-40B4-BE49-F238E27FC236}">
                <a16:creationId xmlns:a16="http://schemas.microsoft.com/office/drawing/2014/main" id="{48B3EE5E-E11F-8B0D-00BD-429EA500C031}"/>
              </a:ext>
            </a:extLst>
          </p:cNvPr>
          <p:cNvSpPr txBox="1"/>
          <p:nvPr/>
        </p:nvSpPr>
        <p:spPr>
          <a:xfrm>
            <a:off x="6387480" y="2945002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lang="fr-FR" sz="1200" b="1" i="1" dirty="0">
                <a:solidFill>
                  <a:srgbClr val="2E2E38"/>
                </a:solidFill>
                <a:highlight>
                  <a:srgbClr val="C0C0C0"/>
                </a:highlight>
                <a:latin typeface="EYInterstate Light"/>
                <a:cs typeface="Arial" panose="020B0604020202020204" pitchFamily="34" charset="0"/>
              </a:rPr>
              <a:t>3</a:t>
            </a:r>
            <a:r>
              <a:rPr kumimoji="0" lang="fr-FR" sz="1200" b="1" i="1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 jours</a:t>
            </a:r>
          </a:p>
        </p:txBody>
      </p:sp>
      <p:sp>
        <p:nvSpPr>
          <p:cNvPr id="10" name="ZoneTexte 88">
            <a:extLst>
              <a:ext uri="{FF2B5EF4-FFF2-40B4-BE49-F238E27FC236}">
                <a16:creationId xmlns:a16="http://schemas.microsoft.com/office/drawing/2014/main" id="{F8CB14C2-AF5B-A09B-E54C-7A3B014CD713}"/>
              </a:ext>
            </a:extLst>
          </p:cNvPr>
          <p:cNvSpPr txBox="1"/>
          <p:nvPr/>
        </p:nvSpPr>
        <p:spPr>
          <a:xfrm>
            <a:off x="7687153" y="2964339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5 jours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7E4816-F34F-985A-19C9-9AB27C5BF6E7}"/>
              </a:ext>
            </a:extLst>
          </p:cNvPr>
          <p:cNvSpPr/>
          <p:nvPr/>
        </p:nvSpPr>
        <p:spPr bwMode="auto">
          <a:xfrm>
            <a:off x="10698798" y="4461572"/>
            <a:ext cx="1202093" cy="429961"/>
          </a:xfrm>
          <a:prstGeom prst="rect">
            <a:avLst/>
          </a:prstGeom>
          <a:solidFill>
            <a:srgbClr val="FF9A91"/>
          </a:solidFill>
          <a:ln w="19050" cap="flat" cmpd="sng" algn="ctr">
            <a:solidFill>
              <a:schemeClr val="accent6">
                <a:lumMod val="75000"/>
              </a:schemeClr>
            </a:solidFill>
            <a:prstDash val="lgDashDot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019175" fontAlgn="base">
              <a:spcBef>
                <a:spcPct val="0"/>
              </a:spcBef>
              <a:spcAft>
                <a:spcPts val="600"/>
              </a:spcAft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Phase contradictoire (le cas échéant)</a:t>
            </a:r>
            <a:endParaRPr lang="fr-FR" sz="800" dirty="0">
              <a:solidFill>
                <a:srgbClr val="2E2E38"/>
              </a:solidFill>
              <a:latin typeface="EYInterstate Light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29E2C6-76C3-DD3B-49CF-31B19E90EDAB}"/>
              </a:ext>
            </a:extLst>
          </p:cNvPr>
          <p:cNvSpPr/>
          <p:nvPr/>
        </p:nvSpPr>
        <p:spPr bwMode="auto">
          <a:xfrm>
            <a:off x="5027320" y="6522506"/>
            <a:ext cx="360000" cy="183600"/>
          </a:xfrm>
          <a:prstGeom prst="rect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lgDashDot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sp>
        <p:nvSpPr>
          <p:cNvPr id="16" name="TextBox 136">
            <a:extLst>
              <a:ext uri="{FF2B5EF4-FFF2-40B4-BE49-F238E27FC236}">
                <a16:creationId xmlns:a16="http://schemas.microsoft.com/office/drawing/2014/main" id="{A352ED7E-3DFB-23EF-BC63-56F99DBFD33A}"/>
              </a:ext>
            </a:extLst>
          </p:cNvPr>
          <p:cNvSpPr txBox="1"/>
          <p:nvPr/>
        </p:nvSpPr>
        <p:spPr>
          <a:xfrm>
            <a:off x="5474887" y="6550659"/>
            <a:ext cx="169664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Action hors processus </a:t>
            </a:r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de contrôle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ZoneTexte 88">
            <a:extLst>
              <a:ext uri="{FF2B5EF4-FFF2-40B4-BE49-F238E27FC236}">
                <a16:creationId xmlns:a16="http://schemas.microsoft.com/office/drawing/2014/main" id="{38739FD4-6EFA-8E0C-8CFA-8B90D9EBE765}"/>
              </a:ext>
            </a:extLst>
          </p:cNvPr>
          <p:cNvSpPr txBox="1"/>
          <p:nvPr/>
        </p:nvSpPr>
        <p:spPr>
          <a:xfrm>
            <a:off x="10270587" y="3033843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1 jour</a:t>
            </a:r>
          </a:p>
        </p:txBody>
      </p:sp>
      <p:sp>
        <p:nvSpPr>
          <p:cNvPr id="18" name="ZoneTexte 88">
            <a:extLst>
              <a:ext uri="{FF2B5EF4-FFF2-40B4-BE49-F238E27FC236}">
                <a16:creationId xmlns:a16="http://schemas.microsoft.com/office/drawing/2014/main" id="{01EC4CA6-65F0-8F06-D117-34A4BBBABFE3}"/>
              </a:ext>
            </a:extLst>
          </p:cNvPr>
          <p:cNvSpPr txBox="1"/>
          <p:nvPr/>
        </p:nvSpPr>
        <p:spPr>
          <a:xfrm>
            <a:off x="5134331" y="2262793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1 jour</a:t>
            </a:r>
          </a:p>
        </p:txBody>
      </p:sp>
      <p:cxnSp>
        <p:nvCxnSpPr>
          <p:cNvPr id="19" name="Straight Arrow Connector 239">
            <a:extLst>
              <a:ext uri="{FF2B5EF4-FFF2-40B4-BE49-F238E27FC236}">
                <a16:creationId xmlns:a16="http://schemas.microsoft.com/office/drawing/2014/main" id="{2F9E9D2F-2551-6B3A-1DE6-125FB2043A90}"/>
              </a:ext>
            </a:extLst>
          </p:cNvPr>
          <p:cNvCxnSpPr>
            <a:cxnSpLocks/>
            <a:endCxn id="12" idx="0"/>
          </p:cNvCxnSpPr>
          <p:nvPr/>
        </p:nvCxnSpPr>
        <p:spPr bwMode="auto">
          <a:xfrm>
            <a:off x="11296792" y="4130536"/>
            <a:ext cx="3053" cy="33103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552853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2760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yearfmt&gt;&lt;begin val=&quot;0&quot;/&gt;&lt;end val=&quot;4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/CPresentation&gt;&lt;/root&gt;"/>
  <p:tag name="CUSTOMLAYOUT" val="F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EY light projection">
  <a:themeElements>
    <a:clrScheme name="Custom 1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808080"/>
      </a:accent1>
      <a:accent2>
        <a:srgbClr val="FFD2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  <a:extLst>
    <a:ext uri="{05A4C25C-085E-4340-85A3-A5531E510DB2}">
      <thm15:themeFamily xmlns:thm15="http://schemas.microsoft.com/office/thememl/2012/main" name="EY Presentation Widescreen.potx" id="{867C0161-036A-48EB-A79D-60266658F813}" vid="{FCD2DABE-4739-4D00-9521-4756850A8C3D}"/>
    </a:ext>
  </a:extLst>
</a:theme>
</file>

<file path=ppt/theme/theme10.xml><?xml version="1.0" encoding="utf-8"?>
<a:theme xmlns:a="http://schemas.openxmlformats.org/drawingml/2006/main" name="11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11.xml><?xml version="1.0" encoding="utf-8"?>
<a:theme xmlns:a="http://schemas.openxmlformats.org/drawingml/2006/main" name="EY_2020_Customscolors_AC">
  <a:themeElements>
    <a:clrScheme name="EY DIGITAL WHITE 2020">
      <a:dk1>
        <a:srgbClr val="F6F6FA"/>
      </a:dk1>
      <a:lt1>
        <a:srgbClr val="2E2E38"/>
      </a:lt1>
      <a:dk2>
        <a:srgbClr val="2E2E38"/>
      </a:dk2>
      <a:lt2>
        <a:srgbClr val="FFFFFF"/>
      </a:lt2>
      <a:accent1>
        <a:srgbClr val="C4C4CD"/>
      </a:accent1>
      <a:accent2>
        <a:srgbClr val="747480"/>
      </a:accent2>
      <a:accent3>
        <a:srgbClr val="FFE600"/>
      </a:accent3>
      <a:accent4>
        <a:srgbClr val="2E2E38"/>
      </a:accent4>
      <a:accent5>
        <a:srgbClr val="C4C4CD"/>
      </a:accent5>
      <a:accent6>
        <a:srgbClr val="747480"/>
      </a:accent6>
      <a:hlink>
        <a:srgbClr val="1777CF"/>
      </a:hlink>
      <a:folHlink>
        <a:srgbClr val="922B73"/>
      </a:folHlink>
    </a:clrScheme>
    <a:fontScheme name="Custom 2">
      <a:majorFont>
        <a:latin typeface="EYInterstate Regular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marR="0" algn="ctr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ts val="600"/>
          </a:spcAft>
          <a:buClrTx/>
          <a:buSzTx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+mn-lt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0" tIns="0" rIns="0" bIns="0" rtlCol="0">
        <a:spAutoFit/>
      </a:bodyPr>
      <a:lstStyle>
        <a:defPPr marL="171450" indent="-171450" algn="l" defTabSz="1019175">
          <a:lnSpc>
            <a:spcPct val="100000"/>
          </a:lnSpc>
          <a:spcBef>
            <a:spcPts val="600"/>
          </a:spcBef>
          <a:spcAft>
            <a:spcPts val="0"/>
          </a:spcAft>
          <a:buClr>
            <a:schemeClr val="accent3"/>
          </a:buClr>
          <a:buSzPct val="70000"/>
          <a:buFont typeface="Arial" panose="020B0604020202020204" pitchFamily="34" charset="0"/>
          <a:buChar char="►"/>
          <a:defRPr sz="1200" smtClean="0">
            <a:solidFill>
              <a:schemeClr val="bg1"/>
            </a:solidFill>
            <a:cs typeface="Arial" panose="020B0604020202020204" pitchFamily="34" charset="0"/>
          </a:defRPr>
        </a:defPPr>
      </a:lstStyle>
    </a:txDef>
  </a:objectDefaults>
  <a:extraClrSchemeLst>
    <a:extraClrScheme>
      <a:clrScheme name="EY 2015 colors">
        <a:dk1>
          <a:srgbClr val="000000"/>
        </a:dk1>
        <a:lt1>
          <a:srgbClr val="747480"/>
        </a:lt1>
        <a:dk2>
          <a:srgbClr val="FFFFFF"/>
        </a:dk2>
        <a:lt2>
          <a:srgbClr val="333333"/>
        </a:lt2>
        <a:accent1>
          <a:srgbClr val="808080"/>
        </a:accent1>
        <a:accent2>
          <a:srgbClr val="FFE600"/>
        </a:accent2>
        <a:accent3>
          <a:srgbClr val="999999"/>
        </a:accent3>
        <a:accent4>
          <a:srgbClr val="F0F0F0"/>
        </a:accent4>
        <a:accent5>
          <a:srgbClr val="00A3AE"/>
        </a:accent5>
        <a:accent6>
          <a:srgbClr val="C0C0C0"/>
        </a:accent6>
        <a:hlink>
          <a:srgbClr val="336699"/>
        </a:hlink>
        <a:folHlink>
          <a:srgbClr val="9127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Maroon01">
      <a:srgbClr val="C981B2"/>
    </a:custClr>
    <a:custClr name="Maroon02">
      <a:srgbClr val="B14891"/>
    </a:custClr>
    <a:custClr name="Maroon03">
      <a:srgbClr val="922B73"/>
    </a:custClr>
    <a:custClr name="Maroon04">
      <a:srgbClr val="750E5C"/>
    </a:custClr>
    <a:custClr name="Maroon05">
      <a:srgbClr val="5A0A42"/>
    </a:custClr>
    <a:custClr name="Maroon06">
      <a:srgbClr val="42152D"/>
    </a:custClr>
    <a:custClr name="Maroon07">
      <a:srgbClr val="351C21"/>
    </a:custClr>
    <a:custClr name="Purple01">
      <a:srgbClr val="9C82D4"/>
    </a:custClr>
    <a:custClr name="Purple06">
      <a:srgbClr val="0A095A"/>
    </a:custClr>
    <a:custClr name="Teal01">
      <a:srgbClr val="93F0E6"/>
    </a:custClr>
    <a:custClr name="Red01">
      <a:srgbClr val="FF9A91"/>
    </a:custClr>
    <a:custClr name="Red02">
      <a:srgbClr val="FF736A"/>
    </a:custClr>
    <a:custClr name="Red03">
      <a:srgbClr val="F95D54"/>
    </a:custClr>
    <a:custClr name="Red04">
      <a:srgbClr val="FF4136"/>
    </a:custClr>
    <a:custClr name="Red05">
      <a:srgbClr val="E0362C"/>
    </a:custClr>
    <a:custClr name="Red06">
      <a:srgbClr val="B9251C"/>
    </a:custClr>
    <a:custClr name="Red07">
      <a:srgbClr val="7A130D"/>
    </a:custClr>
    <a:custClr name="Purple02">
      <a:srgbClr val="724BC3"/>
    </a:custClr>
    <a:custClr name="Purple07">
      <a:srgbClr val="15173E"/>
    </a:custClr>
    <a:custClr name="Teal02">
      <a:srgbClr val="60E6E1"/>
    </a:custClr>
    <a:custClr name="Orange01">
      <a:srgbClr val="FFB46A"/>
    </a:custClr>
    <a:custClr name="Orange02">
      <a:srgbClr val="FF9831"/>
    </a:custClr>
    <a:custClr name="Orange03">
      <a:srgbClr val="FF810A"/>
    </a:custClr>
    <a:custClr name="Orange04">
      <a:srgbClr val="FF6D00"/>
    </a:custClr>
    <a:custClr name="Orange05">
      <a:srgbClr val="F76900"/>
    </a:custClr>
    <a:custClr name="Orange06">
      <a:srgbClr val="EB4F00"/>
    </a:custClr>
    <a:custClr name="Orange07">
      <a:srgbClr val="BC2F00"/>
    </a:custClr>
    <a:custClr name="Purple03">
      <a:srgbClr val="542EA5"/>
    </a:custClr>
    <a:custClr name="WHITE">
      <a:srgbClr val="FFFFFF"/>
    </a:custClr>
    <a:custClr name="Teal03">
      <a:srgbClr val="42C9C2"/>
    </a:custClr>
    <a:custClr name="Green01">
      <a:srgbClr val="8CE8AD"/>
    </a:custClr>
    <a:custClr name="Green02">
      <a:srgbClr val="57E188"/>
    </a:custClr>
    <a:custClr name="Green03">
      <a:srgbClr val="64C768"/>
    </a:custClr>
    <a:custClr name="Green04">
      <a:srgbClr val="2BD757"/>
    </a:custClr>
    <a:custClr name="Green05">
      <a:srgbClr val="189D3E"/>
    </a:custClr>
    <a:custClr name="Green06">
      <a:srgbClr val="168736"/>
    </a:custClr>
    <a:custClr name="Green07">
      <a:srgbClr val="13652A"/>
    </a:custClr>
    <a:custClr name="Purple04">
      <a:srgbClr val="3D108A"/>
    </a:custClr>
    <a:custClr name="Teal07">
      <a:srgbClr val="004F4F"/>
    </a:custClr>
    <a:custClr name="Teal04">
      <a:srgbClr val="27ACAA"/>
    </a:custClr>
    <a:custClr name="Blue01">
      <a:srgbClr val="87D3F2"/>
    </a:custClr>
    <a:custClr name="Blue02">
      <a:srgbClr val="4EBEEB"/>
    </a:custClr>
    <a:custClr name="Blue03">
      <a:srgbClr val="35A4E8"/>
    </a:custClr>
    <a:custClr name="Blue04">
      <a:srgbClr val="188CE5"/>
    </a:custClr>
    <a:custClr name="Blue05">
      <a:srgbClr val="1777CF"/>
    </a:custClr>
    <a:custClr name="Blue06">
      <a:srgbClr val="155CB4"/>
    </a:custClr>
    <a:custClr name="Blue07">
      <a:srgbClr val="082C65"/>
    </a:custClr>
    <a:custClr name="Purple05">
      <a:srgbClr val="240D75"/>
    </a:custClr>
    <a:custClr name="Teal06">
      <a:srgbClr val="0D7575"/>
    </a:custClr>
    <a:custClr name="Teal05">
      <a:srgbClr val="109090"/>
    </a:custClr>
  </a:custClrLst>
  <a:extLst>
    <a:ext uri="{05A4C25C-085E-4340-85A3-A5531E510DB2}">
      <thm15:themeFamily xmlns:thm15="http://schemas.microsoft.com/office/thememl/2012/main" name="16-9 DIGITAL Off white.potx" id="{018A3E63-515B-4BAA-AAD9-3245305527AC}" vid="{A3C3F3E2-2E3D-45AD-9232-D6943D5CDFFA}"/>
    </a:ext>
  </a:extLst>
</a:theme>
</file>

<file path=ppt/theme/theme12.xml><?xml version="1.0" encoding="utf-8"?>
<a:theme xmlns:a="http://schemas.openxmlformats.org/drawingml/2006/main" name="1_EY_2020_Customscolors_AC">
  <a:themeElements>
    <a:clrScheme name="EY DIGITAL WHITE 2020">
      <a:dk1>
        <a:srgbClr val="F6F6FA"/>
      </a:dk1>
      <a:lt1>
        <a:srgbClr val="2E2E38"/>
      </a:lt1>
      <a:dk2>
        <a:srgbClr val="2E2E38"/>
      </a:dk2>
      <a:lt2>
        <a:srgbClr val="FFFFFF"/>
      </a:lt2>
      <a:accent1>
        <a:srgbClr val="C4C4CD"/>
      </a:accent1>
      <a:accent2>
        <a:srgbClr val="747480"/>
      </a:accent2>
      <a:accent3>
        <a:srgbClr val="FFE600"/>
      </a:accent3>
      <a:accent4>
        <a:srgbClr val="2E2E38"/>
      </a:accent4>
      <a:accent5>
        <a:srgbClr val="C4C4CD"/>
      </a:accent5>
      <a:accent6>
        <a:srgbClr val="747480"/>
      </a:accent6>
      <a:hlink>
        <a:srgbClr val="1777CF"/>
      </a:hlink>
      <a:folHlink>
        <a:srgbClr val="922B73"/>
      </a:folHlink>
    </a:clrScheme>
    <a:fontScheme name="Custom 2">
      <a:majorFont>
        <a:latin typeface="EYInterstate Regular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marR="0" algn="ctr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ts val="600"/>
          </a:spcAft>
          <a:buClrTx/>
          <a:buSzTx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+mn-lt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0" tIns="0" rIns="0" bIns="0" rtlCol="0">
        <a:spAutoFit/>
      </a:bodyPr>
      <a:lstStyle>
        <a:defPPr marL="171450" indent="-171450" algn="l" defTabSz="1019175">
          <a:lnSpc>
            <a:spcPct val="100000"/>
          </a:lnSpc>
          <a:spcBef>
            <a:spcPts val="600"/>
          </a:spcBef>
          <a:spcAft>
            <a:spcPts val="0"/>
          </a:spcAft>
          <a:buClr>
            <a:schemeClr val="accent3"/>
          </a:buClr>
          <a:buSzPct val="70000"/>
          <a:buFont typeface="Arial" panose="020B0604020202020204" pitchFamily="34" charset="0"/>
          <a:buChar char="►"/>
          <a:defRPr sz="1200" smtClean="0">
            <a:solidFill>
              <a:schemeClr val="bg1"/>
            </a:solidFill>
            <a:cs typeface="Arial" panose="020B0604020202020204" pitchFamily="34" charset="0"/>
          </a:defRPr>
        </a:defPPr>
      </a:lstStyle>
    </a:txDef>
  </a:objectDefaults>
  <a:extraClrSchemeLst>
    <a:extraClrScheme>
      <a:clrScheme name="EY 2015 colors">
        <a:dk1>
          <a:srgbClr val="000000"/>
        </a:dk1>
        <a:lt1>
          <a:srgbClr val="747480"/>
        </a:lt1>
        <a:dk2>
          <a:srgbClr val="FFFFFF"/>
        </a:dk2>
        <a:lt2>
          <a:srgbClr val="333333"/>
        </a:lt2>
        <a:accent1>
          <a:srgbClr val="808080"/>
        </a:accent1>
        <a:accent2>
          <a:srgbClr val="FFE600"/>
        </a:accent2>
        <a:accent3>
          <a:srgbClr val="999999"/>
        </a:accent3>
        <a:accent4>
          <a:srgbClr val="F0F0F0"/>
        </a:accent4>
        <a:accent5>
          <a:srgbClr val="00A3AE"/>
        </a:accent5>
        <a:accent6>
          <a:srgbClr val="C0C0C0"/>
        </a:accent6>
        <a:hlink>
          <a:srgbClr val="336699"/>
        </a:hlink>
        <a:folHlink>
          <a:srgbClr val="9127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Maroon01">
      <a:srgbClr val="C981B2"/>
    </a:custClr>
    <a:custClr name="Maroon02">
      <a:srgbClr val="B14891"/>
    </a:custClr>
    <a:custClr name="Maroon03">
      <a:srgbClr val="922B73"/>
    </a:custClr>
    <a:custClr name="Maroon04">
      <a:srgbClr val="750E5C"/>
    </a:custClr>
    <a:custClr name="Maroon05">
      <a:srgbClr val="5A0A42"/>
    </a:custClr>
    <a:custClr name="Maroon06">
      <a:srgbClr val="42152D"/>
    </a:custClr>
    <a:custClr name="Maroon07">
      <a:srgbClr val="351C21"/>
    </a:custClr>
    <a:custClr name="Purple01">
      <a:srgbClr val="9C82D4"/>
    </a:custClr>
    <a:custClr name="Purple06">
      <a:srgbClr val="0A095A"/>
    </a:custClr>
    <a:custClr name="Teal01">
      <a:srgbClr val="93F0E6"/>
    </a:custClr>
    <a:custClr name="Red01">
      <a:srgbClr val="FF9A91"/>
    </a:custClr>
    <a:custClr name="Red02">
      <a:srgbClr val="FF736A"/>
    </a:custClr>
    <a:custClr name="Red03">
      <a:srgbClr val="F95D54"/>
    </a:custClr>
    <a:custClr name="Red04">
      <a:srgbClr val="FF4136"/>
    </a:custClr>
    <a:custClr name="Red05">
      <a:srgbClr val="E0362C"/>
    </a:custClr>
    <a:custClr name="Red06">
      <a:srgbClr val="B9251C"/>
    </a:custClr>
    <a:custClr name="Red07">
      <a:srgbClr val="7A130D"/>
    </a:custClr>
    <a:custClr name="Purple02">
      <a:srgbClr val="724BC3"/>
    </a:custClr>
    <a:custClr name="Purple07">
      <a:srgbClr val="15173E"/>
    </a:custClr>
    <a:custClr name="Teal02">
      <a:srgbClr val="60E6E1"/>
    </a:custClr>
    <a:custClr name="Orange01">
      <a:srgbClr val="FFB46A"/>
    </a:custClr>
    <a:custClr name="Orange02">
      <a:srgbClr val="FF9831"/>
    </a:custClr>
    <a:custClr name="Orange03">
      <a:srgbClr val="FF810A"/>
    </a:custClr>
    <a:custClr name="Orange04">
      <a:srgbClr val="FF6D00"/>
    </a:custClr>
    <a:custClr name="Orange05">
      <a:srgbClr val="F76900"/>
    </a:custClr>
    <a:custClr name="Orange06">
      <a:srgbClr val="EB4F00"/>
    </a:custClr>
    <a:custClr name="Orange07">
      <a:srgbClr val="BC2F00"/>
    </a:custClr>
    <a:custClr name="Purple03">
      <a:srgbClr val="542EA5"/>
    </a:custClr>
    <a:custClr name="WHITE">
      <a:srgbClr val="FFFFFF"/>
    </a:custClr>
    <a:custClr name="Teal03">
      <a:srgbClr val="42C9C2"/>
    </a:custClr>
    <a:custClr name="Green01">
      <a:srgbClr val="8CE8AD"/>
    </a:custClr>
    <a:custClr name="Green02">
      <a:srgbClr val="57E188"/>
    </a:custClr>
    <a:custClr name="Green03">
      <a:srgbClr val="64C768"/>
    </a:custClr>
    <a:custClr name="Green04">
      <a:srgbClr val="2BD757"/>
    </a:custClr>
    <a:custClr name="Green05">
      <a:srgbClr val="189D3E"/>
    </a:custClr>
    <a:custClr name="Green06">
      <a:srgbClr val="168736"/>
    </a:custClr>
    <a:custClr name="Green07">
      <a:srgbClr val="13652A"/>
    </a:custClr>
    <a:custClr name="Purple04">
      <a:srgbClr val="3D108A"/>
    </a:custClr>
    <a:custClr name="Teal07">
      <a:srgbClr val="004F4F"/>
    </a:custClr>
    <a:custClr name="Teal04">
      <a:srgbClr val="27ACAA"/>
    </a:custClr>
    <a:custClr name="Blue01">
      <a:srgbClr val="87D3F2"/>
    </a:custClr>
    <a:custClr name="Blue02">
      <a:srgbClr val="4EBEEB"/>
    </a:custClr>
    <a:custClr name="Blue03">
      <a:srgbClr val="35A4E8"/>
    </a:custClr>
    <a:custClr name="Blue04">
      <a:srgbClr val="188CE5"/>
    </a:custClr>
    <a:custClr name="Blue05">
      <a:srgbClr val="1777CF"/>
    </a:custClr>
    <a:custClr name="Blue06">
      <a:srgbClr val="155CB4"/>
    </a:custClr>
    <a:custClr name="Blue07">
      <a:srgbClr val="082C65"/>
    </a:custClr>
    <a:custClr name="Purple05">
      <a:srgbClr val="240D75"/>
    </a:custClr>
    <a:custClr name="Teal06">
      <a:srgbClr val="0D7575"/>
    </a:custClr>
    <a:custClr name="Teal05">
      <a:srgbClr val="109090"/>
    </a:custClr>
  </a:custClrLst>
  <a:extLst>
    <a:ext uri="{05A4C25C-085E-4340-85A3-A5531E510DB2}">
      <thm15:themeFamily xmlns:thm15="http://schemas.microsoft.com/office/thememl/2012/main" name="16-9 DIGITAL Off white.potx" id="{018A3E63-515B-4BAA-AAD9-3245305527AC}" vid="{A3C3F3E2-2E3D-45AD-9232-D6943D5CDFFA}"/>
    </a:ext>
  </a:extLst>
</a:theme>
</file>

<file path=ppt/theme/theme13.xml><?xml version="1.0" encoding="utf-8"?>
<a:theme xmlns:a="http://schemas.openxmlformats.org/drawingml/2006/main" name="2_EY_2020_Customscolors_AC">
  <a:themeElements>
    <a:clrScheme name="EY DIGITAL WHITE 2020">
      <a:dk1>
        <a:srgbClr val="F6F6FA"/>
      </a:dk1>
      <a:lt1>
        <a:srgbClr val="2E2E38"/>
      </a:lt1>
      <a:dk2>
        <a:srgbClr val="2E2E38"/>
      </a:dk2>
      <a:lt2>
        <a:srgbClr val="FFFFFF"/>
      </a:lt2>
      <a:accent1>
        <a:srgbClr val="C4C4CD"/>
      </a:accent1>
      <a:accent2>
        <a:srgbClr val="747480"/>
      </a:accent2>
      <a:accent3>
        <a:srgbClr val="FFE600"/>
      </a:accent3>
      <a:accent4>
        <a:srgbClr val="2E2E38"/>
      </a:accent4>
      <a:accent5>
        <a:srgbClr val="C4C4CD"/>
      </a:accent5>
      <a:accent6>
        <a:srgbClr val="747480"/>
      </a:accent6>
      <a:hlink>
        <a:srgbClr val="1777CF"/>
      </a:hlink>
      <a:folHlink>
        <a:srgbClr val="922B73"/>
      </a:folHlink>
    </a:clrScheme>
    <a:fontScheme name="Custom 2">
      <a:majorFont>
        <a:latin typeface="EYInterstate Regular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marR="0" algn="ctr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ts val="600"/>
          </a:spcAft>
          <a:buClrTx/>
          <a:buSzTx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+mn-lt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0" tIns="0" rIns="0" bIns="0" rtlCol="0">
        <a:spAutoFit/>
      </a:bodyPr>
      <a:lstStyle>
        <a:defPPr marL="171450" indent="-171450" algn="l" defTabSz="1019175">
          <a:lnSpc>
            <a:spcPct val="100000"/>
          </a:lnSpc>
          <a:spcBef>
            <a:spcPts val="600"/>
          </a:spcBef>
          <a:spcAft>
            <a:spcPts val="0"/>
          </a:spcAft>
          <a:buClr>
            <a:schemeClr val="accent3"/>
          </a:buClr>
          <a:buSzPct val="70000"/>
          <a:buFont typeface="Arial" panose="020B0604020202020204" pitchFamily="34" charset="0"/>
          <a:buChar char="►"/>
          <a:defRPr sz="1200" smtClean="0">
            <a:solidFill>
              <a:schemeClr val="bg1"/>
            </a:solidFill>
            <a:cs typeface="Arial" panose="020B0604020202020204" pitchFamily="34" charset="0"/>
          </a:defRPr>
        </a:defPPr>
      </a:lstStyle>
    </a:txDef>
  </a:objectDefaults>
  <a:extraClrSchemeLst>
    <a:extraClrScheme>
      <a:clrScheme name="EY 2015 colors">
        <a:dk1>
          <a:srgbClr val="000000"/>
        </a:dk1>
        <a:lt1>
          <a:srgbClr val="747480"/>
        </a:lt1>
        <a:dk2>
          <a:srgbClr val="FFFFFF"/>
        </a:dk2>
        <a:lt2>
          <a:srgbClr val="333333"/>
        </a:lt2>
        <a:accent1>
          <a:srgbClr val="808080"/>
        </a:accent1>
        <a:accent2>
          <a:srgbClr val="FFE600"/>
        </a:accent2>
        <a:accent3>
          <a:srgbClr val="999999"/>
        </a:accent3>
        <a:accent4>
          <a:srgbClr val="F0F0F0"/>
        </a:accent4>
        <a:accent5>
          <a:srgbClr val="00A3AE"/>
        </a:accent5>
        <a:accent6>
          <a:srgbClr val="C0C0C0"/>
        </a:accent6>
        <a:hlink>
          <a:srgbClr val="336699"/>
        </a:hlink>
        <a:folHlink>
          <a:srgbClr val="9127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Maroon01">
      <a:srgbClr val="C981B2"/>
    </a:custClr>
    <a:custClr name="Maroon02">
      <a:srgbClr val="B14891"/>
    </a:custClr>
    <a:custClr name="Maroon03">
      <a:srgbClr val="922B73"/>
    </a:custClr>
    <a:custClr name="Maroon04">
      <a:srgbClr val="750E5C"/>
    </a:custClr>
    <a:custClr name="Maroon05">
      <a:srgbClr val="5A0A42"/>
    </a:custClr>
    <a:custClr name="Maroon06">
      <a:srgbClr val="42152D"/>
    </a:custClr>
    <a:custClr name="Maroon07">
      <a:srgbClr val="351C21"/>
    </a:custClr>
    <a:custClr name="Purple01">
      <a:srgbClr val="9C82D4"/>
    </a:custClr>
    <a:custClr name="Purple06">
      <a:srgbClr val="0A095A"/>
    </a:custClr>
    <a:custClr name="Teal01">
      <a:srgbClr val="93F0E6"/>
    </a:custClr>
    <a:custClr name="Red01">
      <a:srgbClr val="FF9A91"/>
    </a:custClr>
    <a:custClr name="Red02">
      <a:srgbClr val="FF736A"/>
    </a:custClr>
    <a:custClr name="Red03">
      <a:srgbClr val="F95D54"/>
    </a:custClr>
    <a:custClr name="Red04">
      <a:srgbClr val="FF4136"/>
    </a:custClr>
    <a:custClr name="Red05">
      <a:srgbClr val="E0362C"/>
    </a:custClr>
    <a:custClr name="Red06">
      <a:srgbClr val="B9251C"/>
    </a:custClr>
    <a:custClr name="Red07">
      <a:srgbClr val="7A130D"/>
    </a:custClr>
    <a:custClr name="Purple02">
      <a:srgbClr val="724BC3"/>
    </a:custClr>
    <a:custClr name="Purple07">
      <a:srgbClr val="15173E"/>
    </a:custClr>
    <a:custClr name="Teal02">
      <a:srgbClr val="60E6E1"/>
    </a:custClr>
    <a:custClr name="Orange01">
      <a:srgbClr val="FFB46A"/>
    </a:custClr>
    <a:custClr name="Orange02">
      <a:srgbClr val="FF9831"/>
    </a:custClr>
    <a:custClr name="Orange03">
      <a:srgbClr val="FF810A"/>
    </a:custClr>
    <a:custClr name="Orange04">
      <a:srgbClr val="FF6D00"/>
    </a:custClr>
    <a:custClr name="Orange05">
      <a:srgbClr val="F76900"/>
    </a:custClr>
    <a:custClr name="Orange06">
      <a:srgbClr val="EB4F00"/>
    </a:custClr>
    <a:custClr name="Orange07">
      <a:srgbClr val="BC2F00"/>
    </a:custClr>
    <a:custClr name="Purple03">
      <a:srgbClr val="542EA5"/>
    </a:custClr>
    <a:custClr name="WHITE">
      <a:srgbClr val="FFFFFF"/>
    </a:custClr>
    <a:custClr name="Teal03">
      <a:srgbClr val="42C9C2"/>
    </a:custClr>
    <a:custClr name="Green01">
      <a:srgbClr val="8CE8AD"/>
    </a:custClr>
    <a:custClr name="Green02">
      <a:srgbClr val="57E188"/>
    </a:custClr>
    <a:custClr name="Green03">
      <a:srgbClr val="64C768"/>
    </a:custClr>
    <a:custClr name="Green04">
      <a:srgbClr val="2BD757"/>
    </a:custClr>
    <a:custClr name="Green05">
      <a:srgbClr val="189D3E"/>
    </a:custClr>
    <a:custClr name="Green06">
      <a:srgbClr val="168736"/>
    </a:custClr>
    <a:custClr name="Green07">
      <a:srgbClr val="13652A"/>
    </a:custClr>
    <a:custClr name="Purple04">
      <a:srgbClr val="3D108A"/>
    </a:custClr>
    <a:custClr name="Teal07">
      <a:srgbClr val="004F4F"/>
    </a:custClr>
    <a:custClr name="Teal04">
      <a:srgbClr val="27ACAA"/>
    </a:custClr>
    <a:custClr name="Blue01">
      <a:srgbClr val="87D3F2"/>
    </a:custClr>
    <a:custClr name="Blue02">
      <a:srgbClr val="4EBEEB"/>
    </a:custClr>
    <a:custClr name="Blue03">
      <a:srgbClr val="35A4E8"/>
    </a:custClr>
    <a:custClr name="Blue04">
      <a:srgbClr val="188CE5"/>
    </a:custClr>
    <a:custClr name="Blue05">
      <a:srgbClr val="1777CF"/>
    </a:custClr>
    <a:custClr name="Blue06">
      <a:srgbClr val="155CB4"/>
    </a:custClr>
    <a:custClr name="Blue07">
      <a:srgbClr val="082C65"/>
    </a:custClr>
    <a:custClr name="Purple05">
      <a:srgbClr val="240D75"/>
    </a:custClr>
    <a:custClr name="Teal06">
      <a:srgbClr val="0D7575"/>
    </a:custClr>
    <a:custClr name="Teal05">
      <a:srgbClr val="109090"/>
    </a:custClr>
  </a:custClrLst>
  <a:extLst>
    <a:ext uri="{05A4C25C-085E-4340-85A3-A5531E510DB2}">
      <thm15:themeFamily xmlns:thm15="http://schemas.microsoft.com/office/thememl/2012/main" name="16-9 DIGITAL Off white.potx" id="{018A3E63-515B-4BAA-AAD9-3245305527AC}" vid="{A3C3F3E2-2E3D-45AD-9232-D6943D5CDFFA}"/>
    </a:ext>
  </a:extLst>
</a:theme>
</file>

<file path=ppt/theme/theme14.xml><?xml version="1.0" encoding="utf-8"?>
<a:theme xmlns:a="http://schemas.openxmlformats.org/drawingml/2006/main" name="10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15.xml><?xml version="1.0" encoding="utf-8"?>
<a:theme xmlns:a="http://schemas.openxmlformats.org/drawingml/2006/main" name="3_EY light projection">
  <a:themeElements>
    <a:clrScheme name="Custom 1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808080"/>
      </a:accent1>
      <a:accent2>
        <a:srgbClr val="FFD2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  <a:extLst>
    <a:ext uri="{05A4C25C-085E-4340-85A3-A5531E510DB2}">
      <thm15:themeFamily xmlns:thm15="http://schemas.microsoft.com/office/thememl/2012/main" name="EY Presentation Widescreen.potx" id="{867C0161-036A-48EB-A79D-60266658F813}" vid="{FCD2DABE-4739-4D00-9521-4756850A8C3D}"/>
    </a:ext>
  </a:extLst>
</a:theme>
</file>

<file path=ppt/theme/theme16.xml><?xml version="1.0" encoding="utf-8"?>
<a:theme xmlns:a="http://schemas.openxmlformats.org/drawingml/2006/main" name="5_EY light projection">
  <a:themeElements>
    <a:clrScheme name="Custom 1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808080"/>
      </a:accent1>
      <a:accent2>
        <a:srgbClr val="FFD2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  <a:extLst>
    <a:ext uri="{05A4C25C-085E-4340-85A3-A5531E510DB2}">
      <thm15:themeFamily xmlns:thm15="http://schemas.microsoft.com/office/thememl/2012/main" name="EY Presentation Widescreen.potx" id="{867C0161-036A-48EB-A79D-60266658F813}" vid="{FCD2DABE-4739-4D00-9521-4756850A8C3D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3.xml><?xml version="1.0" encoding="utf-8"?>
<a:theme xmlns:a="http://schemas.openxmlformats.org/drawingml/2006/main" name="7_Section slide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sz="1300" b="0" i="0" smtClean="0">
            <a:solidFill>
              <a:schemeClr val="bg1"/>
            </a:solidFill>
            <a:latin typeface="Open Sans" charset="0"/>
            <a:ea typeface="Open Sans" charset="0"/>
            <a:cs typeface="Open Sans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AC76E702-CDA5-4949-8DB7-902B47D4618E}"/>
    </a:ext>
  </a:extLst>
</a:theme>
</file>

<file path=ppt/theme/theme4.xml><?xml version="1.0" encoding="utf-8"?>
<a:theme xmlns:a="http://schemas.openxmlformats.org/drawingml/2006/main" name="4_EY light projection">
  <a:themeElements>
    <a:clrScheme name="Custom 1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808080"/>
      </a:accent1>
      <a:accent2>
        <a:srgbClr val="FFD2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  <a:extLst>
    <a:ext uri="{05A4C25C-085E-4340-85A3-A5531E510DB2}">
      <thm15:themeFamily xmlns:thm15="http://schemas.microsoft.com/office/thememl/2012/main" name="EY Presentation Widescreen.potx" id="{867C0161-036A-48EB-A79D-60266658F813}" vid="{FCD2DABE-4739-4D00-9521-4756850A8C3D}"/>
    </a:ext>
  </a:extLst>
</a:theme>
</file>

<file path=ppt/theme/theme5.xml><?xml version="1.0" encoding="utf-8"?>
<a:theme xmlns:a="http://schemas.openxmlformats.org/drawingml/2006/main" name="8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6.xml><?xml version="1.0" encoding="utf-8"?>
<a:theme xmlns:a="http://schemas.openxmlformats.org/drawingml/2006/main" name="6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7.xml><?xml version="1.0" encoding="utf-8"?>
<a:theme xmlns:a="http://schemas.openxmlformats.org/drawingml/2006/main" name="9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8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9.xml><?xml version="1.0" encoding="utf-8"?>
<a:theme xmlns:a="http://schemas.openxmlformats.org/drawingml/2006/main" name="2_EY-P Template 2018">
  <a:themeElements>
    <a:clrScheme name="EY theme">
      <a:dk1>
        <a:srgbClr val="000000"/>
      </a:dk1>
      <a:lt1>
        <a:srgbClr val="808080"/>
      </a:lt1>
      <a:dk2>
        <a:srgbClr val="FFFFFF"/>
      </a:dk2>
      <a:lt2>
        <a:srgbClr val="808080"/>
      </a:lt2>
      <a:accent1>
        <a:srgbClr val="808080"/>
      </a:accent1>
      <a:accent2>
        <a:srgbClr val="FFD200"/>
      </a:accent2>
      <a:accent3>
        <a:srgbClr val="999999"/>
      </a:accent3>
      <a:accent4>
        <a:srgbClr val="E6E6E6"/>
      </a:accent4>
      <a:accent5>
        <a:srgbClr val="00A3AE"/>
      </a:accent5>
      <a:accent6>
        <a:srgbClr val="C0C0C0"/>
      </a:accent6>
      <a:hlink>
        <a:srgbClr val="336699"/>
      </a:hlink>
      <a:folHlink>
        <a:srgbClr val="7030A0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 w="9525">
          <a:noFill/>
        </a:ln>
      </a:spPr>
      <a:bodyPr rtlCol="0" anchor="ctr" anchorCtr="0"/>
      <a:lstStyle>
        <a:defPPr algn="ctr">
          <a:defRPr sz="11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3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45720" tIns="45720" rIns="45720" bIns="45720" rtlCol="0">
        <a:spAutoFit/>
      </a:bodyPr>
      <a:lstStyle>
        <a:defPPr marL="171450" indent="-171450">
          <a:lnSpc>
            <a:spcPct val="85000"/>
          </a:lnSpc>
          <a:spcAft>
            <a:spcPts val="600"/>
          </a:spcAft>
          <a:buSzPct val="75000"/>
          <a:buFont typeface="Arial" panose="020B0604020202020204" pitchFamily="34" charset="0"/>
          <a:buChar char="►"/>
          <a:defRPr sz="1100" dirty="0" err="1" smtClean="0">
            <a:solidFill>
              <a:schemeClr val="bg1"/>
            </a:solidFill>
          </a:defRPr>
        </a:defPPr>
      </a:lstStyle>
    </a:txDef>
  </a:objectDefaults>
  <a:extraClrSchemeLst/>
  <a:custClrLst>
    <a:custClr name="Gray accent 1">
      <a:srgbClr val="646464"/>
    </a:custClr>
    <a:custClr name="White">
      <a:srgbClr val="FFFFFF"/>
    </a:custClr>
    <a:custClr name="Red">
      <a:srgbClr val="F04C3E"/>
    </a:custClr>
    <a:custClr name="Red two">
      <a:srgbClr val="F7A59E"/>
    </a:custClr>
    <a:custClr name="Light red">
      <a:srgbClr val="FBD2CF"/>
    </a:custClr>
    <a:custClr name="White">
      <a:srgbClr val="FFFFFF"/>
    </a:custClr>
    <a:custClr name="Parthenon blue">
      <a:srgbClr val="51A7DD"/>
    </a:custClr>
    <a:custClr name="White">
      <a:srgbClr val="FFFFFF"/>
    </a:custClr>
    <a:custClr name="White">
      <a:srgbClr val="FFFFFF"/>
    </a:custClr>
    <a:custClr name="White">
      <a:srgbClr val="FFFFFF"/>
    </a:custClr>
    <a:custClr name="Gray accent 1">
      <a:srgbClr val="808080"/>
    </a:custClr>
    <a:custClr name="White">
      <a:srgbClr val="FFFFFF"/>
    </a:custClr>
    <a:custClr name="EY Yellow">
      <a:srgbClr val="FFD200"/>
    </a:custClr>
    <a:custClr name="Yellow two">
      <a:srgbClr val="FFF27F"/>
    </a:custClr>
    <a:custClr name="Light yellow">
      <a:srgbClr val="FFF8C0"/>
    </a:custClr>
    <a:custClr name="White">
      <a:srgbClr val="FFFFFF"/>
    </a:custClr>
    <a:custClr name="EY Yellow">
      <a:srgbClr val="FFD200"/>
    </a:custClr>
    <a:custClr name="White">
      <a:srgbClr val="FFFFFF"/>
    </a:custClr>
    <a:custClr name="White">
      <a:srgbClr val="FFFFFF"/>
    </a:custClr>
    <a:custClr name="White">
      <a:srgbClr val="FFFFFF"/>
    </a:custClr>
    <a:custClr name="Gray accent 1">
      <a:srgbClr val="999999"/>
    </a:custClr>
    <a:custClr name="White">
      <a:srgbClr val="FFFFFF"/>
    </a:custClr>
    <a:custClr name="Green">
      <a:srgbClr val="2C973E"/>
    </a:custClr>
    <a:custClr name="Green two">
      <a:srgbClr val="95CB89"/>
    </a:custClr>
    <a:custClr name="Light green">
      <a:srgbClr val="CAE5CF"/>
    </a:custClr>
    <a:custClr name="White">
      <a:srgbClr val="FFFFFF"/>
    </a:custClr>
    <a:custClr name="Shiny Yellow">
      <a:srgbClr val="FFE600"/>
    </a:custClr>
    <a:custClr name="White">
      <a:srgbClr val="FFFFFF"/>
    </a:custClr>
    <a:custClr name="White">
      <a:srgbClr val="FFFFFF"/>
    </a:custClr>
    <a:custClr name="White">
      <a:srgbClr val="FFFFFF"/>
    </a:custClr>
    <a:custClr name="Gray accent 1">
      <a:srgbClr val="C0C0C0"/>
    </a:custClr>
    <a:custClr name="White">
      <a:srgbClr val="FFFFFF"/>
    </a:custClr>
    <a:custClr name="EY grey one">
      <a:srgbClr val="333333"/>
    </a:custClr>
    <a:custClr name="EY grey two">
      <a:srgbClr val="F0F0F0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Gray accent 1">
      <a:srgbClr val="D9D9D9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Presentation1" id="{D85BAC7F-36DE-4E1C-B047-D00F6959E9F0}" vid="{E3EB0A7E-E293-43DF-82DC-F3C679FBC93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319f6eb-05e7-4928-a457-449ba7e48784">
      <Terms xmlns="http://schemas.microsoft.com/office/infopath/2007/PartnerControls"/>
    </lcf76f155ced4ddcb4097134ff3c332f>
    <TaxCatchAll xmlns="bd6d0377-1f0f-4480-9a6b-cfe646201817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7AD415C460C2428E576C064CFC7638" ma:contentTypeVersion="14" ma:contentTypeDescription="Create a new document." ma:contentTypeScope="" ma:versionID="6354d585729488b129711676a70e1cf0">
  <xsd:schema xmlns:xsd="http://www.w3.org/2001/XMLSchema" xmlns:xs="http://www.w3.org/2001/XMLSchema" xmlns:p="http://schemas.microsoft.com/office/2006/metadata/properties" xmlns:ns2="6319f6eb-05e7-4928-a457-449ba7e48784" xmlns:ns3="bd6d0377-1f0f-4480-9a6b-cfe646201817" targetNamespace="http://schemas.microsoft.com/office/2006/metadata/properties" ma:root="true" ma:fieldsID="8d0127e1484639921e2f5379a20c2f93" ns2:_="" ns3:_="">
    <xsd:import namespace="6319f6eb-05e7-4928-a457-449ba7e48784"/>
    <xsd:import namespace="bd6d0377-1f0f-4480-9a6b-cfe6462018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19f6eb-05e7-4928-a457-449ba7e487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3ef62f9-2e07-484b-bd79-00aec90129f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d0377-1f0f-4480-9a6b-cfe64620181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74c70772-dfff-42a9-a410-0c65bfd0f83f}" ma:internalName="TaxCatchAll" ma:showField="CatchAllData" ma:web="bd6d0377-1f0f-4480-9a6b-cfe6462018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7CD7A4-EF8C-4A6B-95C3-2EF925688B6D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6319f6eb-05e7-4928-a457-449ba7e48784"/>
    <ds:schemaRef ds:uri="http://purl.org/dc/elements/1.1/"/>
    <ds:schemaRef ds:uri="http://schemas.openxmlformats.org/package/2006/metadata/core-properties"/>
    <ds:schemaRef ds:uri="bd6d0377-1f0f-4480-9a6b-cfe646201817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936C432-2012-49CD-92F2-E62B026CF4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309588-9D3D-4171-95F9-7B678C39E3D8}"/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216</Words>
  <Application>Microsoft Macintosh PowerPoint</Application>
  <PresentationFormat>Grand écran</PresentationFormat>
  <Paragraphs>49</Paragraphs>
  <Slides>1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20</vt:i4>
      </vt:variant>
      <vt:variant>
        <vt:lpstr>Thème</vt:lpstr>
      </vt:variant>
      <vt:variant>
        <vt:i4>16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8" baseType="lpstr">
      <vt:lpstr>arial</vt:lpstr>
      <vt:lpstr>arial</vt:lpstr>
      <vt:lpstr>Arial Narrow</vt:lpstr>
      <vt:lpstr>Calibri</vt:lpstr>
      <vt:lpstr>Calibri Light</vt:lpstr>
      <vt:lpstr>Corbel</vt:lpstr>
      <vt:lpstr>Courier New</vt:lpstr>
      <vt:lpstr>EYInterstate Bold</vt:lpstr>
      <vt:lpstr>EYInterstate Light</vt:lpstr>
      <vt:lpstr>EYInterstate Regular</vt:lpstr>
      <vt:lpstr>Georgia</vt:lpstr>
      <vt:lpstr>Helvetica Neue</vt:lpstr>
      <vt:lpstr>Helvetica Neue Medium</vt:lpstr>
      <vt:lpstr>HelveticaNeueLT Std Thin</vt:lpstr>
      <vt:lpstr>Lato</vt:lpstr>
      <vt:lpstr>Lato Black</vt:lpstr>
      <vt:lpstr>Lato Light</vt:lpstr>
      <vt:lpstr>Open Sans</vt:lpstr>
      <vt:lpstr>Roboto Condensed</vt:lpstr>
      <vt:lpstr>Wingdings 2</vt:lpstr>
      <vt:lpstr>2_EY light projection</vt:lpstr>
      <vt:lpstr>7_Content pages EY / EY SEREN</vt:lpstr>
      <vt:lpstr>7_Section slide</vt:lpstr>
      <vt:lpstr>4_EY light projection</vt:lpstr>
      <vt:lpstr>8_Content pages EY / EY SEREN</vt:lpstr>
      <vt:lpstr>6_Content pages EY / EY SEREN</vt:lpstr>
      <vt:lpstr>9_Content pages EY / EY SEREN</vt:lpstr>
      <vt:lpstr>White</vt:lpstr>
      <vt:lpstr>2_EY-P Template 2018</vt:lpstr>
      <vt:lpstr>11_Content pages EY / EY SEREN</vt:lpstr>
      <vt:lpstr>EY_2020_Customscolors_AC</vt:lpstr>
      <vt:lpstr>1_EY_2020_Customscolors_AC</vt:lpstr>
      <vt:lpstr>2_EY_2020_Customscolors_AC</vt:lpstr>
      <vt:lpstr>10_Content pages EY / EY SEREN</vt:lpstr>
      <vt:lpstr>3_EY light projection</vt:lpstr>
      <vt:lpstr>5_EY light projection</vt:lpstr>
      <vt:lpstr>think-cell Slide</vt:lpstr>
      <vt:lpstr>Le contrôle exhaustif - processus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20221019 CDC _Appui contrôle action formation_ Point L. Durain V2_</dc:title>
  <dc:creator>Bruno Mokbel</dc:creator>
  <cp:lastModifiedBy>Alexandre Darie</cp:lastModifiedBy>
  <cp:revision>2</cp:revision>
  <dcterms:created xsi:type="dcterms:W3CDTF">2021-02-05T16:04:23Z</dcterms:created>
  <dcterms:modified xsi:type="dcterms:W3CDTF">2023-07-13T15:20:53Z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0x010100F97AD415C460C2428E576C064CFC7638</vt:lpwstr>
  </property>
  <property fmtid="{D5CDD505-2E9C-101B-9397-08002B2CF9AE}" pid="3" name="Order">
    <vt:r8>2500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