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9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113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489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97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9837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311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50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6730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07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97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169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2B604-CF70-412A-A956-2F2D2DD7C8AA}" type="datetimeFigureOut">
              <a:rPr lang="fr-FR" smtClean="0"/>
              <a:t>12/01/2024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3FDD0-DF0A-479D-9CDB-8D0BB07C8A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00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591858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580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33729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9803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Affichage à l'écran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 ERIC</dc:creator>
  <cp:lastModifiedBy>RISCH JACKY</cp:lastModifiedBy>
  <cp:revision>5</cp:revision>
  <dcterms:created xsi:type="dcterms:W3CDTF">2018-03-13T15:41:07Z</dcterms:created>
  <dcterms:modified xsi:type="dcterms:W3CDTF">2024-01-12T13:35:31Z</dcterms:modified>
</cp:coreProperties>
</file>