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7"/>
  </p:notesMasterIdLst>
  <p:handoutMasterIdLst>
    <p:handoutMasterId r:id="rId8"/>
  </p:handoutMasterIdLst>
  <p:sldIdLst>
    <p:sldId id="28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36A6E1A-53FE-800E-82D8-A89E42F9605B}" name="Oyat" initials="Oyat" userId="Oyat" providerId="None"/>
  <p188:author id="{759D47FD-252E-AD15-7140-69A326649721}" name="Oyat " initials="OYAT" userId="Oyat 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79FF"/>
    <a:srgbClr val="233C41"/>
    <a:srgbClr val="E2DCD4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05" autoAdjust="0"/>
  </p:normalViewPr>
  <p:slideViewPr>
    <p:cSldViewPr snapToGrid="0">
      <p:cViewPr varScale="1">
        <p:scale>
          <a:sx n="91" d="100"/>
          <a:sy n="91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6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591FC33-4D02-4F5A-93AE-30E4463D71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06F7606-EF51-48C9-AFB6-74AFE03B81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517A3-ACED-45E3-BA48-6C693DDE4122}" type="datetimeFigureOut">
              <a:rPr lang="fr-FR" smtClean="0"/>
              <a:t>22/11/2023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1059F1-9469-47BE-BF78-53924EADD4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DA7002-EFA6-4314-9D8B-45240E38912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4332F-5EB7-41AA-B697-21B35745E5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43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A622C-DA1B-455A-840E-DC1E1CCFE9BA}" type="datetimeFigureOut">
              <a:rPr lang="fr-FR" smtClean="0"/>
              <a:t>22/11/2023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6BE3B-7D2A-4167-9C98-C9054E3AE7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87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E668CE63-75AE-4E26-9EB0-026A97F67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3052471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 baseline="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6711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119A9DBA-20DB-497C-B4B0-C84619B33A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6416" y="1457010"/>
            <a:ext cx="11161125" cy="4652387"/>
          </a:xfrm>
          <a:prstGeom prst="rect">
            <a:avLst/>
          </a:prstGeom>
        </p:spPr>
        <p:txBody>
          <a:bodyPr lIns="0" tIns="0" rIns="0" bIns="0" numCol="2" spcCol="468000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b="0" cap="none" spc="60" baseline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100"/>
              </a:lnSpc>
              <a:spcBef>
                <a:spcPts val="3000"/>
              </a:spcBef>
              <a:spcAft>
                <a:spcPts val="1000"/>
              </a:spcAft>
              <a:buFontTx/>
              <a:buNone/>
              <a:defRPr sz="100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180975" indent="-90488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Font typeface="Manrope" pitchFamily="2" charset="0"/>
              <a:buChar char="•"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91AADFFD-4CCC-4EF8-A7AD-1419304F7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9882884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6" name="Image 15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B55C1CD6-42EC-44DD-B3F7-85C7D52EC7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7F7B0D70-E3DA-4527-B447-20808D2800E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29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CAD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9C8A26-E626-433D-AA87-1BB430FFD2C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AE1B9DB4-8721-42E4-8182-78BF6571AC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5411723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13">
            <a:extLst>
              <a:ext uri="{FF2B5EF4-FFF2-40B4-BE49-F238E27FC236}">
                <a16:creationId xmlns:a16="http://schemas.microsoft.com/office/drawing/2014/main" id="{EE88396B-26D1-4DE6-AAF1-6CB9191A26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52975" y="743576"/>
            <a:ext cx="4744565" cy="5385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ts val="3800"/>
              </a:lnSpc>
              <a:spcBef>
                <a:spcPts val="0"/>
              </a:spcBef>
              <a:buFontTx/>
              <a:buNone/>
              <a:defRPr sz="3000" b="1" cap="none" spc="60" baseline="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30AF20E7-8585-4066-A320-1732F13E0E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416" y="1457010"/>
            <a:ext cx="5140419" cy="4652387"/>
          </a:xfrm>
          <a:prstGeom prst="rect">
            <a:avLst/>
          </a:prstGeom>
        </p:spPr>
        <p:txBody>
          <a:bodyPr lIns="0" tIns="0" rIns="0" bIns="0" numCol="1" spcCol="468000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b="0" cap="none" spc="60" baseline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100"/>
              </a:lnSpc>
              <a:spcBef>
                <a:spcPts val="3000"/>
              </a:spcBef>
              <a:spcAft>
                <a:spcPts val="1000"/>
              </a:spcAft>
              <a:buFontTx/>
              <a:buNone/>
              <a:defRPr sz="100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180975" indent="-90488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Font typeface="Manrope" pitchFamily="2" charset="0"/>
              <a:buChar char="•"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4" name="Image 1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C25C9DBA-3D75-4ACF-B179-B002178994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D304416-E9FE-4B9F-92B3-60D81D25F8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0038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 A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AE1B9DB4-8721-42E4-8182-78BF6571AC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5411723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F88CF8DD-31EF-404D-B04B-E543C9F6B5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416" y="1457010"/>
            <a:ext cx="5140800" cy="4652387"/>
          </a:xfrm>
          <a:prstGeom prst="rect">
            <a:avLst/>
          </a:prstGeom>
        </p:spPr>
        <p:txBody>
          <a:bodyPr lIns="0" tIns="0" rIns="0" bIns="0" numCol="1" spcCol="468000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2800"/>
              </a:spcAft>
              <a:buFontTx/>
              <a:buNone/>
              <a:defRPr sz="2000" b="0" cap="none" spc="60" baseline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100"/>
              </a:lnSpc>
              <a:spcBef>
                <a:spcPts val="3000"/>
              </a:spcBef>
              <a:spcAft>
                <a:spcPts val="1000"/>
              </a:spcAft>
              <a:buFontTx/>
              <a:buNone/>
              <a:defRPr sz="100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180975" indent="-90488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Font typeface="Manrope" pitchFamily="2" charset="0"/>
              <a:buChar char="•"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4" name="Image 1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793B3247-8304-4A11-ABA2-C3D6CBA4F3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098862A5-47BD-4555-BFFB-713AA48A35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1196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EXERG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13">
            <a:extLst>
              <a:ext uri="{FF2B5EF4-FFF2-40B4-BE49-F238E27FC236}">
                <a16:creationId xmlns:a16="http://schemas.microsoft.com/office/drawing/2014/main" id="{EE88396B-26D1-4DE6-AAF1-6CB9191A26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6369" y="1467059"/>
            <a:ext cx="10435899" cy="392890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ts val="3800"/>
              </a:lnSpc>
              <a:spcBef>
                <a:spcPts val="0"/>
              </a:spcBef>
              <a:buFontTx/>
              <a:buNone/>
              <a:defRPr sz="3000" b="1" cap="none" spc="60" baseline="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02D0046E-961A-428A-9ACA-D7D60055DD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5411723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4" name="Image 1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EB7754EC-8B82-4EF3-9481-2AEC611F28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8C8E1EAB-3C40-4A4F-B9FE-50A3A4A8D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115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FF71049-5266-4FD4-9EAB-A251AB7214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6094413" cy="6858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119A9DBA-20DB-497C-B4B0-C84619B33A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6417" y="1567543"/>
            <a:ext cx="5411722" cy="3737987"/>
          </a:xfrm>
          <a:prstGeom prst="rect">
            <a:avLst/>
          </a:prstGeom>
        </p:spPr>
        <p:txBody>
          <a:bodyPr lIns="0" tIns="0" rIns="0" bIns="0" numCol="1" spcCol="540000" anchor="ctr" anchorCtr="0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2600"/>
              </a:spcAft>
              <a:buFontTx/>
              <a:buNone/>
              <a:defRPr sz="2000" b="0" cap="none" spc="60" baseline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100"/>
              </a:lnSpc>
              <a:spcBef>
                <a:spcPts val="600"/>
              </a:spcBef>
              <a:spcAft>
                <a:spcPts val="1000"/>
              </a:spcAft>
              <a:buFontTx/>
              <a:buNone/>
              <a:defRPr sz="100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180975" indent="-90488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Font typeface="Manrope" pitchFamily="2" charset="0"/>
              <a:buChar char="•"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D1718345-76AE-4EDB-84F9-33041A351B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5411723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4" name="Image 1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D8327282-F372-4D9E-A6BC-7F59F88841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69D50B0D-ACBE-4697-A593-CDC8AF0BD05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3994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13">
            <a:extLst>
              <a:ext uri="{FF2B5EF4-FFF2-40B4-BE49-F238E27FC236}">
                <a16:creationId xmlns:a16="http://schemas.microsoft.com/office/drawing/2014/main" id="{E68DE88C-1454-4683-8D52-B312073D3A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5411723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3FCBC455-62DA-49E3-B544-87F5CD7EAA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416" y="1457010"/>
            <a:ext cx="5150468" cy="4652387"/>
          </a:xfrm>
          <a:prstGeom prst="rect">
            <a:avLst/>
          </a:prstGeom>
        </p:spPr>
        <p:txBody>
          <a:bodyPr lIns="0" tIns="0" rIns="0" bIns="0" numCol="1" spcCol="468000"/>
          <a:lstStyle>
            <a:lvl1pPr marL="0" indent="0">
              <a:lnSpc>
                <a:spcPts val="2600"/>
              </a:lnSpc>
              <a:spcBef>
                <a:spcPts val="0"/>
              </a:spcBef>
              <a:spcAft>
                <a:spcPts val="400"/>
              </a:spcAft>
              <a:buFontTx/>
              <a:buNone/>
              <a:defRPr sz="2000" b="0" cap="none" spc="60" baseline="0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ts val="1100"/>
              </a:lnSpc>
              <a:spcBef>
                <a:spcPts val="3000"/>
              </a:spcBef>
              <a:spcAft>
                <a:spcPts val="1000"/>
              </a:spcAft>
              <a:buFontTx/>
              <a:buNone/>
              <a:defRPr sz="100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180975" indent="-90488">
              <a:lnSpc>
                <a:spcPts val="2000"/>
              </a:lnSpc>
              <a:spcBef>
                <a:spcPts val="0"/>
              </a:spcBef>
              <a:buClr>
                <a:schemeClr val="tx2"/>
              </a:buClr>
              <a:buFont typeface="Manrope" pitchFamily="2" charset="0"/>
              <a:buChar char="•"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4" name="Image 1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15F27E99-5C4F-4F0C-9914-DF53DF81C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91155506-67BA-4222-A82D-1D9FC0565B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  <p:sp>
        <p:nvSpPr>
          <p:cNvPr id="16" name="Espace réservé pour une image  4">
            <a:extLst>
              <a:ext uri="{FF2B5EF4-FFF2-40B4-BE49-F238E27FC236}">
                <a16:creationId xmlns:a16="http://schemas.microsoft.com/office/drawing/2014/main" id="{C4A3272C-5D42-485D-BE82-8792498A97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6094413" cy="6858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3823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ERE DE COUVER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AAD9316-F9BD-4C40-9FC5-F058957A63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208" y="3092158"/>
            <a:ext cx="936000" cy="67908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C5EFD0B-7288-4C78-AC61-77ED3C235933}"/>
              </a:ext>
            </a:extLst>
          </p:cNvPr>
          <p:cNvSpPr txBox="1"/>
          <p:nvPr userDrawn="1"/>
        </p:nvSpPr>
        <p:spPr>
          <a:xfrm>
            <a:off x="1781464" y="6370652"/>
            <a:ext cx="8601389" cy="1734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fr-FR" sz="1000" spc="30" baseline="0" dirty="0">
                <a:solidFill>
                  <a:schemeClr val="bg1"/>
                </a:solidFill>
              </a:rPr>
              <a:t>164 rue du Faubourg Saint-Honoré, 75008 Paris   |   T +33 1 56 59 74 74   |   contact@oyat-law.fr   |   www.oyat.law</a:t>
            </a:r>
          </a:p>
        </p:txBody>
      </p:sp>
      <p:pic>
        <p:nvPicPr>
          <p:cNvPr id="4" name="Image 3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61FD43DF-D5CF-48E3-9190-0054D3D6C0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C456F3-EB89-40A8-A418-E0FD6A75F2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8185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nd beige">
    <p:bg>
      <p:bgPr>
        <a:solidFill>
          <a:srgbClr val="E0D9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A781D999-6315-E26F-1294-A3D009054F20}"/>
              </a:ext>
            </a:extLst>
          </p:cNvPr>
          <p:cNvSpPr txBox="1"/>
          <p:nvPr userDrawn="1"/>
        </p:nvSpPr>
        <p:spPr>
          <a:xfrm>
            <a:off x="207818" y="11014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5275F84C-C97C-C8F6-675B-288AD643A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3112477" cy="365125"/>
          </a:xfrm>
          <a:prstGeom prst="rect">
            <a:avLst/>
          </a:prstGeom>
        </p:spPr>
        <p:txBody>
          <a:bodyPr lIns="360000" tIns="0" rIns="0" bIns="0" anchor="ctr"/>
          <a:lstStyle>
            <a:lvl1pPr algn="l">
              <a:defRPr sz="800"/>
            </a:lvl1pPr>
          </a:lstStyle>
          <a:p>
            <a:r>
              <a:rPr lang="fr-FR" spc="50" dirty="0">
                <a:solidFill>
                  <a:srgbClr val="0023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OYAT AVOCATS   |   CORPORATE / M&amp;A   |   </a:t>
            </a: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47672543-BFD5-112F-22E8-95FAAADF3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32992" y="6492875"/>
            <a:ext cx="2743200" cy="365125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800">
                <a:solidFill>
                  <a:srgbClr val="0023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8B8238-97CA-1E4A-80B9-9014A45D041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68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E668CE63-75AE-4E26-9EB0-026A97F67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3052471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180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E668CE63-75AE-4E26-9EB0-026A97F67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3052471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>
                <a:solidFill>
                  <a:schemeClr val="bg1"/>
                </a:solidFill>
              </a:defRPr>
            </a:lvl2pPr>
            <a:lvl3pPr marL="0" indent="0">
              <a:lnSpc>
                <a:spcPts val="2160"/>
              </a:lnSpc>
              <a:buFontTx/>
              <a:buNone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793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1A73A87C-1632-4E19-AD54-A6CFAFA7E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425" y="402758"/>
            <a:ext cx="2626480" cy="698063"/>
          </a:xfrm>
          <a:prstGeom prst="rect">
            <a:avLst/>
          </a:prstGeom>
        </p:spPr>
      </p:pic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3052471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CA87E45-86CE-418C-A481-8204341485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689" y="5252552"/>
            <a:ext cx="1188000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6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Pr>
        <a:solidFill>
          <a:srgbClr val="233C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6647" y="1501552"/>
            <a:ext cx="11607228" cy="4670648"/>
          </a:xfrm>
          <a:prstGeom prst="rect">
            <a:avLst/>
          </a:prstGeom>
        </p:spPr>
        <p:txBody>
          <a:bodyPr/>
          <a:lstStyle>
            <a:lvl1pPr marL="803275" indent="-803275">
              <a:lnSpc>
                <a:spcPts val="3300"/>
              </a:lnSpc>
              <a:spcBef>
                <a:spcPts val="0"/>
              </a:spcBef>
              <a:spcAft>
                <a:spcPts val="4000"/>
              </a:spcAft>
              <a:buClr>
                <a:schemeClr val="tx2"/>
              </a:buClr>
              <a:buFont typeface="+mj-lt"/>
              <a:buAutoNum type="arabicPeriod"/>
              <a:defRPr sz="3000" b="1">
                <a:solidFill>
                  <a:schemeClr val="tx2"/>
                </a:solidFill>
              </a:defRPr>
            </a:lvl1pPr>
            <a:lvl2pPr marL="0" indent="0">
              <a:lnSpc>
                <a:spcPts val="3300"/>
              </a:lnSpc>
              <a:spcBef>
                <a:spcPts val="0"/>
              </a:spcBef>
              <a:spcAft>
                <a:spcPts val="4000"/>
              </a:spcAft>
              <a:buFontTx/>
              <a:buNone/>
              <a:defRPr sz="3000" b="1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3300"/>
              </a:lnSpc>
              <a:spcBef>
                <a:spcPts val="0"/>
              </a:spcBef>
              <a:spcAft>
                <a:spcPts val="4000"/>
              </a:spcAft>
              <a:buFontTx/>
              <a:buNone/>
              <a:defRPr sz="3000" b="1">
                <a:solidFill>
                  <a:schemeClr val="tx2"/>
                </a:solidFill>
              </a:defRPr>
            </a:lvl3pPr>
            <a:lvl4pPr marL="0" indent="0">
              <a:lnSpc>
                <a:spcPts val="3300"/>
              </a:lnSpc>
              <a:spcBef>
                <a:spcPts val="0"/>
              </a:spcBef>
              <a:spcAft>
                <a:spcPts val="4000"/>
              </a:spcAft>
              <a:buFontTx/>
              <a:buNone/>
              <a:defRPr sz="3000" b="1">
                <a:solidFill>
                  <a:schemeClr val="tx2"/>
                </a:solidFill>
              </a:defRPr>
            </a:lvl4pPr>
            <a:lvl5pPr marL="0" indent="0">
              <a:lnSpc>
                <a:spcPts val="3300"/>
              </a:lnSpc>
              <a:spcBef>
                <a:spcPts val="0"/>
              </a:spcBef>
              <a:spcAft>
                <a:spcPts val="4000"/>
              </a:spcAft>
              <a:buFontTx/>
              <a:buNone/>
              <a:defRPr sz="30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086BE8-1B36-42E5-856A-3B7AF11C7FEE}"/>
              </a:ext>
            </a:extLst>
          </p:cNvPr>
          <p:cNvSpPr txBox="1"/>
          <p:nvPr userDrawn="1"/>
        </p:nvSpPr>
        <p:spPr>
          <a:xfrm>
            <a:off x="343642" y="410496"/>
            <a:ext cx="4109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spc="20" baseline="0" dirty="0">
                <a:solidFill>
                  <a:schemeClr val="bg1"/>
                </a:solidFill>
              </a:rPr>
              <a:t>SOMMAIRE</a:t>
            </a: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E707986D-9BD8-4281-ABC8-7842B2D920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89" y="6607148"/>
            <a:ext cx="306000" cy="83033"/>
          </a:xfrm>
          <a:prstGeom prst="rect">
            <a:avLst/>
          </a:prstGeom>
        </p:spPr>
      </p:pic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00E9E676-9D10-4D88-82E7-6BB538F22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054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E668CE63-75AE-4E26-9EB0-026A97F67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2712607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 baseline="0">
                <a:solidFill>
                  <a:schemeClr val="bg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>
                <a:solidFill>
                  <a:schemeClr val="bg1"/>
                </a:solidFill>
              </a:defRPr>
            </a:lvl2pPr>
            <a:lvl3pPr marL="0" indent="0">
              <a:lnSpc>
                <a:spcPts val="2160"/>
              </a:lnSpc>
              <a:buFontTx/>
              <a:buNone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064D4B9E-E712-49D2-9B97-091413F1FC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558" y="265894"/>
            <a:ext cx="1193388" cy="9802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400" b="1">
                <a:solidFill>
                  <a:schemeClr val="bg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>
                <a:solidFill>
                  <a:schemeClr val="bg1"/>
                </a:solidFill>
              </a:defRPr>
            </a:lvl2pPr>
            <a:lvl3pPr marL="0" indent="0">
              <a:lnSpc>
                <a:spcPts val="2160"/>
              </a:lnSpc>
              <a:buFontTx/>
              <a:buNone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6688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E668CE63-75AE-4E26-9EB0-026A97F67A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452B3F-769E-4746-97ED-E427508912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56" y="2712607"/>
            <a:ext cx="7550150" cy="2543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4800"/>
              </a:lnSpc>
              <a:spcBef>
                <a:spcPts val="0"/>
              </a:spcBef>
              <a:buFontTx/>
              <a:buNone/>
              <a:defRPr sz="4000" b="1" spc="60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spc="60" baseline="0">
                <a:solidFill>
                  <a:schemeClr val="tx2"/>
                </a:solidFill>
              </a:defRPr>
            </a:lvl2pPr>
            <a:lvl3pPr marL="0" indent="0">
              <a:lnSpc>
                <a:spcPts val="2160"/>
              </a:lnSpc>
              <a:buFontTx/>
              <a:buNone/>
              <a:defRPr sz="1800">
                <a:solidFill>
                  <a:schemeClr val="tx2"/>
                </a:solidFill>
              </a:defRPr>
            </a:lvl3pPr>
            <a:lvl4pPr marL="0" indent="0">
              <a:lnSpc>
                <a:spcPts val="2160"/>
              </a:lnSpc>
              <a:buFontTx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ts val="2160"/>
              </a:lnSpc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064D4B9E-E712-49D2-9B97-091413F1FC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558" y="265894"/>
            <a:ext cx="1193388" cy="9802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6400" b="1">
                <a:solidFill>
                  <a:schemeClr val="tx2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>
                <a:solidFill>
                  <a:schemeClr val="bg1"/>
                </a:solidFill>
              </a:defRPr>
            </a:lvl2pPr>
            <a:lvl3pPr marL="0" indent="0">
              <a:lnSpc>
                <a:spcPts val="2160"/>
              </a:lnSpc>
              <a:buFontTx/>
              <a:buNone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lnSpc>
                <a:spcPts val="2160"/>
              </a:lnSpc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5809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+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1E70F37A-72C7-448E-A21B-2512FCD4F3D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AE1B9DB4-8721-42E4-8182-78BF6571AC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9882884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13">
            <a:extLst>
              <a:ext uri="{FF2B5EF4-FFF2-40B4-BE49-F238E27FC236}">
                <a16:creationId xmlns:a16="http://schemas.microsoft.com/office/drawing/2014/main" id="{87288BFB-CC4D-4C78-89BD-9C93942C3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369" y="1302010"/>
            <a:ext cx="9601886" cy="14169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000" b="0" cap="none" baseline="0">
                <a:solidFill>
                  <a:schemeClr val="tx1"/>
                </a:solidFill>
              </a:defRPr>
            </a:lvl1pPr>
            <a:lvl2pPr marL="0" indent="0">
              <a:lnSpc>
                <a:spcPts val="2600"/>
              </a:lnSpc>
              <a:spcBef>
                <a:spcPts val="1000"/>
              </a:spcBef>
              <a:buFontTx/>
              <a:buNone/>
              <a:defRPr sz="2000" cap="none" baseline="0"/>
            </a:lvl2pPr>
            <a:lvl3pPr marL="0" indent="0">
              <a:lnSpc>
                <a:spcPts val="2600"/>
              </a:lnSpc>
              <a:buFontTx/>
              <a:buNone/>
              <a:defRPr sz="2000"/>
            </a:lvl3pPr>
            <a:lvl4pPr marL="0" indent="0">
              <a:lnSpc>
                <a:spcPts val="2600"/>
              </a:lnSpc>
              <a:buFontTx/>
              <a:buNone/>
              <a:defRPr sz="2000"/>
            </a:lvl4pPr>
            <a:lvl5pPr marL="0" indent="0">
              <a:lnSpc>
                <a:spcPts val="2600"/>
              </a:lnSpc>
              <a:buFontTx/>
              <a:buNone/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119A9DBA-20DB-497C-B4B0-C84619B33A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369" y="3793984"/>
            <a:ext cx="2929781" cy="20943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/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606855AD-A431-4603-A822-78B052975F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31236" y="3793984"/>
            <a:ext cx="2930400" cy="2095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/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3" name="Espace réservé du texte 13">
            <a:extLst>
              <a:ext uri="{FF2B5EF4-FFF2-40B4-BE49-F238E27FC236}">
                <a16:creationId xmlns:a16="http://schemas.microsoft.com/office/drawing/2014/main" id="{164449E1-B68F-4B4D-B8A5-F73AE3543D8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02044" y="3793984"/>
            <a:ext cx="2930400" cy="2095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/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3" name="Image 2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684E2C0E-7FCE-4742-B780-27700B0BE6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2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+TEXTE+3 COLONNES FD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590017-7AC3-4D69-999C-286092D996B9}"/>
              </a:ext>
            </a:extLst>
          </p:cNvPr>
          <p:cNvSpPr/>
          <p:nvPr userDrawn="1"/>
        </p:nvSpPr>
        <p:spPr>
          <a:xfrm>
            <a:off x="426368" y="3518436"/>
            <a:ext cx="3538729" cy="22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F76359-7318-4A20-B7C6-2D31926A8F97}"/>
              </a:ext>
            </a:extLst>
          </p:cNvPr>
          <p:cNvSpPr/>
          <p:nvPr userDrawn="1"/>
        </p:nvSpPr>
        <p:spPr>
          <a:xfrm>
            <a:off x="4333456" y="3517088"/>
            <a:ext cx="353872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75E3E4-4085-46B6-9E2C-FAE609F2262B}"/>
              </a:ext>
            </a:extLst>
          </p:cNvPr>
          <p:cNvSpPr/>
          <p:nvPr userDrawn="1"/>
        </p:nvSpPr>
        <p:spPr>
          <a:xfrm>
            <a:off x="8201265" y="3518436"/>
            <a:ext cx="3538729" cy="228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1EA3A74-E56E-4D3D-813A-0C722F7B6BD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97541" y="6584340"/>
            <a:ext cx="395468" cy="1313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A6C4814-148A-4387-9AEF-0009F28B59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13">
            <a:extLst>
              <a:ext uri="{FF2B5EF4-FFF2-40B4-BE49-F238E27FC236}">
                <a16:creationId xmlns:a16="http://schemas.microsoft.com/office/drawing/2014/main" id="{87288BFB-CC4D-4C78-89BD-9C93942C3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369" y="1302010"/>
            <a:ext cx="9882884" cy="14169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600"/>
              </a:lnSpc>
              <a:spcBef>
                <a:spcPts val="0"/>
              </a:spcBef>
              <a:buFontTx/>
              <a:buNone/>
              <a:defRPr sz="2000" b="0" cap="none" baseline="0">
                <a:solidFill>
                  <a:schemeClr val="tx1"/>
                </a:solidFill>
              </a:defRPr>
            </a:lvl1pPr>
            <a:lvl2pPr marL="0" indent="0">
              <a:lnSpc>
                <a:spcPts val="2600"/>
              </a:lnSpc>
              <a:spcBef>
                <a:spcPts val="1000"/>
              </a:spcBef>
              <a:buFontTx/>
              <a:buNone/>
              <a:defRPr sz="2000" cap="none" baseline="0"/>
            </a:lvl2pPr>
            <a:lvl3pPr marL="0" indent="0">
              <a:lnSpc>
                <a:spcPts val="2600"/>
              </a:lnSpc>
              <a:buFontTx/>
              <a:buNone/>
              <a:defRPr sz="2000"/>
            </a:lvl3pPr>
            <a:lvl4pPr marL="0" indent="0">
              <a:lnSpc>
                <a:spcPts val="2600"/>
              </a:lnSpc>
              <a:buFontTx/>
              <a:buNone/>
              <a:defRPr sz="2000"/>
            </a:lvl4pPr>
            <a:lvl5pPr marL="0" indent="0">
              <a:lnSpc>
                <a:spcPts val="2600"/>
              </a:lnSpc>
              <a:buFontTx/>
              <a:buNone/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119A9DBA-20DB-497C-B4B0-C84619B33A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3820" y="3793984"/>
            <a:ext cx="3060000" cy="185478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/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606855AD-A431-4603-A822-78B052975F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85065" y="3793984"/>
            <a:ext cx="3060000" cy="185478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>
                <a:solidFill>
                  <a:schemeClr val="bg1"/>
                </a:solidFill>
              </a:defRPr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>
                <a:solidFill>
                  <a:schemeClr val="bg1"/>
                </a:solidFill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>
                <a:solidFill>
                  <a:schemeClr val="bg1"/>
                </a:solidFill>
              </a:defRPr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3" name="Espace réservé du texte 13">
            <a:extLst>
              <a:ext uri="{FF2B5EF4-FFF2-40B4-BE49-F238E27FC236}">
                <a16:creationId xmlns:a16="http://schemas.microsoft.com/office/drawing/2014/main" id="{164449E1-B68F-4B4D-B8A5-F73AE3543D8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82400" y="3793984"/>
            <a:ext cx="3060000" cy="185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1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1000" b="0" cap="all" spc="60" baseline="0">
                <a:solidFill>
                  <a:schemeClr val="bg1"/>
                </a:solidFill>
                <a:latin typeface="Arial Black" panose="020B0A04020102020204" pitchFamily="34" charset="0"/>
              </a:defRPr>
            </a:lvl1pPr>
            <a:lvl2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 cap="none" baseline="0"/>
            </a:lvl2pPr>
            <a:lvl3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3pPr>
            <a:lvl4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ts val="1600"/>
              </a:lnSpc>
              <a:spcBef>
                <a:spcPts val="0"/>
              </a:spcBef>
              <a:buFontTx/>
              <a:buNone/>
              <a:defRPr sz="13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6" name="Espace réservé du texte 13">
            <a:extLst>
              <a:ext uri="{FF2B5EF4-FFF2-40B4-BE49-F238E27FC236}">
                <a16:creationId xmlns:a16="http://schemas.microsoft.com/office/drawing/2014/main" id="{3E7B7914-EF83-4EC5-BEFA-944D3E2FA8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369" y="464191"/>
            <a:ext cx="9882884" cy="3773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300"/>
              </a:lnSpc>
              <a:spcBef>
                <a:spcPts val="0"/>
              </a:spcBef>
              <a:buFontTx/>
              <a:buNone/>
              <a:defRPr sz="2000" b="1" cap="all" spc="20" baseline="0">
                <a:solidFill>
                  <a:schemeClr val="tx1"/>
                </a:solidFill>
              </a:defRPr>
            </a:lvl1pPr>
            <a:lvl2pPr marL="0" indent="0">
              <a:lnSpc>
                <a:spcPts val="2160"/>
              </a:lnSpc>
              <a:spcBef>
                <a:spcPts val="1000"/>
              </a:spcBef>
              <a:buFontTx/>
              <a:buNone/>
              <a:defRPr sz="1800" cap="all" baseline="0"/>
            </a:lvl2pPr>
            <a:lvl3pPr marL="0" indent="0">
              <a:lnSpc>
                <a:spcPts val="2160"/>
              </a:lnSpc>
              <a:buFontTx/>
              <a:buNone/>
              <a:defRPr sz="1800"/>
            </a:lvl3pPr>
            <a:lvl4pPr marL="0" indent="0">
              <a:lnSpc>
                <a:spcPts val="2160"/>
              </a:lnSpc>
              <a:buFontTx/>
              <a:buNone/>
              <a:defRPr/>
            </a:lvl4pPr>
            <a:lvl5pPr marL="0" indent="0">
              <a:lnSpc>
                <a:spcPts val="2160"/>
              </a:lnSpc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8" name="Image 17" descr="Une image contenant texte, portable&#10;&#10;Description générée automatiquement">
            <a:extLst>
              <a:ext uri="{FF2B5EF4-FFF2-40B4-BE49-F238E27FC236}">
                <a16:creationId xmlns:a16="http://schemas.microsoft.com/office/drawing/2014/main" id="{7C7BFDEF-69CF-409B-9177-7E7CAD8C97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41" y="6607148"/>
            <a:ext cx="306000" cy="83033"/>
          </a:xfrm>
          <a:prstGeom prst="rect">
            <a:avLst/>
          </a:prstGeom>
        </p:spPr>
      </p:pic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280FB7BA-CA07-48E6-BD33-F387720ED82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746402" y="6587268"/>
            <a:ext cx="4114800" cy="155285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 cap="all" spc="2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|   titre de la présentation   |   10 janvier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940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00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304D974-786B-A907-A2DA-810557148D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6025" y="236131"/>
            <a:ext cx="3712845" cy="612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080000" rIns="180000" bIns="180000" numCol="1" spcCol="288000" rtlCol="0" anchor="t">
            <a:noAutofit/>
          </a:bodyPr>
          <a:lstStyle/>
          <a:p>
            <a:pPr>
              <a:spcAft>
                <a:spcPts val="500"/>
              </a:spcAft>
            </a:pPr>
            <a:endParaRPr lang="fr-FR" sz="1000" b="1" spc="10" dirty="0">
              <a:solidFill>
                <a:srgbClr val="0023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BEDFA3-ED64-AFC6-0F9E-5196F489E392}"/>
              </a:ext>
            </a:extLst>
          </p:cNvPr>
          <p:cNvSpPr/>
          <p:nvPr/>
        </p:nvSpPr>
        <p:spPr>
          <a:xfrm>
            <a:off x="4088522" y="368301"/>
            <a:ext cx="8027549" cy="6124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0" rIns="180000" bIns="180000" numCol="1" spcCol="288000" rtlCol="0" anchor="t">
            <a:noAutofit/>
          </a:bodyPr>
          <a:lstStyle/>
          <a:p>
            <a:pPr>
              <a:spcAft>
                <a:spcPts val="500"/>
              </a:spcAft>
            </a:pPr>
            <a:r>
              <a:rPr lang="fr-FR" sz="14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DU PROJET</a:t>
            </a:r>
            <a:endParaRPr lang="fr-FR" sz="1400" b="1" spc="3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1400" b="1" dirty="0">
              <a:solidFill>
                <a:schemeClr val="accent2"/>
              </a:solidFill>
              <a:latin typeface="+mj-lt"/>
              <a:ea typeface="ＭＳ Ｐゴシック" pitchFamily="34" charset="-128"/>
            </a:endParaRPr>
          </a:p>
          <a:p>
            <a:pPr algn="just"/>
            <a:r>
              <a:rPr lang="fr-FR" sz="1400" b="1" dirty="0">
                <a:solidFill>
                  <a:schemeClr val="accent2"/>
                </a:solidFill>
                <a:latin typeface="+mj-lt"/>
                <a:ea typeface="ＭＳ Ｐゴシック" pitchFamily="34" charset="-128"/>
              </a:rPr>
              <a:t>[.]</a:t>
            </a:r>
            <a:endParaRPr lang="fr-FR" sz="1000" dirty="0">
              <a:solidFill>
                <a:schemeClr val="accent2"/>
              </a:solidFill>
              <a:latin typeface="+mj-lt"/>
              <a:ea typeface="ＭＳ Ｐゴシック" pitchFamily="34" charset="-128"/>
            </a:endParaRPr>
          </a:p>
          <a:p>
            <a:pPr>
              <a:spcAft>
                <a:spcPts val="500"/>
              </a:spcAft>
            </a:pPr>
            <a:endParaRPr lang="fr-FR" sz="1400" b="1" spc="30">
              <a:solidFill>
                <a:srgbClr val="3D7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00"/>
              </a:spcAft>
            </a:pPr>
            <a:endParaRPr lang="fr-FR" sz="1400" b="1" spc="30" dirty="0">
              <a:solidFill>
                <a:srgbClr val="3D7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500"/>
              </a:spcAft>
            </a:pPr>
            <a:r>
              <a:rPr lang="fr-FR" sz="14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PRESTATIONS REALISEES</a:t>
            </a:r>
          </a:p>
          <a:p>
            <a:pPr>
              <a:spcAft>
                <a:spcPts val="500"/>
              </a:spcAft>
            </a:pPr>
            <a:endParaRPr lang="fr-FR" sz="1200" dirty="0">
              <a:solidFill>
                <a:schemeClr val="tx1"/>
              </a:solidFill>
              <a:latin typeface="+mj-lt"/>
            </a:endParaRPr>
          </a:p>
          <a:p>
            <a:pPr>
              <a:spcAft>
                <a:spcPts val="500"/>
              </a:spcAft>
            </a:pPr>
            <a:r>
              <a:rPr lang="fr-FR" sz="1200" dirty="0">
                <a:solidFill>
                  <a:schemeClr val="tx1"/>
                </a:solidFill>
                <a:latin typeface="+mj-lt"/>
              </a:rPr>
              <a:t>[.]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6E80C73-83B6-E395-BA70-A1EBF9B40A57}"/>
              </a:ext>
            </a:extLst>
          </p:cNvPr>
          <p:cNvSpPr/>
          <p:nvPr/>
        </p:nvSpPr>
        <p:spPr>
          <a:xfrm>
            <a:off x="1185803" y="4847833"/>
            <a:ext cx="2114446" cy="602516"/>
          </a:xfrm>
          <a:prstGeom prst="rect">
            <a:avLst/>
          </a:prstGeom>
        </p:spPr>
        <p:txBody>
          <a:bodyPr wrap="square" lIns="180000" tIns="180000" rIns="180000" bIns="0" anchor="t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fr-FR" sz="18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fr-FR" u="sng" dirty="0"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du projet]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F1EB9BE-CE2A-CAAF-2E78-AB1AF6400B74}"/>
              </a:ext>
            </a:extLst>
          </p:cNvPr>
          <p:cNvSpPr/>
          <p:nvPr/>
        </p:nvSpPr>
        <p:spPr>
          <a:xfrm>
            <a:off x="371475" y="1559188"/>
            <a:ext cx="3718744" cy="991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0" rIns="180000" bIns="180000" numCol="2" spcCol="288000" rtlCol="0" anchor="t">
            <a:noAutofit/>
          </a:bodyPr>
          <a:lstStyle/>
          <a:p>
            <a:pPr algn="ctr">
              <a:spcAft>
                <a:spcPts val="500"/>
              </a:spcAft>
            </a:pPr>
            <a:r>
              <a:rPr lang="fr-FR" sz="9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ANNÉE / STATUT</a:t>
            </a:r>
            <a:endParaRPr lang="fr-FR" sz="900" b="1" spc="3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500"/>
              </a:spcAft>
            </a:pPr>
            <a:r>
              <a:rPr lang="fr-FR" sz="900" b="1" dirty="0">
                <a:solidFill>
                  <a:schemeClr val="tx1"/>
                </a:solidFill>
              </a:rPr>
              <a:t>            [.]		</a:t>
            </a:r>
          </a:p>
          <a:p>
            <a:pPr algn="ctr">
              <a:spcAft>
                <a:spcPts val="500"/>
              </a:spcAft>
            </a:pPr>
            <a:endParaRPr lang="fr-FR" sz="900" b="1" spc="30" dirty="0">
              <a:solidFill>
                <a:srgbClr val="3D7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500"/>
              </a:spcAft>
            </a:pPr>
            <a:r>
              <a:rPr lang="fr-FR" sz="9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CLIENT</a:t>
            </a:r>
            <a:endParaRPr lang="fr-FR" sz="900" b="1" spc="3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500"/>
              </a:spcAft>
            </a:pPr>
            <a:r>
              <a:rPr lang="fr-FR" sz="900" b="1" dirty="0">
                <a:solidFill>
                  <a:schemeClr val="tx1"/>
                </a:solidFill>
              </a:rPr>
              <a:t> [.]</a:t>
            </a:r>
            <a:endParaRPr lang="fr-FR" sz="900" spc="1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B323E11-3B80-2D98-284D-921EED62EAD3}"/>
              </a:ext>
            </a:extLst>
          </p:cNvPr>
          <p:cNvCxnSpPr>
            <a:cxnSpLocks/>
          </p:cNvCxnSpPr>
          <p:nvPr/>
        </p:nvCxnSpPr>
        <p:spPr>
          <a:xfrm>
            <a:off x="521110" y="1297858"/>
            <a:ext cx="34216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D34B4E74-BB3C-2FB9-040B-97DB6908258E}"/>
              </a:ext>
            </a:extLst>
          </p:cNvPr>
          <p:cNvCxnSpPr>
            <a:cxnSpLocks/>
          </p:cNvCxnSpPr>
          <p:nvPr/>
        </p:nvCxnSpPr>
        <p:spPr>
          <a:xfrm>
            <a:off x="2182535" y="1440013"/>
            <a:ext cx="0" cy="84065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904889C9-70F2-B635-EC46-16EA42B4E835}"/>
              </a:ext>
            </a:extLst>
          </p:cNvPr>
          <p:cNvCxnSpPr>
            <a:cxnSpLocks/>
          </p:cNvCxnSpPr>
          <p:nvPr/>
        </p:nvCxnSpPr>
        <p:spPr>
          <a:xfrm>
            <a:off x="2182535" y="2467896"/>
            <a:ext cx="0" cy="113071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42A8F4D7-0A8E-1574-16C0-C0D9D0F4A6BF}"/>
              </a:ext>
            </a:extLst>
          </p:cNvPr>
          <p:cNvCxnSpPr>
            <a:cxnSpLocks/>
          </p:cNvCxnSpPr>
          <p:nvPr/>
        </p:nvCxnSpPr>
        <p:spPr>
          <a:xfrm>
            <a:off x="517084" y="2358102"/>
            <a:ext cx="34216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F0C776E-740E-ED25-1E2F-A5D6242F1A0A}"/>
              </a:ext>
            </a:extLst>
          </p:cNvPr>
          <p:cNvSpPr/>
          <p:nvPr/>
        </p:nvSpPr>
        <p:spPr>
          <a:xfrm>
            <a:off x="523874" y="520701"/>
            <a:ext cx="3567235" cy="919312"/>
          </a:xfrm>
          <a:prstGeom prst="rect">
            <a:avLst/>
          </a:prstGeom>
        </p:spPr>
        <p:txBody>
          <a:bodyPr wrap="square" lIns="180000" tIns="180000" rIns="180000" bIns="0" anchor="t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fr-FR" sz="18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fr-FR" u="sng" dirty="0"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+ logo]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4BD4292-D7C7-89ED-82D3-193ED3891F1E}"/>
              </a:ext>
            </a:extLst>
          </p:cNvPr>
          <p:cNvSpPr/>
          <p:nvPr/>
        </p:nvSpPr>
        <p:spPr>
          <a:xfrm>
            <a:off x="517084" y="2467896"/>
            <a:ext cx="1686768" cy="919312"/>
          </a:xfrm>
          <a:prstGeom prst="rect">
            <a:avLst/>
          </a:prstGeom>
        </p:spPr>
        <p:txBody>
          <a:bodyPr wrap="square" lIns="180000" tIns="180000" rIns="180000" bIns="0" anchor="t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fr-FR" sz="9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DU PROJET</a:t>
            </a:r>
          </a:p>
          <a:p>
            <a:pPr algn="just">
              <a:lnSpc>
                <a:spcPct val="115000"/>
              </a:lnSpc>
            </a:pPr>
            <a:endParaRPr lang="fr-FR" sz="900" b="1" spc="30" dirty="0">
              <a:solidFill>
                <a:srgbClr val="3D7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fr-FR" sz="900" b="1" dirty="0">
                <a:solidFill>
                  <a:schemeClr val="tx1"/>
                </a:solidFill>
              </a:rPr>
              <a:t>[.]</a:t>
            </a:r>
            <a:endParaRPr lang="fr-FR" sz="900" b="1" spc="30" dirty="0">
              <a:solidFill>
                <a:srgbClr val="3D79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B34538-5396-CD24-49DC-89F19DC793DF}"/>
              </a:ext>
            </a:extLst>
          </p:cNvPr>
          <p:cNvSpPr/>
          <p:nvPr/>
        </p:nvSpPr>
        <p:spPr>
          <a:xfrm>
            <a:off x="2300791" y="2467896"/>
            <a:ext cx="1545185" cy="919312"/>
          </a:xfrm>
          <a:prstGeom prst="rect">
            <a:avLst/>
          </a:prstGeom>
        </p:spPr>
        <p:txBody>
          <a:bodyPr wrap="square" lIns="180000" tIns="180000" rIns="180000" bIns="0" anchor="t">
            <a:noAutofit/>
          </a:bodyPr>
          <a:lstStyle/>
          <a:p>
            <a:pPr algn="ctr">
              <a:lnSpc>
                <a:spcPct val="115000"/>
              </a:lnSpc>
            </a:pPr>
            <a:r>
              <a:rPr lang="fr-FR" sz="900" b="1" spc="30" dirty="0">
                <a:solidFill>
                  <a:srgbClr val="3D7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DU MONTANT AFFECTE</a:t>
            </a:r>
          </a:p>
          <a:p>
            <a:pPr algn="just">
              <a:lnSpc>
                <a:spcPct val="115000"/>
              </a:lnSpc>
            </a:pPr>
            <a:endParaRPr lang="fr-FR" sz="900" b="1" spc="30" dirty="0">
              <a:solidFill>
                <a:srgbClr val="3D7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fr-FR" sz="900" b="1" dirty="0">
                <a:solidFill>
                  <a:schemeClr val="tx1"/>
                </a:solidFill>
              </a:rPr>
              <a:t>[.]</a:t>
            </a:r>
            <a:endParaRPr lang="fr-FR" sz="900" b="1" spc="30" dirty="0">
              <a:solidFill>
                <a:srgbClr val="3D79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endParaRPr lang="fr-F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174348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YAT AVOCAT">
      <a:dk1>
        <a:srgbClr val="002323"/>
      </a:dk1>
      <a:lt1>
        <a:sysClr val="window" lastClr="FFFFFF"/>
      </a:lt1>
      <a:dk2>
        <a:srgbClr val="3975FF"/>
      </a:dk2>
      <a:lt2>
        <a:srgbClr val="CEC5B8"/>
      </a:lt2>
      <a:accent1>
        <a:srgbClr val="3975FF"/>
      </a:accent1>
      <a:accent2>
        <a:srgbClr val="233C41"/>
      </a:accent2>
      <a:accent3>
        <a:srgbClr val="CEC5B8"/>
      </a:accent3>
      <a:accent4>
        <a:srgbClr val="FFC000"/>
      </a:accent4>
      <a:accent5>
        <a:srgbClr val="3975FF"/>
      </a:accent5>
      <a:accent6>
        <a:srgbClr val="233C41"/>
      </a:accent6>
      <a:hlink>
        <a:srgbClr val="3975FF"/>
      </a:hlink>
      <a:folHlink>
        <a:srgbClr val="954F72"/>
      </a:folHlink>
    </a:clrScheme>
    <a:fontScheme name="OYA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barit OYAT 31 12 2021.pptx" id="{454C13AC-75B5-40E4-BC51-48D7153310AA}" vid="{53FABD82-29F4-417F-85E6-05DE90A2A41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��< ? x m l   v e r s i o n = " 1 . 0 "   e n c o d i n g = " u t f - 1 6 " ? > < p r o p e r t i e s   x m l n s = " h t t p : / / w w w . i m a n a g e . c o m / w o r k / x m l s c h e m a " >  
     < d o c u m e n t i d > i M a n a g e ! 7 8 2 1 6 3 . 1 < / d o c u m e n t i d >  
     < s e n d e r i d > E . D E B O U S S I E R S @ O Y A T . L A W < / s e n d e r i d >  
     < s e n d e r e m a i l > E . D E B O U S S I E R S @ O Y A T . L A W < / s e n d e r e m a i l >  
     < l a s t m o d i f i e d > 2 0 2 3 - 0 6 - 2 7 T 2 2 : 0 8 : 2 6 . 0 0 0 0 0 0 0 + 0 2 : 0 0 < / l a s t m o d i f i e d >  
     < d a t a b a s e > i M a n a g e < / d a t a b a s e >  
 < / p r o p e r t i e s > 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E1929E64538B47B473071E34899515" ma:contentTypeVersion="0" ma:contentTypeDescription="Crée un document." ma:contentTypeScope="" ma:versionID="5419f19fb0d4badab0ed060f8eee1ac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e19b5c48fe320b6713fa39c5428f92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8EA8DD-FE4E-4DFA-B55F-24F9E622E1BA}">
  <ds:schemaRefs>
    <ds:schemaRef ds:uri="http://www.imanage.com/work/xmlschema"/>
  </ds:schemaRefs>
</ds:datastoreItem>
</file>

<file path=customXml/itemProps2.xml><?xml version="1.0" encoding="utf-8"?>
<ds:datastoreItem xmlns:ds="http://schemas.openxmlformats.org/officeDocument/2006/customXml" ds:itemID="{5A7C8294-A10C-4B8E-9B09-0E1F15D3B3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F06A55-B5D4-4667-BCA5-4268AE8235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CFDE6266-523C-41D6-868D-D39BCA5E2437}">
  <ds:schemaRefs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20932</TotalTime>
  <Words>37</Words>
  <Application>Microsoft Office PowerPoint</Application>
  <PresentationFormat>Grand écran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Manrope</vt:lpstr>
      <vt:lpstr>1_Thème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Arnaud MARRONI</dc:creator>
  <cp:lastModifiedBy>OYAT</cp:lastModifiedBy>
  <cp:revision>149</cp:revision>
  <dcterms:created xsi:type="dcterms:W3CDTF">2022-01-11T13:42:21Z</dcterms:created>
  <dcterms:modified xsi:type="dcterms:W3CDTF">2023-11-22T10:41:48Z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0x01010050E1929E64538B47B473071E34899515</vt:lpwstr>
  </property>
</Properties>
</file>