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84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</p:sld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" Target="slides/slide1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slide" Target="slides/slide24.xml"/><Relationship Id="rId33" Type="http://schemas.openxmlformats.org/officeDocument/2006/relationships/slide" Target="slides/slide25.xml"/><Relationship Id="rId34" Type="http://schemas.openxmlformats.org/officeDocument/2006/relationships/slide" Target="slides/slide26.xml"/><Relationship Id="rId35" Type="http://schemas.openxmlformats.org/officeDocument/2006/relationships/slide" Target="slides/slide2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8520" cy="5304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8520" cy="5304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8520" cy="5304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7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7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8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8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8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8520" cy="5304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0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0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1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2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2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8520" cy="5304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2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2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2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8520" cy="5304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8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8520" cy="5304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9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9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0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0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0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0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0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1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1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1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1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1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1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1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59.xml"/><Relationship Id="rId16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6.xml"/><Relationship Id="rId9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2.xml"/><Relationship Id="rId15" Type="http://schemas.openxmlformats.org/officeDocument/2006/relationships/slideLayout" Target="../slideLayouts/slideLayout83.xml"/><Relationship Id="rId16" Type="http://schemas.openxmlformats.org/officeDocument/2006/relationships/slideLayout" Target="../slideLayouts/slideLayout8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age 10" descr=""/>
          <p:cNvPicPr/>
          <p:nvPr/>
        </p:nvPicPr>
        <p:blipFill>
          <a:blip r:embed="rId2"/>
          <a:stretch/>
        </p:blipFill>
        <p:spPr>
          <a:xfrm>
            <a:off x="0" y="6370920"/>
            <a:ext cx="819720" cy="484920"/>
          </a:xfrm>
          <a:prstGeom prst="rect">
            <a:avLst/>
          </a:prstGeom>
          <a:ln w="0">
            <a:noFill/>
          </a:ln>
        </p:spPr>
      </p:pic>
      <p:sp>
        <p:nvSpPr>
          <p:cNvPr id="1" name="ZoneTexte 7"/>
          <p:cNvSpPr/>
          <p:nvPr/>
        </p:nvSpPr>
        <p:spPr>
          <a:xfrm rot="16200000">
            <a:off x="7052400" y="4326120"/>
            <a:ext cx="3587040" cy="21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DejaVu Sans"/>
              </a:rPr>
              <a:t>Préfecture du Nord – Création d’un CCZ</a:t>
            </a:r>
            <a:endParaRPr b="0" lang="fr-FR" sz="800" spc="-1" strike="noStrike">
              <a:latin typeface="Arial"/>
            </a:endParaRPr>
          </a:p>
        </p:txBody>
      </p:sp>
      <p:pic>
        <p:nvPicPr>
          <p:cNvPr id="2" name="Image 11" descr=""/>
          <p:cNvPicPr/>
          <p:nvPr/>
        </p:nvPicPr>
        <p:blipFill>
          <a:blip r:embed="rId3"/>
          <a:stretch/>
        </p:blipFill>
        <p:spPr>
          <a:xfrm>
            <a:off x="8627040" y="6258960"/>
            <a:ext cx="439920" cy="558000"/>
          </a:xfrm>
          <a:prstGeom prst="rect">
            <a:avLst/>
          </a:prstGeom>
          <a:ln w="0">
            <a:noFill/>
          </a:ln>
        </p:spPr>
      </p:pic>
      <p:sp>
        <p:nvSpPr>
          <p:cNvPr id="3" name="Rectangle 2"/>
          <p:cNvSpPr/>
          <p:nvPr/>
        </p:nvSpPr>
        <p:spPr>
          <a:xfrm>
            <a:off x="8070120" y="64440"/>
            <a:ext cx="6646320" cy="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" name="Image 6" descr="Une image contenant Emblème, symbole, texte, badge&#10;&#10;Description générée automatiquement"/>
          <p:cNvPicPr/>
          <p:nvPr/>
        </p:nvPicPr>
        <p:blipFill>
          <a:blip r:embed="rId4"/>
          <a:stretch/>
        </p:blipFill>
        <p:spPr>
          <a:xfrm>
            <a:off x="8627040" y="69120"/>
            <a:ext cx="400320" cy="56124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412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Footer</a:t>
            </a:r>
            <a:endParaRPr b="0" lang="fr-FR" sz="900" spc="-1" strike="noStrike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524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20527FBF-EFE3-4171-93AB-7E11F26102E5}" type="slidenum"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&lt;numéro&gt;</a:t>
            </a:fld>
            <a:endParaRPr b="0" lang="fr-FR" sz="900" spc="-1" strike="noStrike">
              <a:latin typeface="Times New Roman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dt"/>
          </p:nvPr>
        </p:nvSpPr>
        <p:spPr>
          <a:xfrm>
            <a:off x="628560" y="6356520"/>
            <a:ext cx="205524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Image 10" descr=""/>
          <p:cNvPicPr/>
          <p:nvPr/>
        </p:nvPicPr>
        <p:blipFill>
          <a:blip r:embed="rId2"/>
          <a:stretch/>
        </p:blipFill>
        <p:spPr>
          <a:xfrm>
            <a:off x="0" y="6370920"/>
            <a:ext cx="819720" cy="484920"/>
          </a:xfrm>
          <a:prstGeom prst="rect">
            <a:avLst/>
          </a:prstGeom>
          <a:ln w="0">
            <a:noFill/>
          </a:ln>
        </p:spPr>
      </p:pic>
      <p:sp>
        <p:nvSpPr>
          <p:cNvPr id="47" name="ZoneTexte 7"/>
          <p:cNvSpPr/>
          <p:nvPr/>
        </p:nvSpPr>
        <p:spPr>
          <a:xfrm rot="16200000">
            <a:off x="7052400" y="4326120"/>
            <a:ext cx="3587040" cy="21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DejaVu Sans"/>
              </a:rPr>
              <a:t>Préfecture du Nord – Création d’un CCZ</a:t>
            </a:r>
            <a:endParaRPr b="0" lang="fr-FR" sz="800" spc="-1" strike="noStrike">
              <a:latin typeface="Arial"/>
            </a:endParaRPr>
          </a:p>
        </p:txBody>
      </p:sp>
      <p:pic>
        <p:nvPicPr>
          <p:cNvPr id="48" name="Image 11" descr=""/>
          <p:cNvPicPr/>
          <p:nvPr/>
        </p:nvPicPr>
        <p:blipFill>
          <a:blip r:embed="rId3"/>
          <a:stretch/>
        </p:blipFill>
        <p:spPr>
          <a:xfrm>
            <a:off x="8627040" y="6258960"/>
            <a:ext cx="439920" cy="558000"/>
          </a:xfrm>
          <a:prstGeom prst="rect">
            <a:avLst/>
          </a:prstGeom>
          <a:ln w="0">
            <a:noFill/>
          </a:ln>
        </p:spPr>
      </p:pic>
      <p:sp>
        <p:nvSpPr>
          <p:cNvPr id="49" name="Rectangle 2"/>
          <p:cNvSpPr/>
          <p:nvPr/>
        </p:nvSpPr>
        <p:spPr>
          <a:xfrm>
            <a:off x="8070120" y="64440"/>
            <a:ext cx="6646320" cy="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0" name="Image 6" descr="Une image contenant Emblème, symbole, texte, badge&#10;&#10;Description générée automatiquement"/>
          <p:cNvPicPr/>
          <p:nvPr/>
        </p:nvPicPr>
        <p:blipFill>
          <a:blip r:embed="rId4"/>
          <a:stretch/>
        </p:blipFill>
        <p:spPr>
          <a:xfrm>
            <a:off x="8627040" y="69120"/>
            <a:ext cx="400320" cy="561240"/>
          </a:xfrm>
          <a:prstGeom prst="rect">
            <a:avLst/>
          </a:prstGeom>
          <a:ln w="0">
            <a:noFill/>
          </a:ln>
        </p:spPr>
      </p:pic>
      <p:sp>
        <p:nvSpPr>
          <p:cNvPr id="51" name="PlaceHolder 1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412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Footer</a:t>
            </a:r>
            <a:endParaRPr b="0" lang="fr-FR" sz="900" spc="-1" strike="noStrike"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524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C207FF79-6E1F-46E8-85E2-8865981D31C1}" type="slidenum"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&lt;numéro&gt;</a:t>
            </a:fld>
            <a:endParaRPr b="0" lang="fr-FR" sz="900" spc="-1" strike="noStrike">
              <a:latin typeface="Times New Roman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dt"/>
          </p:nvPr>
        </p:nvSpPr>
        <p:spPr>
          <a:xfrm>
            <a:off x="628560" y="6356520"/>
            <a:ext cx="205524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Image 10" descr=""/>
          <p:cNvPicPr/>
          <p:nvPr/>
        </p:nvPicPr>
        <p:blipFill>
          <a:blip r:embed="rId2"/>
          <a:stretch/>
        </p:blipFill>
        <p:spPr>
          <a:xfrm>
            <a:off x="0" y="6370920"/>
            <a:ext cx="819720" cy="484920"/>
          </a:xfrm>
          <a:prstGeom prst="rect">
            <a:avLst/>
          </a:prstGeom>
          <a:ln w="0">
            <a:noFill/>
          </a:ln>
        </p:spPr>
      </p:pic>
      <p:sp>
        <p:nvSpPr>
          <p:cNvPr id="93" name="ZoneTexte 7"/>
          <p:cNvSpPr/>
          <p:nvPr/>
        </p:nvSpPr>
        <p:spPr>
          <a:xfrm rot="16200000">
            <a:off x="7052400" y="4326120"/>
            <a:ext cx="3587040" cy="21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DejaVu Sans"/>
              </a:rPr>
              <a:t>Préfecture du Nord – Création d’un CCZ</a:t>
            </a:r>
            <a:endParaRPr b="0" lang="fr-FR" sz="800" spc="-1" strike="noStrike">
              <a:latin typeface="Arial"/>
            </a:endParaRPr>
          </a:p>
        </p:txBody>
      </p:sp>
      <p:pic>
        <p:nvPicPr>
          <p:cNvPr id="94" name="Image 11" descr=""/>
          <p:cNvPicPr/>
          <p:nvPr/>
        </p:nvPicPr>
        <p:blipFill>
          <a:blip r:embed="rId3"/>
          <a:stretch/>
        </p:blipFill>
        <p:spPr>
          <a:xfrm>
            <a:off x="8627040" y="6258960"/>
            <a:ext cx="439920" cy="558000"/>
          </a:xfrm>
          <a:prstGeom prst="rect">
            <a:avLst/>
          </a:prstGeom>
          <a:ln w="0">
            <a:noFill/>
          </a:ln>
        </p:spPr>
      </p:pic>
      <p:sp>
        <p:nvSpPr>
          <p:cNvPr id="95" name="Rectangle 2"/>
          <p:cNvSpPr/>
          <p:nvPr/>
        </p:nvSpPr>
        <p:spPr>
          <a:xfrm>
            <a:off x="8070120" y="64440"/>
            <a:ext cx="6646320" cy="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6" name="Image 6" descr="Une image contenant Emblème, symbole, texte, badge&#10;&#10;Description générée automatiquement"/>
          <p:cNvPicPr/>
          <p:nvPr/>
        </p:nvPicPr>
        <p:blipFill>
          <a:blip r:embed="rId4"/>
          <a:stretch/>
        </p:blipFill>
        <p:spPr>
          <a:xfrm>
            <a:off x="8627040" y="69120"/>
            <a:ext cx="400320" cy="561240"/>
          </a:xfrm>
          <a:prstGeom prst="rect">
            <a:avLst/>
          </a:prstGeom>
          <a:ln w="0">
            <a:noFill/>
          </a:ln>
        </p:spPr>
      </p:pic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latin typeface="Arial"/>
              </a:rPr>
              <a:t>Cliquez pour éditer le format du texte-titre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412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Footer</a:t>
            </a:r>
            <a:endParaRPr b="0" lang="fr-FR" sz="900" spc="-1" strike="noStrike">
              <a:latin typeface="Times New Roman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524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EDEF99C2-31A3-46DC-8170-75E7BF20E2E0}" type="slidenum"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&lt;numéro&gt;</a:t>
            </a:fld>
            <a:endParaRPr b="0" lang="fr-FR" sz="900" spc="-1" strike="noStrike">
              <a:latin typeface="Times New Roman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dt"/>
          </p:nvPr>
        </p:nvSpPr>
        <p:spPr>
          <a:xfrm>
            <a:off x="628560" y="6356520"/>
            <a:ext cx="205524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101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Image 10" descr=""/>
          <p:cNvPicPr/>
          <p:nvPr/>
        </p:nvPicPr>
        <p:blipFill>
          <a:blip r:embed="rId2"/>
          <a:stretch/>
        </p:blipFill>
        <p:spPr>
          <a:xfrm>
            <a:off x="0" y="6370920"/>
            <a:ext cx="819720" cy="484920"/>
          </a:xfrm>
          <a:prstGeom prst="rect">
            <a:avLst/>
          </a:prstGeom>
          <a:ln w="0">
            <a:noFill/>
          </a:ln>
        </p:spPr>
      </p:pic>
      <p:sp>
        <p:nvSpPr>
          <p:cNvPr id="139" name="ZoneTexte 7"/>
          <p:cNvSpPr/>
          <p:nvPr/>
        </p:nvSpPr>
        <p:spPr>
          <a:xfrm rot="16200000">
            <a:off x="7052400" y="4326120"/>
            <a:ext cx="3587040" cy="21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DejaVu Sans"/>
              </a:rPr>
              <a:t>Préfecture du Nord – Création d’un CCZ</a:t>
            </a:r>
            <a:endParaRPr b="0" lang="fr-FR" sz="800" spc="-1" strike="noStrike">
              <a:latin typeface="Arial"/>
            </a:endParaRPr>
          </a:p>
        </p:txBody>
      </p:sp>
      <p:pic>
        <p:nvPicPr>
          <p:cNvPr id="140" name="Image 11" descr=""/>
          <p:cNvPicPr/>
          <p:nvPr/>
        </p:nvPicPr>
        <p:blipFill>
          <a:blip r:embed="rId3"/>
          <a:stretch/>
        </p:blipFill>
        <p:spPr>
          <a:xfrm>
            <a:off x="8627040" y="6258960"/>
            <a:ext cx="439920" cy="558000"/>
          </a:xfrm>
          <a:prstGeom prst="rect">
            <a:avLst/>
          </a:prstGeom>
          <a:ln w="0">
            <a:noFill/>
          </a:ln>
        </p:spPr>
      </p:pic>
      <p:sp>
        <p:nvSpPr>
          <p:cNvPr id="141" name="Rectangle 2"/>
          <p:cNvSpPr/>
          <p:nvPr/>
        </p:nvSpPr>
        <p:spPr>
          <a:xfrm>
            <a:off x="8070120" y="64440"/>
            <a:ext cx="6646320" cy="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2" name="Image 6" descr="Une image contenant Emblème, symbole, texte, badge&#10;&#10;Description générée automatiquement"/>
          <p:cNvPicPr/>
          <p:nvPr/>
        </p:nvPicPr>
        <p:blipFill>
          <a:blip r:embed="rId4"/>
          <a:stretch/>
        </p:blipFill>
        <p:spPr>
          <a:xfrm>
            <a:off x="8627040" y="69120"/>
            <a:ext cx="400320" cy="561240"/>
          </a:xfrm>
          <a:prstGeom prst="rect">
            <a:avLst/>
          </a:prstGeom>
          <a:ln w="0">
            <a:noFill/>
          </a:ln>
        </p:spPr>
      </p:pic>
      <p:sp>
        <p:nvSpPr>
          <p:cNvPr id="143" name="PlaceHolder 1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412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Footer</a:t>
            </a:r>
            <a:endParaRPr b="0" lang="fr-FR" sz="900" spc="-1" strike="noStrike">
              <a:latin typeface="Times New Roman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524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2B4C02F5-313F-48A7-B553-E2723316AB03}" type="slidenum"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&lt;numéro&gt;</a:t>
            </a:fld>
            <a:endParaRPr b="0" lang="fr-FR" sz="900" spc="-1" strike="noStrike">
              <a:latin typeface="Times New Roman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dt"/>
          </p:nvPr>
        </p:nvSpPr>
        <p:spPr>
          <a:xfrm>
            <a:off x="628560" y="6356520"/>
            <a:ext cx="205524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14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Image 10" descr=""/>
          <p:cNvPicPr/>
          <p:nvPr/>
        </p:nvPicPr>
        <p:blipFill>
          <a:blip r:embed="rId2"/>
          <a:stretch/>
        </p:blipFill>
        <p:spPr>
          <a:xfrm>
            <a:off x="0" y="6370920"/>
            <a:ext cx="819720" cy="484920"/>
          </a:xfrm>
          <a:prstGeom prst="rect">
            <a:avLst/>
          </a:prstGeom>
          <a:ln w="0">
            <a:noFill/>
          </a:ln>
        </p:spPr>
      </p:pic>
      <p:sp>
        <p:nvSpPr>
          <p:cNvPr id="185" name="ZoneTexte 7"/>
          <p:cNvSpPr/>
          <p:nvPr/>
        </p:nvSpPr>
        <p:spPr>
          <a:xfrm rot="16200000">
            <a:off x="7052400" y="4326120"/>
            <a:ext cx="3587040" cy="21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DejaVu Sans"/>
              </a:rPr>
              <a:t>Préfecture du Nord – Création d’un CCZ</a:t>
            </a:r>
            <a:endParaRPr b="0" lang="fr-FR" sz="800" spc="-1" strike="noStrike">
              <a:latin typeface="Arial"/>
            </a:endParaRPr>
          </a:p>
        </p:txBody>
      </p:sp>
      <p:pic>
        <p:nvPicPr>
          <p:cNvPr id="186" name="Image 11" descr=""/>
          <p:cNvPicPr/>
          <p:nvPr/>
        </p:nvPicPr>
        <p:blipFill>
          <a:blip r:embed="rId3"/>
          <a:stretch/>
        </p:blipFill>
        <p:spPr>
          <a:xfrm>
            <a:off x="8627040" y="6258960"/>
            <a:ext cx="439920" cy="558000"/>
          </a:xfrm>
          <a:prstGeom prst="rect">
            <a:avLst/>
          </a:prstGeom>
          <a:ln w="0">
            <a:noFill/>
          </a:ln>
        </p:spPr>
      </p:pic>
      <p:sp>
        <p:nvSpPr>
          <p:cNvPr id="187" name="Rectangle 2"/>
          <p:cNvSpPr/>
          <p:nvPr/>
        </p:nvSpPr>
        <p:spPr>
          <a:xfrm>
            <a:off x="8070120" y="64440"/>
            <a:ext cx="6646320" cy="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88" name="Image 6" descr="Une image contenant Emblème, symbole, texte, badge&#10;&#10;Description générée automatiquement"/>
          <p:cNvPicPr/>
          <p:nvPr/>
        </p:nvPicPr>
        <p:blipFill>
          <a:blip r:embed="rId4"/>
          <a:stretch/>
        </p:blipFill>
        <p:spPr>
          <a:xfrm>
            <a:off x="8627040" y="69120"/>
            <a:ext cx="400320" cy="561240"/>
          </a:xfrm>
          <a:prstGeom prst="rect">
            <a:avLst/>
          </a:prstGeom>
          <a:ln w="0">
            <a:noFill/>
          </a:ln>
        </p:spPr>
      </p:pic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520" cy="1144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latin typeface="Arial"/>
              </a:rPr>
              <a:t>Cliquez pour éditer le format du texte-titre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412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Footer</a:t>
            </a:r>
            <a:endParaRPr b="0" lang="fr-FR" sz="900" spc="-1" strike="noStrike">
              <a:latin typeface="Times New Roman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524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555FA668-650D-4E84-A372-8D005A9AA58A}" type="slidenum"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&lt;numéro&gt;</a:t>
            </a:fld>
            <a:endParaRPr b="0" lang="fr-FR" sz="900" spc="-1" strike="noStrike">
              <a:latin typeface="Times New Roman"/>
            </a:endParaRPr>
          </a:p>
        </p:txBody>
      </p:sp>
      <p:sp>
        <p:nvSpPr>
          <p:cNvPr id="192" name="PlaceHolder 4"/>
          <p:cNvSpPr>
            <a:spLocks noGrp="1"/>
          </p:cNvSpPr>
          <p:nvPr>
            <p:ph type="dt"/>
          </p:nvPr>
        </p:nvSpPr>
        <p:spPr>
          <a:xfrm>
            <a:off x="628560" y="6356520"/>
            <a:ext cx="205524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19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Image 10" descr=""/>
          <p:cNvPicPr/>
          <p:nvPr/>
        </p:nvPicPr>
        <p:blipFill>
          <a:blip r:embed="rId2"/>
          <a:stretch/>
        </p:blipFill>
        <p:spPr>
          <a:xfrm>
            <a:off x="0" y="6370920"/>
            <a:ext cx="819720" cy="484920"/>
          </a:xfrm>
          <a:prstGeom prst="rect">
            <a:avLst/>
          </a:prstGeom>
          <a:ln w="0">
            <a:noFill/>
          </a:ln>
        </p:spPr>
      </p:pic>
      <p:sp>
        <p:nvSpPr>
          <p:cNvPr id="231" name="ZoneTexte 7"/>
          <p:cNvSpPr/>
          <p:nvPr/>
        </p:nvSpPr>
        <p:spPr>
          <a:xfrm rot="16200000">
            <a:off x="7052400" y="4326120"/>
            <a:ext cx="3587040" cy="21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DejaVu Sans"/>
              </a:rPr>
              <a:t>Préfecture du Nord – Création d’un CCZ</a:t>
            </a:r>
            <a:endParaRPr b="0" lang="fr-FR" sz="800" spc="-1" strike="noStrike">
              <a:latin typeface="Arial"/>
            </a:endParaRPr>
          </a:p>
        </p:txBody>
      </p:sp>
      <p:pic>
        <p:nvPicPr>
          <p:cNvPr id="232" name="Image 11" descr=""/>
          <p:cNvPicPr/>
          <p:nvPr/>
        </p:nvPicPr>
        <p:blipFill>
          <a:blip r:embed="rId3"/>
          <a:stretch/>
        </p:blipFill>
        <p:spPr>
          <a:xfrm>
            <a:off x="8627040" y="6258960"/>
            <a:ext cx="439920" cy="558000"/>
          </a:xfrm>
          <a:prstGeom prst="rect">
            <a:avLst/>
          </a:prstGeom>
          <a:ln w="0">
            <a:noFill/>
          </a:ln>
        </p:spPr>
      </p:pic>
      <p:sp>
        <p:nvSpPr>
          <p:cNvPr id="233" name="Rectangle 2"/>
          <p:cNvSpPr/>
          <p:nvPr/>
        </p:nvSpPr>
        <p:spPr>
          <a:xfrm>
            <a:off x="8070120" y="64440"/>
            <a:ext cx="6646320" cy="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34" name="Image 6" descr="Une image contenant Emblème, symbole, texte, badge&#10;&#10;Description générée automatiquement"/>
          <p:cNvPicPr/>
          <p:nvPr/>
        </p:nvPicPr>
        <p:blipFill>
          <a:blip r:embed="rId4"/>
          <a:stretch/>
        </p:blipFill>
        <p:spPr>
          <a:xfrm>
            <a:off x="8627040" y="69120"/>
            <a:ext cx="400320" cy="561240"/>
          </a:xfrm>
          <a:prstGeom prst="rect">
            <a:avLst/>
          </a:prstGeom>
          <a:ln w="0">
            <a:noFill/>
          </a:ln>
        </p:spPr>
      </p:pic>
      <p:sp>
        <p:nvSpPr>
          <p:cNvPr id="235" name="PlaceHolder 1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412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Footer</a:t>
            </a:r>
            <a:endParaRPr b="0" lang="fr-FR" sz="900" spc="-1" strike="noStrike">
              <a:latin typeface="Times New Roman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524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17BB7DBE-1DC9-45A1-BC83-9ABCD25AD779}" type="slidenum"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&lt;numéro&gt;</a:t>
            </a:fld>
            <a:endParaRPr b="0" lang="fr-FR" sz="900" spc="-1" strike="noStrike">
              <a:latin typeface="Times New Roman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dt"/>
          </p:nvPr>
        </p:nvSpPr>
        <p:spPr>
          <a:xfrm>
            <a:off x="628560" y="6356520"/>
            <a:ext cx="205524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3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Image 10" descr=""/>
          <p:cNvPicPr/>
          <p:nvPr/>
        </p:nvPicPr>
        <p:blipFill>
          <a:blip r:embed="rId2"/>
          <a:stretch/>
        </p:blipFill>
        <p:spPr>
          <a:xfrm>
            <a:off x="0" y="6370920"/>
            <a:ext cx="819720" cy="484920"/>
          </a:xfrm>
          <a:prstGeom prst="rect">
            <a:avLst/>
          </a:prstGeom>
          <a:ln w="0">
            <a:noFill/>
          </a:ln>
        </p:spPr>
      </p:pic>
      <p:sp>
        <p:nvSpPr>
          <p:cNvPr id="277" name="ZoneTexte 7"/>
          <p:cNvSpPr/>
          <p:nvPr/>
        </p:nvSpPr>
        <p:spPr>
          <a:xfrm rot="16200000">
            <a:off x="7052400" y="4326120"/>
            <a:ext cx="3587040" cy="21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DejaVu Sans"/>
              </a:rPr>
              <a:t>Préfecture du Nord – Création d’un CCZ</a:t>
            </a:r>
            <a:endParaRPr b="0" lang="fr-FR" sz="800" spc="-1" strike="noStrike">
              <a:latin typeface="Arial"/>
            </a:endParaRPr>
          </a:p>
        </p:txBody>
      </p:sp>
      <p:pic>
        <p:nvPicPr>
          <p:cNvPr id="278" name="Image 11" descr=""/>
          <p:cNvPicPr/>
          <p:nvPr/>
        </p:nvPicPr>
        <p:blipFill>
          <a:blip r:embed="rId3"/>
          <a:stretch/>
        </p:blipFill>
        <p:spPr>
          <a:xfrm>
            <a:off x="8627040" y="6258960"/>
            <a:ext cx="439920" cy="558000"/>
          </a:xfrm>
          <a:prstGeom prst="rect">
            <a:avLst/>
          </a:prstGeom>
          <a:ln w="0">
            <a:noFill/>
          </a:ln>
        </p:spPr>
      </p:pic>
      <p:sp>
        <p:nvSpPr>
          <p:cNvPr id="279" name="Rectangle 2"/>
          <p:cNvSpPr/>
          <p:nvPr/>
        </p:nvSpPr>
        <p:spPr>
          <a:xfrm>
            <a:off x="8070120" y="64440"/>
            <a:ext cx="6646320" cy="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80" name="Image 6" descr="Une image contenant Emblème, symbole, texte, badge&#10;&#10;Description générée automatiquement"/>
          <p:cNvPicPr/>
          <p:nvPr/>
        </p:nvPicPr>
        <p:blipFill>
          <a:blip r:embed="rId4"/>
          <a:stretch/>
        </p:blipFill>
        <p:spPr>
          <a:xfrm>
            <a:off x="8627040" y="69120"/>
            <a:ext cx="400320" cy="561240"/>
          </a:xfrm>
          <a:prstGeom prst="rect">
            <a:avLst/>
          </a:prstGeom>
          <a:ln w="0">
            <a:noFill/>
          </a:ln>
        </p:spPr>
      </p:pic>
      <p:sp>
        <p:nvSpPr>
          <p:cNvPr id="281" name="PlaceHolder 1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4120" cy="36288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Footer</a:t>
            </a:r>
            <a:endParaRPr b="0" lang="fr-FR" sz="900" spc="-1" strike="noStrike">
              <a:latin typeface="Times New Roman"/>
            </a:endParaRPr>
          </a:p>
        </p:txBody>
      </p:sp>
      <p:sp>
        <p:nvSpPr>
          <p:cNvPr id="282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Cliquez pour éditer le format du texte-titre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Cliquez pour éditer le format du plan de texte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niveau de plan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Troisième niveau de plan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Quatrième niveau de plan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Cinquième niveau de plan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Sixième niveau de plan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Septième niveau de plan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 txBox="1"/>
          <p:nvPr/>
        </p:nvSpPr>
        <p:spPr>
          <a:xfrm>
            <a:off x="1143000" y="464400"/>
            <a:ext cx="6855840" cy="195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pPr marL="228600" indent="-228240" algn="ctr">
              <a:lnSpc>
                <a:spcPct val="90000"/>
              </a:lnSpc>
              <a:spcBef>
                <a:spcPts val="601"/>
              </a:spcBef>
              <a:spcAft>
                <a:spcPts val="1199"/>
              </a:spcAft>
              <a:tabLst>
                <a:tab algn="l" pos="0"/>
              </a:tabLst>
            </a:pPr>
            <a:r>
              <a:rPr b="1" lang="fr-FR" sz="2800" spc="-1" strike="noStrike">
                <a:solidFill>
                  <a:srgbClr val="000000"/>
                </a:solidFill>
                <a:latin typeface="Century Gothic"/>
                <a:ea typeface="Times New Roman"/>
              </a:rPr>
              <a:t>Marché de Maîtrise d’Œuvre</a:t>
            </a:r>
            <a:endParaRPr b="0" lang="fr-FR" sz="2800" spc="-1" strike="noStrike">
              <a:latin typeface="Arial"/>
            </a:endParaRPr>
          </a:p>
          <a:p>
            <a:pPr marL="228600" indent="-228240" algn="ctr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tabLst>
                <a:tab algn="l" pos="0"/>
              </a:tabLst>
            </a:pPr>
            <a:br/>
            <a:r>
              <a:rPr b="0" lang="fr-FR" sz="1800" spc="-1" strike="noStrike">
                <a:solidFill>
                  <a:srgbClr val="000000"/>
                </a:solidFill>
                <a:latin typeface="Century Gothic"/>
                <a:ea typeface="Times New Roman"/>
              </a:rPr>
              <a:t>Pour la création d’un centre de coordination zonale de lutte contre l’immigration clandestine en site occupé</a:t>
            </a:r>
            <a:endParaRPr b="0" lang="fr-FR" sz="1800" spc="-1" strike="noStrike">
              <a:latin typeface="Arial"/>
            </a:endParaRPr>
          </a:p>
          <a:p>
            <a:pPr marL="228600" indent="-228240" algn="ctr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Century Gothic"/>
                <a:ea typeface="Times New Roman"/>
              </a:rPr>
              <a:t>Préfecture du Nord </a:t>
            </a:r>
            <a:endParaRPr b="0" lang="fr-FR" sz="1800" spc="-1" strike="noStrike">
              <a:latin typeface="Arial"/>
            </a:endParaRPr>
          </a:p>
          <a:p>
            <a:pPr marL="228600" indent="-228240" algn="ctr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Century Gothic"/>
                <a:ea typeface="Times New Roman"/>
              </a:rPr>
              <a:t>2 rue Jacquemars Giélée à Lille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21" name="ZoneTexte 1"/>
          <p:cNvSpPr/>
          <p:nvPr/>
        </p:nvSpPr>
        <p:spPr>
          <a:xfrm>
            <a:off x="2765160" y="3511440"/>
            <a:ext cx="3611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c00000"/>
                </a:solidFill>
                <a:latin typeface="Century Gothic"/>
                <a:ea typeface="DejaVu Sans"/>
              </a:rPr>
              <a:t>Cadre de réponse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322" name="ZoneTexte 5"/>
          <p:cNvSpPr/>
          <p:nvPr/>
        </p:nvSpPr>
        <p:spPr>
          <a:xfrm>
            <a:off x="2323080" y="5848560"/>
            <a:ext cx="449568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i="1" lang="fr-FR" sz="1600" spc="-1" strike="noStrike">
                <a:solidFill>
                  <a:srgbClr val="ff0000"/>
                </a:solidFill>
                <a:latin typeface="Century Gothic"/>
                <a:ea typeface="DejaVu Sans"/>
              </a:rPr>
              <a:t>A remettre impérative au format .PPT et .PDF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323" name="PlaceHolder 2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 txBox="1"/>
          <p:nvPr/>
        </p:nvSpPr>
        <p:spPr>
          <a:xfrm>
            <a:off x="691920" y="945360"/>
            <a:ext cx="6834240" cy="86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Prénom Nom</a:t>
            </a:r>
            <a:br/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l’entreprise »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57" name="PlaceHolder 2"/>
          <p:cNvSpPr txBox="1"/>
          <p:nvPr/>
        </p:nvSpPr>
        <p:spPr>
          <a:xfrm>
            <a:off x="691920" y="1915560"/>
            <a:ext cx="7992720" cy="4523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rmAutofit/>
          </a:bodyPr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Titres d’études </a:t>
            </a:r>
            <a:r>
              <a:rPr b="0" lang="fr-FR" sz="7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(Trois maximum avec date obtention du diplôme)</a:t>
            </a:r>
            <a:endParaRPr b="0" lang="fr-FR" sz="7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A </a:t>
            </a:r>
            <a:r>
              <a:rPr b="0" i="1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(diplôme et année d’obtention)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B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C</a:t>
            </a:r>
            <a:endParaRPr b="0" lang="fr-FR" sz="2000" spc="-1" strike="noStrike"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Années d’expérience dans la profession :</a:t>
            </a:r>
            <a:endParaRPr b="0" lang="fr-FR" sz="2400" spc="-1" strike="noStrike">
              <a:latin typeface="Arial"/>
            </a:endParaRPr>
          </a:p>
          <a:p>
            <a:pPr lvl="1" marL="514440" indent="-171000">
              <a:lnSpc>
                <a:spcPct val="10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 années</a:t>
            </a:r>
            <a:endParaRPr b="0" lang="fr-FR" sz="2000" spc="-1" strike="noStrike"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Expérience professionnelle </a:t>
            </a: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(Six références maximum)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1 </a:t>
            </a:r>
            <a:r>
              <a:rPr b="0" i="1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(décrit une opération sur laquelle la personne est intervenue, la date et le contenu de son intervention)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2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3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4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5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6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58" name="ZoneTexte 6"/>
          <p:cNvSpPr/>
          <p:nvPr/>
        </p:nvSpPr>
        <p:spPr>
          <a:xfrm>
            <a:off x="691920" y="570240"/>
            <a:ext cx="75744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Compétence: </a:t>
            </a:r>
            <a:r>
              <a:rPr b="0" i="1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 </a:t>
            </a:r>
            <a:r>
              <a:rPr b="0" i="1" lang="fr-FR" sz="14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SSI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359" name="PlaceHolder 3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 txBox="1"/>
          <p:nvPr/>
        </p:nvSpPr>
        <p:spPr>
          <a:xfrm>
            <a:off x="691920" y="945360"/>
            <a:ext cx="6834240" cy="86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Prénom Nom</a:t>
            </a:r>
            <a:br/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l’entreprise »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61" name="PlaceHolder 2"/>
          <p:cNvSpPr txBox="1"/>
          <p:nvPr/>
        </p:nvSpPr>
        <p:spPr>
          <a:xfrm>
            <a:off x="691920" y="1915560"/>
            <a:ext cx="7992720" cy="4523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rmAutofit/>
          </a:bodyPr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Titres d’études </a:t>
            </a:r>
            <a:r>
              <a:rPr b="0" lang="fr-FR" sz="7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(Trois maximum avec date obtention du diplôme)</a:t>
            </a:r>
            <a:endParaRPr b="0" lang="fr-FR" sz="7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A </a:t>
            </a:r>
            <a:r>
              <a:rPr b="0" i="1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(diplôme et année d’obtention)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B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C</a:t>
            </a:r>
            <a:endParaRPr b="0" lang="fr-FR" sz="2000" spc="-1" strike="noStrike"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Années d’expérience dans la profession :</a:t>
            </a:r>
            <a:endParaRPr b="0" lang="fr-FR" sz="2400" spc="-1" strike="noStrike">
              <a:latin typeface="Arial"/>
            </a:endParaRPr>
          </a:p>
          <a:p>
            <a:pPr lvl="1" marL="514440" indent="-171000">
              <a:lnSpc>
                <a:spcPct val="10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 années</a:t>
            </a:r>
            <a:endParaRPr b="0" lang="fr-FR" sz="2000" spc="-1" strike="noStrike"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Expérience professionnelle </a:t>
            </a: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(Six références maximum)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1 </a:t>
            </a:r>
            <a:r>
              <a:rPr b="0" i="1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(décrit une opération sur laquelle la personne est intervenue, la date et le contenu de son intervention)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2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3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4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5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6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62" name="ZoneTexte 3"/>
          <p:cNvSpPr/>
          <p:nvPr/>
        </p:nvSpPr>
        <p:spPr>
          <a:xfrm>
            <a:off x="691920" y="570240"/>
            <a:ext cx="75744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Compétence: </a:t>
            </a:r>
            <a:r>
              <a:rPr b="0" i="1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 </a:t>
            </a:r>
            <a:r>
              <a:rPr b="0" i="1" lang="fr-FR" sz="14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OPC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363" name="PlaceHolder 3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PlaceHolder 1"/>
          <p:cNvSpPr txBox="1"/>
          <p:nvPr/>
        </p:nvSpPr>
        <p:spPr>
          <a:xfrm>
            <a:off x="132120" y="60840"/>
            <a:ext cx="7884720" cy="98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>
              <a:lnSpc>
                <a:spcPct val="9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entury Gothic"/>
                <a:ea typeface="Times New Roman"/>
              </a:rPr>
              <a:t>Références de prestation similaire et de nature équivalente</a:t>
            </a:r>
            <a:br/>
            <a:r>
              <a:rPr b="0" i="1" lang="fr-FR" sz="1600" spc="-1" strike="noStrike">
                <a:solidFill>
                  <a:srgbClr val="000000"/>
                </a:solidFill>
                <a:latin typeface="Century Gothic"/>
                <a:ea typeface="Times New Roman"/>
              </a:rPr>
              <a:t>de préférence de moins de 3 ans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365" name="ZoneTexte 2"/>
          <p:cNvSpPr/>
          <p:nvPr/>
        </p:nvSpPr>
        <p:spPr>
          <a:xfrm>
            <a:off x="2685960" y="2878920"/>
            <a:ext cx="37702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entury Gothic"/>
                <a:ea typeface="DejaVu Sans"/>
              </a:rPr>
              <a:t>Selon trames ci-dessous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366" name="Flèche vers le bas 6"/>
          <p:cNvSpPr/>
          <p:nvPr/>
        </p:nvSpPr>
        <p:spPr>
          <a:xfrm>
            <a:off x="4099320" y="3477240"/>
            <a:ext cx="943200" cy="9763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7" name="PlaceHolder 2"/>
          <p:cNvSpPr txBox="1"/>
          <p:nvPr/>
        </p:nvSpPr>
        <p:spPr>
          <a:xfrm>
            <a:off x="6458040" y="6356520"/>
            <a:ext cx="205524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458DEE6C-65A3-4158-99B2-84188F64F636}" type="slidenum"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&lt;numéro&gt;</a:t>
            </a:fld>
            <a:endParaRPr b="0" lang="fr-FR" sz="900" spc="-1" strike="noStrike">
              <a:latin typeface="Times New Roman"/>
            </a:endParaRPr>
          </a:p>
        </p:txBody>
      </p:sp>
      <p:sp>
        <p:nvSpPr>
          <p:cNvPr id="368" name="PlaceHolder 3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Espace réservé du texte 2"/>
          <p:cNvSpPr/>
          <p:nvPr/>
        </p:nvSpPr>
        <p:spPr>
          <a:xfrm>
            <a:off x="722160" y="3777120"/>
            <a:ext cx="6093720" cy="49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spcBef>
                <a:spcPts val="1080"/>
              </a:spcBef>
              <a:tabLst>
                <a:tab algn="l" pos="0"/>
              </a:tabLst>
            </a:pPr>
            <a:r>
              <a:rPr b="1" lang="fr-FR" sz="5400" spc="-1" strike="noStrike">
                <a:solidFill>
                  <a:srgbClr val="8b8b8b"/>
                </a:solidFill>
                <a:latin typeface="Century Gothic"/>
                <a:ea typeface="Century Gothic"/>
              </a:rPr>
              <a:t>Références Architecte</a:t>
            </a:r>
            <a:endParaRPr b="0" lang="fr-FR" sz="5400" spc="-1" strike="noStrike">
              <a:latin typeface="Arial"/>
            </a:endParaRPr>
          </a:p>
        </p:txBody>
      </p:sp>
      <p:sp>
        <p:nvSpPr>
          <p:cNvPr id="370" name="ZoneTexte 1"/>
          <p:cNvSpPr/>
          <p:nvPr/>
        </p:nvSpPr>
        <p:spPr>
          <a:xfrm>
            <a:off x="859320" y="4271760"/>
            <a:ext cx="485496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fr-FR" sz="1600" spc="-1" strike="noStrike">
                <a:solidFill>
                  <a:srgbClr val="ff0000"/>
                </a:solidFill>
                <a:latin typeface="Century Gothic"/>
                <a:ea typeface="DejaVu Sans"/>
              </a:rPr>
              <a:t>Seules les 5 premières références seront analysées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371" name="PlaceHolder 1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 txBox="1"/>
          <p:nvPr/>
        </p:nvSpPr>
        <p:spPr>
          <a:xfrm>
            <a:off x="115200" y="1694880"/>
            <a:ext cx="6592320" cy="457704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fr-FR" sz="1200" spc="-1" strike="noStrike">
                <a:solidFill>
                  <a:srgbClr val="a6a6a6"/>
                </a:solidFill>
                <a:latin typeface="Arial"/>
                <a:ea typeface="DejaVu Sans"/>
              </a:rPr>
              <a:t>Photographie de l’opération en cours ou réalisée ou à défaut image de l’opération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373" name="PlaceHolder 2"/>
          <p:cNvSpPr txBox="1"/>
          <p:nvPr/>
        </p:nvSpPr>
        <p:spPr>
          <a:xfrm>
            <a:off x="6793920" y="1288800"/>
            <a:ext cx="2171520" cy="500112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Surface SU / SDP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Lieu d’exécution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Nature des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Mission de la maitrise d’oeuvre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l’opération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la mission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Date de début et de fin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XX/XX/XXXX – XX/XX/XXXX 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Performance énergétique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Labels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Nom du maître d’ouvrage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Référent chez le client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 dont adresse mail)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Autres informations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800" spc="-1" strike="noStrike">
              <a:latin typeface="Arial"/>
            </a:endParaRPr>
          </a:p>
        </p:txBody>
      </p:sp>
      <p:sp>
        <p:nvSpPr>
          <p:cNvPr id="374" name="PlaceHolder 3"/>
          <p:cNvSpPr txBox="1"/>
          <p:nvPr/>
        </p:nvSpPr>
        <p:spPr>
          <a:xfrm>
            <a:off x="7620480" y="274680"/>
            <a:ext cx="1065600" cy="85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fr-FR" sz="6600" spc="-1" strike="noStrike">
                <a:solidFill>
                  <a:srgbClr val="c00000"/>
                </a:solidFill>
                <a:latin typeface="Century Gothic"/>
                <a:ea typeface="Century Gothic"/>
              </a:rPr>
              <a:t>1</a:t>
            </a:r>
            <a:endParaRPr b="0" lang="fr-FR" sz="6600" spc="-1" strike="noStrike">
              <a:latin typeface="Arial"/>
            </a:endParaRPr>
          </a:p>
        </p:txBody>
      </p:sp>
      <p:sp>
        <p:nvSpPr>
          <p:cNvPr id="375" name="PlaceHolder 4"/>
          <p:cNvSpPr txBox="1"/>
          <p:nvPr/>
        </p:nvSpPr>
        <p:spPr>
          <a:xfrm>
            <a:off x="115200" y="1270800"/>
            <a:ext cx="6592320" cy="33048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l’opération »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376" name="Titre 1"/>
          <p:cNvSpPr/>
          <p:nvPr/>
        </p:nvSpPr>
        <p:spPr>
          <a:xfrm>
            <a:off x="457200" y="274680"/>
            <a:ext cx="8228880" cy="67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51000"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Références</a:t>
            </a:r>
            <a:br/>
            <a:r>
              <a:rPr b="0" lang="fr-FR" sz="32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</a:t>
            </a:r>
            <a:r>
              <a:rPr b="0" lang="fr-FR" sz="32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 </a:t>
            </a:r>
            <a:r>
              <a:rPr b="0" lang="fr-FR" sz="32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Nom architecte »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377" name="PlaceHolder 5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PlaceHolder 1"/>
          <p:cNvSpPr txBox="1"/>
          <p:nvPr/>
        </p:nvSpPr>
        <p:spPr>
          <a:xfrm>
            <a:off x="115200" y="1694880"/>
            <a:ext cx="6592320" cy="457704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fr-FR" sz="1200" spc="-1" strike="noStrike">
                <a:solidFill>
                  <a:srgbClr val="a6a6a6"/>
                </a:solidFill>
                <a:latin typeface="Arial"/>
                <a:ea typeface="DejaVu Sans"/>
              </a:rPr>
              <a:t>Photographie de l’opération en cours ou réalisée ou à défaut image de l’opération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379" name="PlaceHolder 2"/>
          <p:cNvSpPr txBox="1"/>
          <p:nvPr/>
        </p:nvSpPr>
        <p:spPr>
          <a:xfrm>
            <a:off x="6793920" y="1288800"/>
            <a:ext cx="2171520" cy="500112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Surface SU / SDP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Lieu d’exécution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Nature des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Mission de la maitrise d’oeuvre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l’opération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la mission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Date de début et de fin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XX/XX/XXXX – XX/XX/XXXX 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Performance énergétique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Labels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Nom du maître d’ouvrage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Référent chez le client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 dont adresse mail)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Autres informations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800" spc="-1" strike="noStrike">
              <a:latin typeface="Arial"/>
            </a:endParaRPr>
          </a:p>
        </p:txBody>
      </p:sp>
      <p:sp>
        <p:nvSpPr>
          <p:cNvPr id="380" name="PlaceHolder 3"/>
          <p:cNvSpPr txBox="1"/>
          <p:nvPr/>
        </p:nvSpPr>
        <p:spPr>
          <a:xfrm>
            <a:off x="7620480" y="274680"/>
            <a:ext cx="1065600" cy="85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fr-FR" sz="6600" spc="-1" strike="noStrike">
                <a:solidFill>
                  <a:srgbClr val="c00000"/>
                </a:solidFill>
                <a:latin typeface="Century Gothic"/>
                <a:ea typeface="Century Gothic"/>
              </a:rPr>
              <a:t>2</a:t>
            </a:r>
            <a:endParaRPr b="0" lang="fr-FR" sz="6600" spc="-1" strike="noStrike">
              <a:latin typeface="Arial"/>
            </a:endParaRPr>
          </a:p>
        </p:txBody>
      </p:sp>
      <p:sp>
        <p:nvSpPr>
          <p:cNvPr id="381" name="PlaceHolder 4"/>
          <p:cNvSpPr txBox="1"/>
          <p:nvPr/>
        </p:nvSpPr>
        <p:spPr>
          <a:xfrm>
            <a:off x="115200" y="1270800"/>
            <a:ext cx="6592320" cy="33048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l’opération »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382" name="Titre 1"/>
          <p:cNvSpPr/>
          <p:nvPr/>
        </p:nvSpPr>
        <p:spPr>
          <a:xfrm>
            <a:off x="457200" y="274680"/>
            <a:ext cx="8228880" cy="67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51000"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Références</a:t>
            </a:r>
            <a:br/>
            <a:r>
              <a:rPr b="0" lang="fr-FR" sz="32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</a:t>
            </a:r>
            <a:r>
              <a:rPr b="0" lang="fr-FR" sz="32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 </a:t>
            </a:r>
            <a:r>
              <a:rPr b="0" lang="fr-FR" sz="32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Nom architecte »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383" name="PlaceHolder 5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PlaceHolder 1"/>
          <p:cNvSpPr txBox="1"/>
          <p:nvPr/>
        </p:nvSpPr>
        <p:spPr>
          <a:xfrm>
            <a:off x="115200" y="1694880"/>
            <a:ext cx="6592320" cy="457704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fr-FR" sz="1200" spc="-1" strike="noStrike">
                <a:solidFill>
                  <a:srgbClr val="a6a6a6"/>
                </a:solidFill>
                <a:latin typeface="Arial"/>
                <a:ea typeface="DejaVu Sans"/>
              </a:rPr>
              <a:t>Photographie de l’opération en cours ou réalisée ou à défaut image de l’opération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385" name="PlaceHolder 2"/>
          <p:cNvSpPr txBox="1"/>
          <p:nvPr/>
        </p:nvSpPr>
        <p:spPr>
          <a:xfrm>
            <a:off x="6793920" y="1288800"/>
            <a:ext cx="2171520" cy="500112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Surface SU / SDP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Lieu d’exécution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Nature des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Mission de la maitrise d’oeuvre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l’opération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la mission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Date de début et de fin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XX/XX/XXXX – XX/XX/XXXX 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Performance énergétique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Labels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Nom du maître d’ouvrage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Référent chez le client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 dont adresse mail)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Autres informations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800" spc="-1" strike="noStrike">
              <a:latin typeface="Arial"/>
            </a:endParaRPr>
          </a:p>
        </p:txBody>
      </p:sp>
      <p:sp>
        <p:nvSpPr>
          <p:cNvPr id="386" name="PlaceHolder 3"/>
          <p:cNvSpPr txBox="1"/>
          <p:nvPr/>
        </p:nvSpPr>
        <p:spPr>
          <a:xfrm>
            <a:off x="7620480" y="274680"/>
            <a:ext cx="1065600" cy="85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fr-FR" sz="6600" spc="-1" strike="noStrike">
                <a:solidFill>
                  <a:srgbClr val="c00000"/>
                </a:solidFill>
                <a:latin typeface="Century Gothic"/>
                <a:ea typeface="Century Gothic"/>
              </a:rPr>
              <a:t>3</a:t>
            </a:r>
            <a:endParaRPr b="0" lang="fr-FR" sz="6600" spc="-1" strike="noStrike">
              <a:latin typeface="Arial"/>
            </a:endParaRPr>
          </a:p>
        </p:txBody>
      </p:sp>
      <p:sp>
        <p:nvSpPr>
          <p:cNvPr id="387" name="PlaceHolder 4"/>
          <p:cNvSpPr txBox="1"/>
          <p:nvPr/>
        </p:nvSpPr>
        <p:spPr>
          <a:xfrm>
            <a:off x="115200" y="1270800"/>
            <a:ext cx="6592320" cy="33048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l’opération »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388" name="Titre 1"/>
          <p:cNvSpPr/>
          <p:nvPr/>
        </p:nvSpPr>
        <p:spPr>
          <a:xfrm>
            <a:off x="457200" y="274680"/>
            <a:ext cx="8228880" cy="67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51000"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Références</a:t>
            </a:r>
            <a:br/>
            <a:r>
              <a:rPr b="0" lang="fr-FR" sz="32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</a:t>
            </a:r>
            <a:r>
              <a:rPr b="0" lang="fr-FR" sz="32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 </a:t>
            </a:r>
            <a:r>
              <a:rPr b="0" lang="fr-FR" sz="32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Nom architecte »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389" name="PlaceHolder 5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PlaceHolder 1"/>
          <p:cNvSpPr txBox="1"/>
          <p:nvPr/>
        </p:nvSpPr>
        <p:spPr>
          <a:xfrm>
            <a:off x="115200" y="1694880"/>
            <a:ext cx="6592320" cy="457704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fr-FR" sz="1200" spc="-1" strike="noStrike">
                <a:solidFill>
                  <a:srgbClr val="a6a6a6"/>
                </a:solidFill>
                <a:latin typeface="Arial"/>
                <a:ea typeface="DejaVu Sans"/>
              </a:rPr>
              <a:t>Photographie de l’opération en cours ou réalisée ou à défaut image de l’opération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391" name="PlaceHolder 2"/>
          <p:cNvSpPr txBox="1"/>
          <p:nvPr/>
        </p:nvSpPr>
        <p:spPr>
          <a:xfrm>
            <a:off x="6793920" y="1288800"/>
            <a:ext cx="2171520" cy="500112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Surface SU / SDP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Lieu d’exécution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Nature des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Mission de la maitrise d’oeuvre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l’opération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la mission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Date de début et de fin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XX/XX/XXXX – XX/XX/XXXX 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Performance énergétique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Labels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Nom du maître d’ouvrage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Référent chez le client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 dont adresse mail)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Autres informations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800" spc="-1" strike="noStrike">
              <a:latin typeface="Arial"/>
            </a:endParaRPr>
          </a:p>
        </p:txBody>
      </p:sp>
      <p:sp>
        <p:nvSpPr>
          <p:cNvPr id="392" name="PlaceHolder 3"/>
          <p:cNvSpPr txBox="1"/>
          <p:nvPr/>
        </p:nvSpPr>
        <p:spPr>
          <a:xfrm>
            <a:off x="7620480" y="274680"/>
            <a:ext cx="1065600" cy="85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fr-FR" sz="6600" spc="-1" strike="noStrike">
                <a:solidFill>
                  <a:srgbClr val="c00000"/>
                </a:solidFill>
                <a:latin typeface="Century Gothic"/>
                <a:ea typeface="Century Gothic"/>
              </a:rPr>
              <a:t>4</a:t>
            </a:r>
            <a:endParaRPr b="0" lang="fr-FR" sz="6600" spc="-1" strike="noStrike">
              <a:latin typeface="Arial"/>
            </a:endParaRPr>
          </a:p>
        </p:txBody>
      </p:sp>
      <p:sp>
        <p:nvSpPr>
          <p:cNvPr id="393" name="PlaceHolder 4"/>
          <p:cNvSpPr txBox="1"/>
          <p:nvPr/>
        </p:nvSpPr>
        <p:spPr>
          <a:xfrm>
            <a:off x="115200" y="1270800"/>
            <a:ext cx="6592320" cy="33048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l’opération »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394" name="Titre 1"/>
          <p:cNvSpPr/>
          <p:nvPr/>
        </p:nvSpPr>
        <p:spPr>
          <a:xfrm>
            <a:off x="457200" y="274680"/>
            <a:ext cx="8228880" cy="67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51000"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Références</a:t>
            </a:r>
            <a:br/>
            <a:r>
              <a:rPr b="0" lang="fr-FR" sz="32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</a:t>
            </a:r>
            <a:r>
              <a:rPr b="0" lang="fr-FR" sz="32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 </a:t>
            </a:r>
            <a:r>
              <a:rPr b="0" lang="fr-FR" sz="32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Nom architecte »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395" name="PlaceHolder 5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PlaceHolder 1"/>
          <p:cNvSpPr txBox="1"/>
          <p:nvPr/>
        </p:nvSpPr>
        <p:spPr>
          <a:xfrm>
            <a:off x="115200" y="1694880"/>
            <a:ext cx="6592320" cy="457704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fr-FR" sz="1200" spc="-1" strike="noStrike">
                <a:solidFill>
                  <a:srgbClr val="a6a6a6"/>
                </a:solidFill>
                <a:latin typeface="Arial"/>
                <a:ea typeface="DejaVu Sans"/>
              </a:rPr>
              <a:t>Photographie de l’opération en cours ou réalisée ou à défaut image de l’opération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397" name="PlaceHolder 2"/>
          <p:cNvSpPr txBox="1"/>
          <p:nvPr/>
        </p:nvSpPr>
        <p:spPr>
          <a:xfrm>
            <a:off x="6793920" y="1288800"/>
            <a:ext cx="2171520" cy="500112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Surface SU / SDP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Lieu d’exécution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Nature des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Mission de la maitrise d’oeuvre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l’opération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la mission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Date de début et de fin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XX/XX/XXXX – XX/XX/XXXX 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Performance énergétique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Labels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Nom du maître d’ouvrage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Référent chez le client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 dont adresse mail)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Autres informations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800" spc="-1" strike="noStrike">
              <a:latin typeface="Arial"/>
            </a:endParaRPr>
          </a:p>
        </p:txBody>
      </p:sp>
      <p:sp>
        <p:nvSpPr>
          <p:cNvPr id="398" name="PlaceHolder 3"/>
          <p:cNvSpPr txBox="1"/>
          <p:nvPr/>
        </p:nvSpPr>
        <p:spPr>
          <a:xfrm>
            <a:off x="7620480" y="274680"/>
            <a:ext cx="1065600" cy="85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fr-FR" sz="6600" spc="-1" strike="noStrike">
                <a:solidFill>
                  <a:srgbClr val="c00000"/>
                </a:solidFill>
                <a:latin typeface="Century Gothic"/>
                <a:ea typeface="Century Gothic"/>
              </a:rPr>
              <a:t>5</a:t>
            </a:r>
            <a:endParaRPr b="0" lang="fr-FR" sz="6600" spc="-1" strike="noStrike">
              <a:latin typeface="Arial"/>
            </a:endParaRPr>
          </a:p>
        </p:txBody>
      </p:sp>
      <p:sp>
        <p:nvSpPr>
          <p:cNvPr id="399" name="PlaceHolder 4"/>
          <p:cNvSpPr txBox="1"/>
          <p:nvPr/>
        </p:nvSpPr>
        <p:spPr>
          <a:xfrm>
            <a:off x="115200" y="1270800"/>
            <a:ext cx="6592320" cy="33048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l’opération »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400" name="Titre 1"/>
          <p:cNvSpPr/>
          <p:nvPr/>
        </p:nvSpPr>
        <p:spPr>
          <a:xfrm>
            <a:off x="457200" y="274680"/>
            <a:ext cx="8228880" cy="67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51000"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Références</a:t>
            </a:r>
            <a:br/>
            <a:r>
              <a:rPr b="0" lang="fr-FR" sz="32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</a:t>
            </a:r>
            <a:r>
              <a:rPr b="0" lang="fr-FR" sz="32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 </a:t>
            </a:r>
            <a:r>
              <a:rPr b="0" lang="fr-FR" sz="32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Nom architecte »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01" name="PlaceHolder 5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Espace réservé du texte 2"/>
          <p:cNvSpPr/>
          <p:nvPr/>
        </p:nvSpPr>
        <p:spPr>
          <a:xfrm>
            <a:off x="726840" y="1648440"/>
            <a:ext cx="7689600" cy="356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spcBef>
                <a:spcPts val="1080"/>
              </a:spcBef>
              <a:tabLst>
                <a:tab algn="l" pos="0"/>
              </a:tabLst>
            </a:pPr>
            <a:r>
              <a:rPr b="1" lang="fr-FR" sz="5400" spc="-1" strike="noStrike">
                <a:solidFill>
                  <a:srgbClr val="8b8b8b"/>
                </a:solidFill>
                <a:latin typeface="Century Gothic"/>
                <a:ea typeface="Century Gothic"/>
              </a:rPr>
              <a:t>Références techniques composante de maitrise d’oeuvre</a:t>
            </a:r>
            <a:endParaRPr b="0" lang="fr-FR" sz="5400" spc="-1" strike="noStrike">
              <a:latin typeface="Arial"/>
            </a:endParaRPr>
          </a:p>
        </p:txBody>
      </p:sp>
      <p:sp>
        <p:nvSpPr>
          <p:cNvPr id="403" name="ZoneTexte 1"/>
          <p:cNvSpPr/>
          <p:nvPr/>
        </p:nvSpPr>
        <p:spPr>
          <a:xfrm>
            <a:off x="864000" y="5209560"/>
            <a:ext cx="485496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fr-FR" sz="1600" spc="-1" strike="noStrike">
                <a:solidFill>
                  <a:srgbClr val="ff0000"/>
                </a:solidFill>
                <a:latin typeface="Century Gothic"/>
                <a:ea typeface="DejaVu Sans"/>
              </a:rPr>
              <a:t>Seules les 5 premières références seront analysées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04" name="PlaceHolder 1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4" name="Tableau 9"/>
          <p:cNvGraphicFramePr/>
          <p:nvPr/>
        </p:nvGraphicFramePr>
        <p:xfrm>
          <a:off x="132120" y="1523160"/>
          <a:ext cx="8310240" cy="3652200"/>
        </p:xfrm>
        <a:graphic>
          <a:graphicData uri="http://schemas.openxmlformats.org/drawingml/2006/table">
            <a:tbl>
              <a:tblPr/>
              <a:tblGrid>
                <a:gridCol w="333000"/>
                <a:gridCol w="2358720"/>
                <a:gridCol w="806040"/>
                <a:gridCol w="533160"/>
                <a:gridCol w="533160"/>
                <a:gridCol w="806040"/>
                <a:gridCol w="533160"/>
                <a:gridCol w="533160"/>
                <a:gridCol w="806040"/>
                <a:gridCol w="533160"/>
                <a:gridCol w="534960"/>
              </a:tblGrid>
              <a:tr h="189000">
                <a:tc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Opérateur économique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Année 2022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Effectif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dont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Année 2021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Effectif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dont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Année 2020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Effectif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dont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solidFill>
                      <a:srgbClr val="ededed"/>
                    </a:solidFill>
                  </a:tcPr>
                </a:tc>
              </a:tr>
              <a:tr h="189000">
                <a:tc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CA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cadres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CA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cadres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CA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cadres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189000">
                <a:tc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1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189000">
                <a:tc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2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189000">
                <a:tc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3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189000">
                <a:tc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4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189000">
                <a:tc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5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189000">
                <a:tc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6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189000">
                <a:tc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7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189000">
                <a:tc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8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189000">
                <a:tc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9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196200">
                <a:tc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10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ff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 lIns="12240" rIns="1224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8000"/>
                          </a:solidFill>
                          <a:latin typeface="Century Gothic"/>
                          <a:ea typeface="Century Gothic"/>
                        </a:rPr>
                        <a:t> 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196200">
                <a:tc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11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196200">
                <a:tc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12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196200">
                <a:tc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13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196200">
                <a:tc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14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196200">
                <a:tc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15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196200">
                <a:tc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16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  <a:tr h="200160">
                <a:tc gridSpan="2">
                  <a:txBody>
                    <a:bodyPr lIns="12240" rIns="1224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fr-FR" sz="1100" spc="-1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</a:rPr>
                        <a:t>Total:</a:t>
                      </a:r>
                      <a:endParaRPr b="0" lang="fr-FR" sz="1100" spc="-1" strike="noStrike">
                        <a:latin typeface="Arial"/>
                      </a:endParaRPr>
                    </a:p>
                  </a:txBody>
                  <a:tcPr marL="12240" marR="12240">
                    <a:lnR w="12240">
                      <a:solidFill>
                        <a:srgbClr val="000000"/>
                      </a:solidFill>
                    </a:lnR>
                    <a:noFill/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ae3f3"/>
                    </a:solidFill>
                  </a:tcPr>
                </a:tc>
                <a:tc>
                  <a:tcPr marL="12240" marR="12240">
                    <a:lnL w="1224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  <a:tc>
                  <a:tcPr marL="12240" marR="12240">
                    <a:lnL w="648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deded"/>
                    </a:solidFill>
                  </a:tcPr>
                </a:tc>
              </a:tr>
            </a:tbl>
          </a:graphicData>
        </a:graphic>
      </p:graphicFrame>
      <p:sp>
        <p:nvSpPr>
          <p:cNvPr id="325" name="PlaceHolder 1"/>
          <p:cNvSpPr/>
          <p:nvPr/>
        </p:nvSpPr>
        <p:spPr>
          <a:xfrm>
            <a:off x="132120" y="60840"/>
            <a:ext cx="7884720" cy="98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>
              <a:lnSpc>
                <a:spcPct val="9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entury Gothic"/>
                <a:ea typeface="Times New Roman"/>
              </a:rPr>
              <a:t>Chiffres d’affaires et effectifs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326" name="PlaceHolder 1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PlaceHolder 1"/>
          <p:cNvSpPr txBox="1"/>
          <p:nvPr/>
        </p:nvSpPr>
        <p:spPr>
          <a:xfrm>
            <a:off x="115200" y="1694880"/>
            <a:ext cx="6592320" cy="457704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fr-FR" sz="1200" spc="-1" strike="noStrike">
                <a:solidFill>
                  <a:srgbClr val="a6a6a6"/>
                </a:solidFill>
                <a:latin typeface="Arial"/>
                <a:ea typeface="DejaVu Sans"/>
              </a:rPr>
              <a:t>Photographie de l’opération en cours ou réalisée ou à défaut image de l’opération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406" name="PlaceHolder 2"/>
          <p:cNvSpPr txBox="1"/>
          <p:nvPr/>
        </p:nvSpPr>
        <p:spPr>
          <a:xfrm>
            <a:off x="6793920" y="1288800"/>
            <a:ext cx="2171520" cy="500112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Surface SU / SDP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Lieu d’exécution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Nature des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Mission de la maitrise d’oeuvre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l’opération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la mission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Date de début et de fin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XX/XX/XXXX – XX/XX/XXXX 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Performance énergétique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Labels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Nom du maître d’ouvrage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Référent chez le client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 dont adresse mail)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Autres informations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800" spc="-1" strike="noStrike">
              <a:latin typeface="Arial"/>
            </a:endParaRPr>
          </a:p>
        </p:txBody>
      </p:sp>
      <p:sp>
        <p:nvSpPr>
          <p:cNvPr id="407" name="PlaceHolder 3"/>
          <p:cNvSpPr txBox="1"/>
          <p:nvPr/>
        </p:nvSpPr>
        <p:spPr>
          <a:xfrm>
            <a:off x="7620480" y="274680"/>
            <a:ext cx="1065600" cy="85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fr-FR" sz="6600" spc="-1" strike="noStrike">
                <a:solidFill>
                  <a:srgbClr val="0070c0"/>
                </a:solidFill>
                <a:latin typeface="Century Gothic"/>
                <a:ea typeface="Century Gothic"/>
              </a:rPr>
              <a:t>1</a:t>
            </a:r>
            <a:endParaRPr b="0" lang="fr-FR" sz="6600" spc="-1" strike="noStrike">
              <a:latin typeface="Arial"/>
            </a:endParaRPr>
          </a:p>
        </p:txBody>
      </p:sp>
      <p:sp>
        <p:nvSpPr>
          <p:cNvPr id="408" name="PlaceHolder 4"/>
          <p:cNvSpPr txBox="1"/>
          <p:nvPr/>
        </p:nvSpPr>
        <p:spPr>
          <a:xfrm>
            <a:off x="115200" y="1270800"/>
            <a:ext cx="6592320" cy="33048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l’opération »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409" name="Titre 1"/>
          <p:cNvSpPr/>
          <p:nvPr/>
        </p:nvSpPr>
        <p:spPr>
          <a:xfrm>
            <a:off x="457200" y="274680"/>
            <a:ext cx="8228880" cy="67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51000"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Références</a:t>
            </a:r>
            <a:br/>
            <a:r>
              <a:rPr b="0" lang="fr-FR" sz="3200" spc="-1" strike="noStrike">
                <a:solidFill>
                  <a:srgbClr val="0070c0"/>
                </a:solidFill>
                <a:latin typeface="Century Gothic"/>
                <a:ea typeface="Century Gothic"/>
              </a:rPr>
              <a:t>« Nom opérateur »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10" name="PlaceHolder 5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 txBox="1"/>
          <p:nvPr/>
        </p:nvSpPr>
        <p:spPr>
          <a:xfrm>
            <a:off x="115200" y="1694880"/>
            <a:ext cx="6592320" cy="457704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fr-FR" sz="1200" spc="-1" strike="noStrike">
                <a:solidFill>
                  <a:srgbClr val="a6a6a6"/>
                </a:solidFill>
                <a:latin typeface="Arial"/>
                <a:ea typeface="DejaVu Sans"/>
              </a:rPr>
              <a:t>Photographie de l’opération en cours ou réalisée ou à défaut image de l’opération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412" name="PlaceHolder 2"/>
          <p:cNvSpPr txBox="1"/>
          <p:nvPr/>
        </p:nvSpPr>
        <p:spPr>
          <a:xfrm>
            <a:off x="6793920" y="1288800"/>
            <a:ext cx="2171520" cy="500112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Surface SU / SDP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Lieu d’exécution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Nature des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Mission de la maitrise d’oeuvre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l’opération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la mission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Date de début et de fin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XX/XX/XXXX – XX/XX/XXXX 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Performance énergétique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Labels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Nom du maître d’ouvrage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Référent chez le client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 dont adresse mail)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Autres informations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800" spc="-1" strike="noStrike">
              <a:latin typeface="Arial"/>
            </a:endParaRPr>
          </a:p>
        </p:txBody>
      </p:sp>
      <p:sp>
        <p:nvSpPr>
          <p:cNvPr id="413" name="PlaceHolder 3"/>
          <p:cNvSpPr txBox="1"/>
          <p:nvPr/>
        </p:nvSpPr>
        <p:spPr>
          <a:xfrm>
            <a:off x="7620480" y="274680"/>
            <a:ext cx="1065600" cy="85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fr-FR" sz="6600" spc="-1" strike="noStrike">
                <a:solidFill>
                  <a:srgbClr val="0070c0"/>
                </a:solidFill>
                <a:latin typeface="Century Gothic"/>
                <a:ea typeface="Century Gothic"/>
              </a:rPr>
              <a:t>2</a:t>
            </a:r>
            <a:endParaRPr b="0" lang="fr-FR" sz="6600" spc="-1" strike="noStrike">
              <a:latin typeface="Arial"/>
            </a:endParaRPr>
          </a:p>
        </p:txBody>
      </p:sp>
      <p:sp>
        <p:nvSpPr>
          <p:cNvPr id="414" name="PlaceHolder 4"/>
          <p:cNvSpPr txBox="1"/>
          <p:nvPr/>
        </p:nvSpPr>
        <p:spPr>
          <a:xfrm>
            <a:off x="115200" y="1270800"/>
            <a:ext cx="6592320" cy="33048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l’opération »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415" name="Titre 1"/>
          <p:cNvSpPr/>
          <p:nvPr/>
        </p:nvSpPr>
        <p:spPr>
          <a:xfrm>
            <a:off x="457200" y="274680"/>
            <a:ext cx="8228880" cy="67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51000"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Références</a:t>
            </a:r>
            <a:br/>
            <a:r>
              <a:rPr b="0" lang="fr-FR" sz="3200" spc="-1" strike="noStrike">
                <a:solidFill>
                  <a:srgbClr val="0070c0"/>
                </a:solidFill>
                <a:latin typeface="Century Gothic"/>
                <a:ea typeface="Century Gothic"/>
              </a:rPr>
              <a:t>« Nom opérateur »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16" name="PlaceHolder 5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PlaceHolder 1"/>
          <p:cNvSpPr txBox="1"/>
          <p:nvPr/>
        </p:nvSpPr>
        <p:spPr>
          <a:xfrm>
            <a:off x="115200" y="1694880"/>
            <a:ext cx="6592320" cy="457704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fr-FR" sz="1200" spc="-1" strike="noStrike">
                <a:solidFill>
                  <a:srgbClr val="a6a6a6"/>
                </a:solidFill>
                <a:latin typeface="Arial"/>
                <a:ea typeface="DejaVu Sans"/>
              </a:rPr>
              <a:t>Photographie de l’opération en cours ou réalisée ou à défaut image de l’opération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418" name="PlaceHolder 2"/>
          <p:cNvSpPr txBox="1"/>
          <p:nvPr/>
        </p:nvSpPr>
        <p:spPr>
          <a:xfrm>
            <a:off x="6793920" y="1288800"/>
            <a:ext cx="2171520" cy="500112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Surface SU / SDP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Lieu d’exécution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Nature des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Mission de la maitrise d’oeuvre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l’opération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la mission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Date de début et de fin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XX/XX/XXXX – XX/XX/XXXX 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Performance énergétique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Labels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Nom du maître d’ouvrage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Référent chez le client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 dont adresse mail)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Autres informations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800" spc="-1" strike="noStrike">
              <a:latin typeface="Arial"/>
            </a:endParaRPr>
          </a:p>
        </p:txBody>
      </p:sp>
      <p:sp>
        <p:nvSpPr>
          <p:cNvPr id="419" name="PlaceHolder 3"/>
          <p:cNvSpPr txBox="1"/>
          <p:nvPr/>
        </p:nvSpPr>
        <p:spPr>
          <a:xfrm>
            <a:off x="7620480" y="274680"/>
            <a:ext cx="1065600" cy="85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fr-FR" sz="6600" spc="-1" strike="noStrike">
                <a:solidFill>
                  <a:srgbClr val="0070c0"/>
                </a:solidFill>
                <a:latin typeface="Century Gothic"/>
                <a:ea typeface="Century Gothic"/>
              </a:rPr>
              <a:t>3</a:t>
            </a:r>
            <a:endParaRPr b="0" lang="fr-FR" sz="6600" spc="-1" strike="noStrike">
              <a:latin typeface="Arial"/>
            </a:endParaRPr>
          </a:p>
        </p:txBody>
      </p:sp>
      <p:sp>
        <p:nvSpPr>
          <p:cNvPr id="420" name="PlaceHolder 4"/>
          <p:cNvSpPr txBox="1"/>
          <p:nvPr/>
        </p:nvSpPr>
        <p:spPr>
          <a:xfrm>
            <a:off x="115200" y="1270800"/>
            <a:ext cx="6592320" cy="33048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l’opération »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421" name="Titre 1"/>
          <p:cNvSpPr/>
          <p:nvPr/>
        </p:nvSpPr>
        <p:spPr>
          <a:xfrm>
            <a:off x="457200" y="274680"/>
            <a:ext cx="8228880" cy="67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51000"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Références</a:t>
            </a:r>
            <a:br/>
            <a:r>
              <a:rPr b="0" lang="fr-FR" sz="3200" spc="-1" strike="noStrike">
                <a:solidFill>
                  <a:srgbClr val="0070c0"/>
                </a:solidFill>
                <a:latin typeface="Century Gothic"/>
                <a:ea typeface="Century Gothic"/>
              </a:rPr>
              <a:t>« Nom opérateur »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22" name="PlaceHolder 5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 txBox="1"/>
          <p:nvPr/>
        </p:nvSpPr>
        <p:spPr>
          <a:xfrm>
            <a:off x="115200" y="1694880"/>
            <a:ext cx="6592320" cy="457704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fr-FR" sz="1200" spc="-1" strike="noStrike">
                <a:solidFill>
                  <a:srgbClr val="a6a6a6"/>
                </a:solidFill>
                <a:latin typeface="Arial"/>
                <a:ea typeface="DejaVu Sans"/>
              </a:rPr>
              <a:t>Photographie de l’opération en cours ou réalisée ou à défaut image de l’opération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424" name="PlaceHolder 2"/>
          <p:cNvSpPr txBox="1"/>
          <p:nvPr/>
        </p:nvSpPr>
        <p:spPr>
          <a:xfrm>
            <a:off x="6793920" y="1288800"/>
            <a:ext cx="2171520" cy="500112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Surface SU / SDP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Lieu d’exécution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Nature des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Mission de la maitrise d’oeuvre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l’opération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la mission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Date de début et de fin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XX/XX/XXXX – XX/XX/XXXX 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Performance énergétique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Labels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Nom du maître d’ouvrage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Référent chez le client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 dont adresse mail)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Autres informations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800" spc="-1" strike="noStrike">
              <a:latin typeface="Arial"/>
            </a:endParaRPr>
          </a:p>
        </p:txBody>
      </p:sp>
      <p:sp>
        <p:nvSpPr>
          <p:cNvPr id="425" name="PlaceHolder 3"/>
          <p:cNvSpPr txBox="1"/>
          <p:nvPr/>
        </p:nvSpPr>
        <p:spPr>
          <a:xfrm>
            <a:off x="7620480" y="274680"/>
            <a:ext cx="1065600" cy="85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fr-FR" sz="6600" spc="-1" strike="noStrike">
                <a:solidFill>
                  <a:srgbClr val="0070c0"/>
                </a:solidFill>
                <a:latin typeface="Century Gothic"/>
                <a:ea typeface="Century Gothic"/>
              </a:rPr>
              <a:t>4</a:t>
            </a:r>
            <a:endParaRPr b="0" lang="fr-FR" sz="6600" spc="-1" strike="noStrike">
              <a:latin typeface="Arial"/>
            </a:endParaRPr>
          </a:p>
        </p:txBody>
      </p:sp>
      <p:sp>
        <p:nvSpPr>
          <p:cNvPr id="426" name="PlaceHolder 4"/>
          <p:cNvSpPr txBox="1"/>
          <p:nvPr/>
        </p:nvSpPr>
        <p:spPr>
          <a:xfrm>
            <a:off x="115200" y="1270800"/>
            <a:ext cx="6592320" cy="33048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l’opération »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427" name="Titre 1"/>
          <p:cNvSpPr/>
          <p:nvPr/>
        </p:nvSpPr>
        <p:spPr>
          <a:xfrm>
            <a:off x="457200" y="274680"/>
            <a:ext cx="8228880" cy="67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51000"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Références</a:t>
            </a:r>
            <a:br/>
            <a:r>
              <a:rPr b="0" lang="fr-FR" sz="3200" spc="-1" strike="noStrike">
                <a:solidFill>
                  <a:srgbClr val="0070c0"/>
                </a:solidFill>
                <a:latin typeface="Century Gothic"/>
                <a:ea typeface="Century Gothic"/>
              </a:rPr>
              <a:t>« Nom opérateur »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28" name="PlaceHolder 5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PlaceHolder 1"/>
          <p:cNvSpPr txBox="1"/>
          <p:nvPr/>
        </p:nvSpPr>
        <p:spPr>
          <a:xfrm>
            <a:off x="115200" y="1694880"/>
            <a:ext cx="6592320" cy="457704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fr-FR" sz="1200" spc="-1" strike="noStrike">
                <a:solidFill>
                  <a:srgbClr val="a6a6a6"/>
                </a:solidFill>
                <a:latin typeface="Arial"/>
                <a:ea typeface="DejaVu Sans"/>
              </a:rPr>
              <a:t>Photographie de l’opération en cours ou réalisée ou à défaut image de l’opération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430" name="PlaceHolder 2"/>
          <p:cNvSpPr txBox="1"/>
          <p:nvPr/>
        </p:nvSpPr>
        <p:spPr>
          <a:xfrm>
            <a:off x="6793920" y="1288800"/>
            <a:ext cx="2171520" cy="500112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Surface SU / SDP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Lieu d’exécution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Nature des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Mission de la maitrise d’oeuvre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l’opération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Montant de la mission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 € HT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Date de début et de fin travaux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XX/XX/XXXX – XX/XX/XXXX 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Performance énergétique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Labels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Nom du maître d’ouvrage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Référent chez le client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 dont adresse mail)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Autres informations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(À compléter)</a:t>
            </a:r>
            <a:endParaRPr b="0" lang="fr-FR" sz="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800" spc="-1" strike="noStrike">
              <a:latin typeface="Arial"/>
            </a:endParaRPr>
          </a:p>
        </p:txBody>
      </p:sp>
      <p:sp>
        <p:nvSpPr>
          <p:cNvPr id="431" name="PlaceHolder 3"/>
          <p:cNvSpPr txBox="1"/>
          <p:nvPr/>
        </p:nvSpPr>
        <p:spPr>
          <a:xfrm>
            <a:off x="7620480" y="274680"/>
            <a:ext cx="1065600" cy="85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fr-FR" sz="6600" spc="-1" strike="noStrike">
                <a:solidFill>
                  <a:srgbClr val="0070c0"/>
                </a:solidFill>
                <a:latin typeface="Century Gothic"/>
                <a:ea typeface="Century Gothic"/>
              </a:rPr>
              <a:t>5</a:t>
            </a:r>
            <a:endParaRPr b="0" lang="fr-FR" sz="6600" spc="-1" strike="noStrike">
              <a:latin typeface="Arial"/>
            </a:endParaRPr>
          </a:p>
        </p:txBody>
      </p:sp>
      <p:sp>
        <p:nvSpPr>
          <p:cNvPr id="432" name="PlaceHolder 4"/>
          <p:cNvSpPr txBox="1"/>
          <p:nvPr/>
        </p:nvSpPr>
        <p:spPr>
          <a:xfrm>
            <a:off x="115200" y="1270800"/>
            <a:ext cx="6592320" cy="330480"/>
          </a:xfrm>
          <a:prstGeom prst="rect">
            <a:avLst/>
          </a:prstGeom>
          <a:noFill/>
          <a:ln w="3240">
            <a:solidFill>
              <a:srgbClr val="000000"/>
            </a:solidFill>
            <a:round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1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l’opération »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433" name="Titre 1"/>
          <p:cNvSpPr/>
          <p:nvPr/>
        </p:nvSpPr>
        <p:spPr>
          <a:xfrm>
            <a:off x="457200" y="274680"/>
            <a:ext cx="8228880" cy="67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51000"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Références</a:t>
            </a:r>
            <a:br/>
            <a:r>
              <a:rPr b="0" lang="fr-FR" sz="3200" spc="-1" strike="noStrike">
                <a:solidFill>
                  <a:srgbClr val="0070c0"/>
                </a:solidFill>
                <a:latin typeface="Century Gothic"/>
                <a:ea typeface="Century Gothic"/>
              </a:rPr>
              <a:t>« Nom opérateur »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434" name="PlaceHolder 5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PlaceHolder 1"/>
          <p:cNvSpPr txBox="1"/>
          <p:nvPr/>
        </p:nvSpPr>
        <p:spPr>
          <a:xfrm>
            <a:off x="132120" y="60840"/>
            <a:ext cx="7884720" cy="98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>
              <a:lnSpc>
                <a:spcPct val="9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entury Gothic"/>
                <a:ea typeface="Times New Roman"/>
              </a:rPr>
              <a:t>Présentation de l’équipe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36" name="PlaceHolder 2"/>
          <p:cNvSpPr txBox="1"/>
          <p:nvPr/>
        </p:nvSpPr>
        <p:spPr>
          <a:xfrm>
            <a:off x="6458040" y="6356520"/>
            <a:ext cx="205524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C628330A-D217-440A-A2CB-E3DDE9B75E29}" type="slidenum"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&lt;numéro&gt;</a:t>
            </a:fld>
            <a:endParaRPr b="0" lang="fr-FR" sz="900" spc="-1" strike="noStrike">
              <a:latin typeface="Times New Roman"/>
            </a:endParaRPr>
          </a:p>
        </p:txBody>
      </p:sp>
      <p:sp>
        <p:nvSpPr>
          <p:cNvPr id="437" name="Espace réservé du texte 2"/>
          <p:cNvSpPr/>
          <p:nvPr/>
        </p:nvSpPr>
        <p:spPr>
          <a:xfrm>
            <a:off x="726840" y="2975760"/>
            <a:ext cx="7689600" cy="90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  <a:spcBef>
                <a:spcPts val="1080"/>
              </a:spcBef>
              <a:tabLst>
                <a:tab algn="l" pos="0"/>
              </a:tabLst>
            </a:pPr>
            <a:r>
              <a:rPr b="1" lang="fr-FR" sz="5400" spc="-1" strike="noStrike">
                <a:solidFill>
                  <a:srgbClr val="8b8b8b"/>
                </a:solidFill>
                <a:latin typeface="Century Gothic"/>
                <a:ea typeface="Century Gothic"/>
              </a:rPr>
              <a:t>Texte libre</a:t>
            </a:r>
            <a:endParaRPr b="0" lang="fr-FR" sz="5400" spc="-1" strike="noStrike">
              <a:latin typeface="Arial"/>
            </a:endParaRPr>
          </a:p>
        </p:txBody>
      </p:sp>
      <p:sp>
        <p:nvSpPr>
          <p:cNvPr id="438" name="ZoneTexte 4"/>
          <p:cNvSpPr/>
          <p:nvPr/>
        </p:nvSpPr>
        <p:spPr>
          <a:xfrm>
            <a:off x="2346120" y="3882240"/>
            <a:ext cx="444960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i="1" lang="fr-FR" sz="1600" spc="-1" strike="noStrike">
                <a:solidFill>
                  <a:srgbClr val="ff0000"/>
                </a:solidFill>
                <a:latin typeface="Century Gothic"/>
                <a:ea typeface="DejaVu Sans"/>
              </a:rPr>
              <a:t>3 pages maximum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FR" sz="1600" spc="-1" strike="noStrike">
                <a:solidFill>
                  <a:srgbClr val="ff0000"/>
                </a:solidFill>
                <a:latin typeface="Century Gothic"/>
                <a:ea typeface="DejaVu Sans"/>
              </a:rPr>
              <a:t>Seules les 3 premières pages seront analysées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39" name="Espace réservé du pied de page 5"/>
          <p:cNvSpPr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PlaceHolder 1"/>
          <p:cNvSpPr txBox="1"/>
          <p:nvPr/>
        </p:nvSpPr>
        <p:spPr>
          <a:xfrm>
            <a:off x="132120" y="60840"/>
            <a:ext cx="7884720" cy="98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>
              <a:lnSpc>
                <a:spcPct val="9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entury Gothic"/>
                <a:ea typeface="Times New Roman"/>
              </a:rPr>
              <a:t>Présentation de l’équipe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41" name="PlaceHolder 2"/>
          <p:cNvSpPr txBox="1"/>
          <p:nvPr/>
        </p:nvSpPr>
        <p:spPr>
          <a:xfrm>
            <a:off x="6458040" y="6356520"/>
            <a:ext cx="205524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F1AB62D7-1672-4A1C-BDAE-5A1790ECA7F2}" type="slidenum"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&lt;numéro&gt;</a:t>
            </a:fld>
            <a:endParaRPr b="0" lang="fr-FR" sz="900" spc="-1" strike="noStrike">
              <a:latin typeface="Times New Roman"/>
            </a:endParaRPr>
          </a:p>
        </p:txBody>
      </p:sp>
      <p:sp>
        <p:nvSpPr>
          <p:cNvPr id="442" name="Espace réservé du pied de page 5"/>
          <p:cNvSpPr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PlaceHolder 1"/>
          <p:cNvSpPr txBox="1"/>
          <p:nvPr/>
        </p:nvSpPr>
        <p:spPr>
          <a:xfrm>
            <a:off x="132120" y="60840"/>
            <a:ext cx="7884720" cy="98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>
              <a:lnSpc>
                <a:spcPct val="9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entury Gothic"/>
                <a:ea typeface="Times New Roman"/>
              </a:rPr>
              <a:t>Présentation de l’équipe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44" name="PlaceHolder 2"/>
          <p:cNvSpPr txBox="1"/>
          <p:nvPr/>
        </p:nvSpPr>
        <p:spPr>
          <a:xfrm>
            <a:off x="6458040" y="6356520"/>
            <a:ext cx="205524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E0BCCCD6-EB7C-4985-A03E-C136B897B81F}" type="slidenum"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&lt;numéro&gt;</a:t>
            </a:fld>
            <a:endParaRPr b="0" lang="fr-FR" sz="900" spc="-1" strike="noStrike">
              <a:latin typeface="Times New Roman"/>
            </a:endParaRPr>
          </a:p>
        </p:txBody>
      </p:sp>
      <p:sp>
        <p:nvSpPr>
          <p:cNvPr id="445" name="Espace réservé du pied de page 5"/>
          <p:cNvSpPr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 txBox="1"/>
          <p:nvPr/>
        </p:nvSpPr>
        <p:spPr>
          <a:xfrm>
            <a:off x="132120" y="60840"/>
            <a:ext cx="7884720" cy="98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>
              <a:lnSpc>
                <a:spcPct val="9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Century Gothic"/>
                <a:ea typeface="Times New Roman"/>
              </a:rPr>
              <a:t>Compétences des prestataires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328" name="ZoneTexte 2"/>
          <p:cNvSpPr/>
          <p:nvPr/>
        </p:nvSpPr>
        <p:spPr>
          <a:xfrm>
            <a:off x="2685960" y="2878920"/>
            <a:ext cx="37702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entury Gothic"/>
                <a:ea typeface="DejaVu Sans"/>
              </a:rPr>
              <a:t>Selon trames ci-dessous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329" name="Flèche vers le bas 6"/>
          <p:cNvSpPr/>
          <p:nvPr/>
        </p:nvSpPr>
        <p:spPr>
          <a:xfrm>
            <a:off x="4099320" y="3477240"/>
            <a:ext cx="943200" cy="9763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0" name="PlaceHolder 2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  <p:sp>
        <p:nvSpPr>
          <p:cNvPr id="331" name="PlaceHolder 3"/>
          <p:cNvSpPr txBox="1"/>
          <p:nvPr/>
        </p:nvSpPr>
        <p:spPr>
          <a:xfrm>
            <a:off x="6458040" y="6356520"/>
            <a:ext cx="205524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14833DCC-AF28-4922-8652-1175248A6844}" type="slidenum"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3</a:t>
            </a:fld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 txBox="1"/>
          <p:nvPr/>
        </p:nvSpPr>
        <p:spPr>
          <a:xfrm>
            <a:off x="691920" y="945360"/>
            <a:ext cx="6834240" cy="86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Prénom Nom</a:t>
            </a:r>
            <a:br/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l’entreprise »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33" name="PlaceHolder 2"/>
          <p:cNvSpPr txBox="1"/>
          <p:nvPr/>
        </p:nvSpPr>
        <p:spPr>
          <a:xfrm>
            <a:off x="691920" y="1915560"/>
            <a:ext cx="7992720" cy="4523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rmAutofit/>
          </a:bodyPr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Titres d’études </a:t>
            </a:r>
            <a:r>
              <a:rPr b="0" lang="fr-FR" sz="7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(Trois maximum avec date obtention du diplôme)</a:t>
            </a:r>
            <a:endParaRPr b="0" lang="fr-FR" sz="7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A </a:t>
            </a:r>
            <a:r>
              <a:rPr b="0" i="1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(diplôme et année d’obtention)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B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C</a:t>
            </a:r>
            <a:endParaRPr b="0" lang="fr-FR" sz="2000" spc="-1" strike="noStrike"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Années d’expérience dans la profession :</a:t>
            </a:r>
            <a:endParaRPr b="0" lang="fr-FR" sz="2400" spc="-1" strike="noStrike">
              <a:latin typeface="Arial"/>
            </a:endParaRPr>
          </a:p>
          <a:p>
            <a:pPr lvl="1" marL="514440" indent="-171000">
              <a:lnSpc>
                <a:spcPct val="10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 années</a:t>
            </a:r>
            <a:endParaRPr b="0" lang="fr-FR" sz="2000" spc="-1" strike="noStrike"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Expérience professionnelle </a:t>
            </a: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(Six références maximum)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1 </a:t>
            </a:r>
            <a:r>
              <a:rPr b="0" i="1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(décrit une opération sur laquelle la personne est intervenue, la date et le contenu de son intervention)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2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3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4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5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6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34" name="ZoneTexte 7"/>
          <p:cNvSpPr/>
          <p:nvPr/>
        </p:nvSpPr>
        <p:spPr>
          <a:xfrm>
            <a:off x="691920" y="570240"/>
            <a:ext cx="75744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Compétence: </a:t>
            </a:r>
            <a:r>
              <a:rPr b="0" i="1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 </a:t>
            </a:r>
            <a:r>
              <a:rPr b="0" i="1" lang="fr-FR" sz="14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Architecte mandataire DPLG 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335" name="PlaceHolder 3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 txBox="1"/>
          <p:nvPr/>
        </p:nvSpPr>
        <p:spPr>
          <a:xfrm>
            <a:off x="720000" y="1078200"/>
            <a:ext cx="6834240" cy="86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Prénom Nom</a:t>
            </a:r>
            <a:br/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l’entreprise »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37" name="PlaceHolder 2"/>
          <p:cNvSpPr txBox="1"/>
          <p:nvPr/>
        </p:nvSpPr>
        <p:spPr>
          <a:xfrm>
            <a:off x="691920" y="1915560"/>
            <a:ext cx="7992720" cy="4523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rmAutofit/>
          </a:bodyPr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Titres d’études </a:t>
            </a:r>
            <a:r>
              <a:rPr b="0" lang="fr-FR" sz="7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(Trois maximum avec date obtention du diplôme)</a:t>
            </a:r>
            <a:endParaRPr b="0" lang="fr-FR" sz="7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A </a:t>
            </a:r>
            <a:r>
              <a:rPr b="0" i="1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(diplôme et année d’obtention)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B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C</a:t>
            </a:r>
            <a:endParaRPr b="0" lang="fr-FR" sz="2000" spc="-1" strike="noStrike"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Années d’expérience dans la profession :</a:t>
            </a:r>
            <a:endParaRPr b="0" lang="fr-FR" sz="2400" spc="-1" strike="noStrike">
              <a:latin typeface="Arial"/>
            </a:endParaRPr>
          </a:p>
          <a:p>
            <a:pPr lvl="1" marL="514440" indent="-171000">
              <a:lnSpc>
                <a:spcPct val="10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 années</a:t>
            </a:r>
            <a:endParaRPr b="0" lang="fr-FR" sz="2000" spc="-1" strike="noStrike"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Expérience professionnelle </a:t>
            </a: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(Six références maximum)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1 </a:t>
            </a:r>
            <a:r>
              <a:rPr b="0" i="1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(décrit une opération sur laquelle la personne est intervenue, la date et le contenu de son intervention)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2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3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4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5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6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38" name="ZoneTexte 7"/>
          <p:cNvSpPr/>
          <p:nvPr/>
        </p:nvSpPr>
        <p:spPr>
          <a:xfrm>
            <a:off x="711720" y="580320"/>
            <a:ext cx="783468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Compétence: </a:t>
            </a:r>
            <a:r>
              <a:rPr b="0" i="1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 </a:t>
            </a:r>
            <a:r>
              <a:rPr b="0" i="1" lang="fr-FR" sz="14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Architecte du patrimoine  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339" name="PlaceHolder 3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 txBox="1"/>
          <p:nvPr/>
        </p:nvSpPr>
        <p:spPr>
          <a:xfrm>
            <a:off x="691920" y="945360"/>
            <a:ext cx="6834240" cy="86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Prénom Nom</a:t>
            </a:r>
            <a:br/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l’entreprise »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41" name="PlaceHolder 2"/>
          <p:cNvSpPr txBox="1"/>
          <p:nvPr/>
        </p:nvSpPr>
        <p:spPr>
          <a:xfrm>
            <a:off x="691920" y="1915560"/>
            <a:ext cx="7992720" cy="4523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rmAutofit/>
          </a:bodyPr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Titres d’études </a:t>
            </a:r>
            <a:r>
              <a:rPr b="0" lang="fr-FR" sz="7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(Trois maximum avec date obtention du diplôme)</a:t>
            </a:r>
            <a:endParaRPr b="0" lang="fr-FR" sz="7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A </a:t>
            </a:r>
            <a:r>
              <a:rPr b="0" i="1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(diplôme et année d’obtention)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B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C</a:t>
            </a:r>
            <a:endParaRPr b="0" lang="fr-FR" sz="2000" spc="-1" strike="noStrike"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Années d’expérience dans la profession :</a:t>
            </a:r>
            <a:endParaRPr b="0" lang="fr-FR" sz="2400" spc="-1" strike="noStrike">
              <a:latin typeface="Arial"/>
            </a:endParaRPr>
          </a:p>
          <a:p>
            <a:pPr lvl="1" marL="514440" indent="-171000">
              <a:lnSpc>
                <a:spcPct val="10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 années</a:t>
            </a:r>
            <a:endParaRPr b="0" lang="fr-FR" sz="2000" spc="-1" strike="noStrike"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Expérience professionnelle </a:t>
            </a: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(Six références maximum)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1 </a:t>
            </a:r>
            <a:r>
              <a:rPr b="0" i="1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(décrit une opération sur laquelle la personne est intervenue, la date et le contenu de son intervention)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2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3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4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5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6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42" name="ZoneTexte 7"/>
          <p:cNvSpPr/>
          <p:nvPr/>
        </p:nvSpPr>
        <p:spPr>
          <a:xfrm>
            <a:off x="691920" y="570240"/>
            <a:ext cx="75744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Compétence: </a:t>
            </a:r>
            <a:r>
              <a:rPr b="0" i="1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 </a:t>
            </a:r>
            <a:r>
              <a:rPr b="0" i="1" lang="fr-FR" sz="14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Ingénierie électricité courants forts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343" name="PlaceHolder 3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 txBox="1"/>
          <p:nvPr/>
        </p:nvSpPr>
        <p:spPr>
          <a:xfrm>
            <a:off x="691920" y="945360"/>
            <a:ext cx="6834240" cy="86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Prénom Nom</a:t>
            </a:r>
            <a:br/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l’entreprise »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45" name="PlaceHolder 2"/>
          <p:cNvSpPr txBox="1"/>
          <p:nvPr/>
        </p:nvSpPr>
        <p:spPr>
          <a:xfrm>
            <a:off x="691920" y="1915560"/>
            <a:ext cx="7992720" cy="4523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rmAutofit/>
          </a:bodyPr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Titres d’études </a:t>
            </a:r>
            <a:r>
              <a:rPr b="0" lang="fr-FR" sz="7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(Trois maximum avec date obtention du diplôme)</a:t>
            </a:r>
            <a:endParaRPr b="0" lang="fr-FR" sz="7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A </a:t>
            </a:r>
            <a:r>
              <a:rPr b="0" i="1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(diplôme et année d’obtention)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B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C</a:t>
            </a:r>
            <a:endParaRPr b="0" lang="fr-FR" sz="2000" spc="-1" strike="noStrike"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Années d’expérience dans la profession :</a:t>
            </a:r>
            <a:endParaRPr b="0" lang="fr-FR" sz="2400" spc="-1" strike="noStrike">
              <a:latin typeface="Arial"/>
            </a:endParaRPr>
          </a:p>
          <a:p>
            <a:pPr lvl="1" marL="514440" indent="-171000">
              <a:lnSpc>
                <a:spcPct val="10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 années</a:t>
            </a:r>
            <a:endParaRPr b="0" lang="fr-FR" sz="2000" spc="-1" strike="noStrike"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Expérience professionnelle </a:t>
            </a: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(Six références maximum)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1 </a:t>
            </a:r>
            <a:r>
              <a:rPr b="0" i="1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(décrit une opération sur laquelle la personne est intervenue, la date et le contenu de son intervention)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2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3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4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5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6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46" name="ZoneTexte 7"/>
          <p:cNvSpPr/>
          <p:nvPr/>
        </p:nvSpPr>
        <p:spPr>
          <a:xfrm>
            <a:off x="691920" y="570240"/>
            <a:ext cx="75744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Compétence: </a:t>
            </a:r>
            <a:r>
              <a:rPr b="0" i="1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 </a:t>
            </a:r>
            <a:r>
              <a:rPr b="0" i="1" lang="fr-FR" sz="14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Ingénierie fluides CVC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347" name="PlaceHolder 3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 txBox="1"/>
          <p:nvPr/>
        </p:nvSpPr>
        <p:spPr>
          <a:xfrm>
            <a:off x="691920" y="945360"/>
            <a:ext cx="6834240" cy="86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Prénom Nom</a:t>
            </a:r>
            <a:br/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l’entreprise »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49" name="PlaceHolder 2"/>
          <p:cNvSpPr txBox="1"/>
          <p:nvPr/>
        </p:nvSpPr>
        <p:spPr>
          <a:xfrm>
            <a:off x="691920" y="1915560"/>
            <a:ext cx="7992720" cy="4523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rmAutofit/>
          </a:bodyPr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Titres d’études </a:t>
            </a:r>
            <a:r>
              <a:rPr b="0" lang="fr-FR" sz="7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(Trois maximum avec date obtention du diplôme)</a:t>
            </a:r>
            <a:endParaRPr b="0" lang="fr-FR" sz="7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A </a:t>
            </a:r>
            <a:r>
              <a:rPr b="0" i="1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(diplôme et année d’obtention)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B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C</a:t>
            </a:r>
            <a:endParaRPr b="0" lang="fr-FR" sz="2000" spc="-1" strike="noStrike"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Années d’expérience dans la profession :</a:t>
            </a:r>
            <a:endParaRPr b="0" lang="fr-FR" sz="2400" spc="-1" strike="noStrike">
              <a:latin typeface="Arial"/>
            </a:endParaRPr>
          </a:p>
          <a:p>
            <a:pPr lvl="1" marL="514440" indent="-171000">
              <a:lnSpc>
                <a:spcPct val="10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 années</a:t>
            </a:r>
            <a:endParaRPr b="0" lang="fr-FR" sz="2000" spc="-1" strike="noStrike"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Expérience professionnelle </a:t>
            </a: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(Six références maximum)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1 </a:t>
            </a:r>
            <a:r>
              <a:rPr b="0" i="1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(décrit une opération sur laquelle la personne est intervenue, la date et le contenu de son intervention)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2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3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4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5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6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50" name="ZoneTexte 7"/>
          <p:cNvSpPr/>
          <p:nvPr/>
        </p:nvSpPr>
        <p:spPr>
          <a:xfrm>
            <a:off x="691920" y="570240"/>
            <a:ext cx="75744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Compétence: </a:t>
            </a:r>
            <a:r>
              <a:rPr b="0" i="1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 </a:t>
            </a:r>
            <a:r>
              <a:rPr b="0" i="1" lang="fr-FR" sz="14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Ingénierie structure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351" name="PlaceHolder 3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 txBox="1"/>
          <p:nvPr/>
        </p:nvSpPr>
        <p:spPr>
          <a:xfrm>
            <a:off x="691920" y="945360"/>
            <a:ext cx="6834240" cy="860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Prénom Nom</a:t>
            </a:r>
            <a:br/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« nom de l’entreprise »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53" name="PlaceHolder 2"/>
          <p:cNvSpPr txBox="1"/>
          <p:nvPr/>
        </p:nvSpPr>
        <p:spPr>
          <a:xfrm>
            <a:off x="691920" y="1915560"/>
            <a:ext cx="7992720" cy="4523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rmAutofit/>
          </a:bodyPr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Titres d’études </a:t>
            </a:r>
            <a:r>
              <a:rPr b="0" lang="fr-FR" sz="7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(Trois maximum avec date obtention du diplôme)</a:t>
            </a:r>
            <a:endParaRPr b="0" lang="fr-FR" sz="7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A </a:t>
            </a:r>
            <a:r>
              <a:rPr b="0" i="1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(diplôme et année d’obtention)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B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C</a:t>
            </a:r>
            <a:endParaRPr b="0" lang="fr-FR" sz="2000" spc="-1" strike="noStrike"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Années d’expérience dans la profession :</a:t>
            </a:r>
            <a:endParaRPr b="0" lang="fr-FR" sz="2400" spc="-1" strike="noStrike">
              <a:latin typeface="Arial"/>
            </a:endParaRPr>
          </a:p>
          <a:p>
            <a:pPr lvl="1" marL="514440" indent="-171000">
              <a:lnSpc>
                <a:spcPct val="10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XX années</a:t>
            </a:r>
            <a:endParaRPr b="0" lang="fr-FR" sz="2000" spc="-1" strike="noStrike">
              <a:latin typeface="Arial"/>
            </a:endParaRPr>
          </a:p>
          <a:p>
            <a:pPr marL="171360" indent="-171000">
              <a:lnSpc>
                <a:spcPct val="90000"/>
              </a:lnSpc>
              <a:spcBef>
                <a:spcPts val="75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Expérience professionnelle </a:t>
            </a:r>
            <a:r>
              <a:rPr b="0" lang="fr-FR" sz="8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(Six références maximum)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1 </a:t>
            </a:r>
            <a:r>
              <a:rPr b="0" i="1" lang="fr-FR" sz="8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(décrit une opération sur laquelle la personne est intervenue, la date et le contenu de son intervention)</a:t>
            </a:r>
            <a:endParaRPr b="0" lang="fr-FR" sz="8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2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3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4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5</a:t>
            </a:r>
            <a:endParaRPr b="0" lang="fr-FR" sz="2000" spc="-1" strike="noStrike">
              <a:latin typeface="Arial"/>
            </a:endParaRPr>
          </a:p>
          <a:p>
            <a:pPr lvl="1" marL="514440" indent="-171000">
              <a:lnSpc>
                <a:spcPct val="90000"/>
              </a:lnSpc>
              <a:spcBef>
                <a:spcPts val="374"/>
              </a:spcBef>
              <a:buClr>
                <a:srgbClr val="ff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6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54" name="ZoneTexte 7"/>
          <p:cNvSpPr/>
          <p:nvPr/>
        </p:nvSpPr>
        <p:spPr>
          <a:xfrm>
            <a:off x="691920" y="570240"/>
            <a:ext cx="75744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Compétence: </a:t>
            </a:r>
            <a:r>
              <a:rPr b="0" i="1" lang="fr-FR" sz="20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 </a:t>
            </a:r>
            <a:r>
              <a:rPr b="0" i="1" lang="fr-FR" sz="16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Économie</a:t>
            </a:r>
            <a:r>
              <a:rPr b="0" i="1" lang="fr-FR" sz="1400" spc="-1" strike="noStrike">
                <a:solidFill>
                  <a:srgbClr val="ff0000"/>
                </a:solidFill>
                <a:latin typeface="Century Gothic"/>
                <a:ea typeface="Century Gothic"/>
              </a:rPr>
              <a:t> de la construction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355" name="PlaceHolder 3"/>
          <p:cNvSpPr txBox="1"/>
          <p:nvPr/>
        </p:nvSpPr>
        <p:spPr>
          <a:xfrm>
            <a:off x="3029040" y="6356520"/>
            <a:ext cx="3084120" cy="362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900" spc="-1" strike="noStrike">
                <a:solidFill>
                  <a:srgbClr val="8b8b8b"/>
                </a:solidFill>
                <a:latin typeface="Calibri"/>
                <a:ea typeface="DejaVu Sans"/>
              </a:rPr>
              <a:t>« Nom du groupement »</a:t>
            </a:r>
            <a:endParaRPr b="0" lang="fr-FR" sz="9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LibreOffice/7.1.8.1$Windows_X86_64 LibreOffice_project/e1f30c802c3269a1d052614453f260e49458c82c</Application>
  <AppVersion>15.0000</AppVersion>
  <Words>2109</Words>
  <Paragraphs>648</Paragraphs>
  <Company>ABILITI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2023-10-10T14:08:18Z</dcterms:created>
  <dc:creator/>
  <dc:description/>
  <cp:keywords>CASIOPE CASIOPE</cp:keywords>
  <dc:language>fr-FR</dc:language>
  <cp:lastModifiedBy/>
  <cp:revision>1</cp:revision>
  <dc:subject>Préfecture NORD - Création d'un CCZ</dc:subject>
  <dc:title>Cadre de réponse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25</vt:i4>
  </property>
</Properties>
</file>