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67" r:id="rId7"/>
    <p:sldId id="263" r:id="rId8"/>
    <p:sldId id="258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8E7EBC-0B2C-4750-A4A7-8167EAEDB531}" v="12" dt="2022-02-24T16:05:20.6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s Dubreuil" userId="0e4b0a96-7e0e-45a0-a28b-3dcdfa9a241b" providerId="ADAL" clId="{FB1D66C3-15D3-4B30-8CB0-EAD6E68E417B}"/>
    <pc:docChg chg="undo custSel addSld delSld modSld">
      <pc:chgData name="Ines Dubreuil" userId="0e4b0a96-7e0e-45a0-a28b-3dcdfa9a241b" providerId="ADAL" clId="{FB1D66C3-15D3-4B30-8CB0-EAD6E68E417B}" dt="2022-02-04T13:15:19.828" v="196" actId="1076"/>
      <pc:docMkLst>
        <pc:docMk/>
      </pc:docMkLst>
      <pc:sldChg chg="addSp modSp mod">
        <pc:chgData name="Ines Dubreuil" userId="0e4b0a96-7e0e-45a0-a28b-3dcdfa9a241b" providerId="ADAL" clId="{FB1D66C3-15D3-4B30-8CB0-EAD6E68E417B}" dt="2022-02-04T13:15:19.828" v="196" actId="1076"/>
        <pc:sldMkLst>
          <pc:docMk/>
          <pc:sldMk cId="11350006" sldId="256"/>
        </pc:sldMkLst>
        <pc:spChg chg="mod">
          <ac:chgData name="Ines Dubreuil" userId="0e4b0a96-7e0e-45a0-a28b-3dcdfa9a241b" providerId="ADAL" clId="{FB1D66C3-15D3-4B30-8CB0-EAD6E68E417B}" dt="2022-01-21T19:01:17.724" v="115" actId="20577"/>
          <ac:spMkLst>
            <pc:docMk/>
            <pc:sldMk cId="11350006" sldId="256"/>
            <ac:spMk id="3" creationId="{329A2D88-0CD1-43D0-A7CE-8E5F732D79F2}"/>
          </ac:spMkLst>
        </pc:spChg>
        <pc:spChg chg="add mod">
          <ac:chgData name="Ines Dubreuil" userId="0e4b0a96-7e0e-45a0-a28b-3dcdfa9a241b" providerId="ADAL" clId="{FB1D66C3-15D3-4B30-8CB0-EAD6E68E417B}" dt="2022-01-21T19:02:39.063" v="194" actId="13926"/>
          <ac:spMkLst>
            <pc:docMk/>
            <pc:sldMk cId="11350006" sldId="256"/>
            <ac:spMk id="5" creationId="{D8FC4DB8-4E42-4043-9170-EAE3920F238F}"/>
          </ac:spMkLst>
        </pc:spChg>
        <pc:picChg chg="add mod">
          <ac:chgData name="Ines Dubreuil" userId="0e4b0a96-7e0e-45a0-a28b-3dcdfa9a241b" providerId="ADAL" clId="{FB1D66C3-15D3-4B30-8CB0-EAD6E68E417B}" dt="2022-02-04T13:15:19.828" v="196" actId="1076"/>
          <ac:picMkLst>
            <pc:docMk/>
            <pc:sldMk cId="11350006" sldId="256"/>
            <ac:picMk id="4" creationId="{53FE90D1-8085-44B0-ACD5-69EA9ED1668E}"/>
          </ac:picMkLst>
        </pc:picChg>
        <pc:picChg chg="add mod">
          <ac:chgData name="Ines Dubreuil" userId="0e4b0a96-7e0e-45a0-a28b-3dcdfa9a241b" providerId="ADAL" clId="{FB1D66C3-15D3-4B30-8CB0-EAD6E68E417B}" dt="2022-02-04T13:15:19.828" v="196" actId="1076"/>
          <ac:picMkLst>
            <pc:docMk/>
            <pc:sldMk cId="11350006" sldId="256"/>
            <ac:picMk id="6" creationId="{6D2BB543-083D-4E59-BCE0-1A737332CD79}"/>
          </ac:picMkLst>
        </pc:picChg>
      </pc:sldChg>
      <pc:sldChg chg="modSp mod">
        <pc:chgData name="Ines Dubreuil" userId="0e4b0a96-7e0e-45a0-a28b-3dcdfa9a241b" providerId="ADAL" clId="{FB1D66C3-15D3-4B30-8CB0-EAD6E68E417B}" dt="2022-01-21T18:58:18.242" v="45" actId="20577"/>
        <pc:sldMkLst>
          <pc:docMk/>
          <pc:sldMk cId="1525803322" sldId="257"/>
        </pc:sldMkLst>
        <pc:spChg chg="mod">
          <ac:chgData name="Ines Dubreuil" userId="0e4b0a96-7e0e-45a0-a28b-3dcdfa9a241b" providerId="ADAL" clId="{FB1D66C3-15D3-4B30-8CB0-EAD6E68E417B}" dt="2022-01-21T18:58:18.242" v="45" actId="20577"/>
          <ac:spMkLst>
            <pc:docMk/>
            <pc:sldMk cId="1525803322" sldId="257"/>
            <ac:spMk id="3" creationId="{329A2D88-0CD1-43D0-A7CE-8E5F732D79F2}"/>
          </ac:spMkLst>
        </pc:spChg>
      </pc:sldChg>
      <pc:sldChg chg="modSp mod">
        <pc:chgData name="Ines Dubreuil" userId="0e4b0a96-7e0e-45a0-a28b-3dcdfa9a241b" providerId="ADAL" clId="{FB1D66C3-15D3-4B30-8CB0-EAD6E68E417B}" dt="2022-01-21T19:00:11.664" v="50" actId="1076"/>
        <pc:sldMkLst>
          <pc:docMk/>
          <pc:sldMk cId="846375165" sldId="258"/>
        </pc:sldMkLst>
        <pc:spChg chg="mod">
          <ac:chgData name="Ines Dubreuil" userId="0e4b0a96-7e0e-45a0-a28b-3dcdfa9a241b" providerId="ADAL" clId="{FB1D66C3-15D3-4B30-8CB0-EAD6E68E417B}" dt="2022-01-21T19:00:11.664" v="50" actId="1076"/>
          <ac:spMkLst>
            <pc:docMk/>
            <pc:sldMk cId="846375165" sldId="258"/>
            <ac:spMk id="3" creationId="{329A2D88-0CD1-43D0-A7CE-8E5F732D79F2}"/>
          </ac:spMkLst>
        </pc:spChg>
      </pc:sldChg>
      <pc:sldChg chg="new del">
        <pc:chgData name="Ines Dubreuil" userId="0e4b0a96-7e0e-45a0-a28b-3dcdfa9a241b" providerId="ADAL" clId="{FB1D66C3-15D3-4B30-8CB0-EAD6E68E417B}" dt="2022-01-21T19:00:35.717" v="52" actId="47"/>
        <pc:sldMkLst>
          <pc:docMk/>
          <pc:sldMk cId="1844036633" sldId="259"/>
        </pc:sldMkLst>
      </pc:sldChg>
      <pc:sldChg chg="add">
        <pc:chgData name="Ines Dubreuil" userId="0e4b0a96-7e0e-45a0-a28b-3dcdfa9a241b" providerId="ADAL" clId="{FB1D66C3-15D3-4B30-8CB0-EAD6E68E417B}" dt="2022-01-21T19:00:37.296" v="53"/>
        <pc:sldMkLst>
          <pc:docMk/>
          <pc:sldMk cId="3562179308" sldId="259"/>
        </pc:sldMkLst>
      </pc:sldChg>
    </pc:docChg>
  </pc:docChgLst>
  <pc:docChgLst>
    <pc:chgData name="Ines Dubreuil" userId="0e4b0a96-7e0e-45a0-a28b-3dcdfa9a241b" providerId="ADAL" clId="{6C8E7EBC-0B2C-4750-A4A7-8167EAEDB531}"/>
    <pc:docChg chg="undo custSel addSld delSld modSld">
      <pc:chgData name="Ines Dubreuil" userId="0e4b0a96-7e0e-45a0-a28b-3dcdfa9a241b" providerId="ADAL" clId="{6C8E7EBC-0B2C-4750-A4A7-8167EAEDB531}" dt="2022-02-24T16:25:03.244" v="634" actId="20577"/>
      <pc:docMkLst>
        <pc:docMk/>
      </pc:docMkLst>
      <pc:sldChg chg="addSp delSp modSp mod">
        <pc:chgData name="Ines Dubreuil" userId="0e4b0a96-7e0e-45a0-a28b-3dcdfa9a241b" providerId="ADAL" clId="{6C8E7EBC-0B2C-4750-A4A7-8167EAEDB531}" dt="2022-02-24T16:25:03.244" v="634" actId="20577"/>
        <pc:sldMkLst>
          <pc:docMk/>
          <pc:sldMk cId="11350006" sldId="256"/>
        </pc:sldMkLst>
        <pc:spChg chg="mod">
          <ac:chgData name="Ines Dubreuil" userId="0e4b0a96-7e0e-45a0-a28b-3dcdfa9a241b" providerId="ADAL" clId="{6C8E7EBC-0B2C-4750-A4A7-8167EAEDB531}" dt="2022-02-24T16:25:03.244" v="634" actId="20577"/>
          <ac:spMkLst>
            <pc:docMk/>
            <pc:sldMk cId="11350006" sldId="256"/>
            <ac:spMk id="5" creationId="{D8FC4DB8-4E42-4043-9170-EAE3920F238F}"/>
          </ac:spMkLst>
        </pc:spChg>
        <pc:spChg chg="add del mod">
          <ac:chgData name="Ines Dubreuil" userId="0e4b0a96-7e0e-45a0-a28b-3dcdfa9a241b" providerId="ADAL" clId="{6C8E7EBC-0B2C-4750-A4A7-8167EAEDB531}" dt="2022-02-24T16:04:17.173" v="397" actId="478"/>
          <ac:spMkLst>
            <pc:docMk/>
            <pc:sldMk cId="11350006" sldId="256"/>
            <ac:spMk id="7" creationId="{EEDE3C0B-9BA2-49B1-92BE-06ACB7E36ED1}"/>
          </ac:spMkLst>
        </pc:spChg>
        <pc:picChg chg="mod">
          <ac:chgData name="Ines Dubreuil" userId="0e4b0a96-7e0e-45a0-a28b-3dcdfa9a241b" providerId="ADAL" clId="{6C8E7EBC-0B2C-4750-A4A7-8167EAEDB531}" dt="2022-02-24T16:24:59.112" v="631" actId="1076"/>
          <ac:picMkLst>
            <pc:docMk/>
            <pc:sldMk cId="11350006" sldId="256"/>
            <ac:picMk id="4" creationId="{53FE90D1-8085-44B0-ACD5-69EA9ED1668E}"/>
          </ac:picMkLst>
        </pc:picChg>
        <pc:picChg chg="mod">
          <ac:chgData name="Ines Dubreuil" userId="0e4b0a96-7e0e-45a0-a28b-3dcdfa9a241b" providerId="ADAL" clId="{6C8E7EBC-0B2C-4750-A4A7-8167EAEDB531}" dt="2022-02-24T16:24:58.334" v="630" actId="1076"/>
          <ac:picMkLst>
            <pc:docMk/>
            <pc:sldMk cId="11350006" sldId="256"/>
            <ac:picMk id="6" creationId="{6D2BB543-083D-4E59-BCE0-1A737332CD79}"/>
          </ac:picMkLst>
        </pc:picChg>
      </pc:sldChg>
      <pc:sldChg chg="del">
        <pc:chgData name="Ines Dubreuil" userId="0e4b0a96-7e0e-45a0-a28b-3dcdfa9a241b" providerId="ADAL" clId="{6C8E7EBC-0B2C-4750-A4A7-8167EAEDB531}" dt="2022-02-24T15:59:18.756" v="87" actId="47"/>
        <pc:sldMkLst>
          <pc:docMk/>
          <pc:sldMk cId="1525803322" sldId="257"/>
        </pc:sldMkLst>
      </pc:sldChg>
      <pc:sldChg chg="modSp mod">
        <pc:chgData name="Ines Dubreuil" userId="0e4b0a96-7e0e-45a0-a28b-3dcdfa9a241b" providerId="ADAL" clId="{6C8E7EBC-0B2C-4750-A4A7-8167EAEDB531}" dt="2022-02-24T16:01:45.442" v="151" actId="255"/>
        <pc:sldMkLst>
          <pc:docMk/>
          <pc:sldMk cId="846375165" sldId="258"/>
        </pc:sldMkLst>
        <pc:spChg chg="mod">
          <ac:chgData name="Ines Dubreuil" userId="0e4b0a96-7e0e-45a0-a28b-3dcdfa9a241b" providerId="ADAL" clId="{6C8E7EBC-0B2C-4750-A4A7-8167EAEDB531}" dt="2022-02-24T16:01:45.442" v="151" actId="255"/>
          <ac:spMkLst>
            <pc:docMk/>
            <pc:sldMk cId="846375165" sldId="258"/>
            <ac:spMk id="3" creationId="{329A2D88-0CD1-43D0-A7CE-8E5F732D79F2}"/>
          </ac:spMkLst>
        </pc:spChg>
      </pc:sldChg>
      <pc:sldChg chg="addSp delSp modSp mod">
        <pc:chgData name="Ines Dubreuil" userId="0e4b0a96-7e0e-45a0-a28b-3dcdfa9a241b" providerId="ADAL" clId="{6C8E7EBC-0B2C-4750-A4A7-8167EAEDB531}" dt="2022-02-24T16:04:50.687" v="446" actId="20577"/>
        <pc:sldMkLst>
          <pc:docMk/>
          <pc:sldMk cId="3562179308" sldId="259"/>
        </pc:sldMkLst>
        <pc:spChg chg="mod">
          <ac:chgData name="Ines Dubreuil" userId="0e4b0a96-7e0e-45a0-a28b-3dcdfa9a241b" providerId="ADAL" clId="{6C8E7EBC-0B2C-4750-A4A7-8167EAEDB531}" dt="2022-02-24T16:04:50.687" v="446" actId="20577"/>
          <ac:spMkLst>
            <pc:docMk/>
            <pc:sldMk cId="3562179308" sldId="259"/>
            <ac:spMk id="3" creationId="{329A2D88-0CD1-43D0-A7CE-8E5F732D79F2}"/>
          </ac:spMkLst>
        </pc:spChg>
        <pc:spChg chg="add del mod">
          <ac:chgData name="Ines Dubreuil" userId="0e4b0a96-7e0e-45a0-a28b-3dcdfa9a241b" providerId="ADAL" clId="{6C8E7EBC-0B2C-4750-A4A7-8167EAEDB531}" dt="2022-02-24T15:58:22.708" v="48" actId="478"/>
          <ac:spMkLst>
            <pc:docMk/>
            <pc:sldMk cId="3562179308" sldId="259"/>
            <ac:spMk id="4" creationId="{208A4F3F-BE8D-46FC-8D30-04312E73B9F6}"/>
          </ac:spMkLst>
        </pc:spChg>
      </pc:sldChg>
      <pc:sldChg chg="modSp add del mod">
        <pc:chgData name="Ines Dubreuil" userId="0e4b0a96-7e0e-45a0-a28b-3dcdfa9a241b" providerId="ADAL" clId="{6C8E7EBC-0B2C-4750-A4A7-8167EAEDB531}" dt="2022-02-24T16:01:49.108" v="152" actId="47"/>
        <pc:sldMkLst>
          <pc:docMk/>
          <pc:sldMk cId="2035311003" sldId="260"/>
        </pc:sldMkLst>
        <pc:spChg chg="mod">
          <ac:chgData name="Ines Dubreuil" userId="0e4b0a96-7e0e-45a0-a28b-3dcdfa9a241b" providerId="ADAL" clId="{6C8E7EBC-0B2C-4750-A4A7-8167EAEDB531}" dt="2022-02-10T17:06:13.123" v="18" actId="20577"/>
          <ac:spMkLst>
            <pc:docMk/>
            <pc:sldMk cId="2035311003" sldId="260"/>
            <ac:spMk id="3" creationId="{329A2D88-0CD1-43D0-A7CE-8E5F732D79F2}"/>
          </ac:spMkLst>
        </pc:spChg>
      </pc:sldChg>
      <pc:sldChg chg="modSp add del mod">
        <pc:chgData name="Ines Dubreuil" userId="0e4b0a96-7e0e-45a0-a28b-3dcdfa9a241b" providerId="ADAL" clId="{6C8E7EBC-0B2C-4750-A4A7-8167EAEDB531}" dt="2022-02-24T16:01:49.710" v="153" actId="47"/>
        <pc:sldMkLst>
          <pc:docMk/>
          <pc:sldMk cId="3782026113" sldId="261"/>
        </pc:sldMkLst>
        <pc:spChg chg="mod">
          <ac:chgData name="Ines Dubreuil" userId="0e4b0a96-7e0e-45a0-a28b-3dcdfa9a241b" providerId="ADAL" clId="{6C8E7EBC-0B2C-4750-A4A7-8167EAEDB531}" dt="2022-02-10T17:06:15.749" v="20" actId="20577"/>
          <ac:spMkLst>
            <pc:docMk/>
            <pc:sldMk cId="3782026113" sldId="261"/>
            <ac:spMk id="3" creationId="{329A2D88-0CD1-43D0-A7CE-8E5F732D79F2}"/>
          </ac:spMkLst>
        </pc:spChg>
      </pc:sldChg>
      <pc:sldChg chg="modSp add del mod">
        <pc:chgData name="Ines Dubreuil" userId="0e4b0a96-7e0e-45a0-a28b-3dcdfa9a241b" providerId="ADAL" clId="{6C8E7EBC-0B2C-4750-A4A7-8167EAEDB531}" dt="2022-02-24T16:01:50.420" v="154" actId="47"/>
        <pc:sldMkLst>
          <pc:docMk/>
          <pc:sldMk cId="944870151" sldId="262"/>
        </pc:sldMkLst>
        <pc:spChg chg="mod">
          <ac:chgData name="Ines Dubreuil" userId="0e4b0a96-7e0e-45a0-a28b-3dcdfa9a241b" providerId="ADAL" clId="{6C8E7EBC-0B2C-4750-A4A7-8167EAEDB531}" dt="2022-02-10T17:06:18.625" v="22" actId="20577"/>
          <ac:spMkLst>
            <pc:docMk/>
            <pc:sldMk cId="944870151" sldId="262"/>
            <ac:spMk id="3" creationId="{329A2D88-0CD1-43D0-A7CE-8E5F732D79F2}"/>
          </ac:spMkLst>
        </pc:spChg>
      </pc:sldChg>
      <pc:sldChg chg="addSp delSp modSp new del mod">
        <pc:chgData name="Ines Dubreuil" userId="0e4b0a96-7e0e-45a0-a28b-3dcdfa9a241b" providerId="ADAL" clId="{6C8E7EBC-0B2C-4750-A4A7-8167EAEDB531}" dt="2022-02-24T15:58:52.999" v="83" actId="47"/>
        <pc:sldMkLst>
          <pc:docMk/>
          <pc:sldMk cId="959450128" sldId="263"/>
        </pc:sldMkLst>
        <pc:spChg chg="del mod">
          <ac:chgData name="Ines Dubreuil" userId="0e4b0a96-7e0e-45a0-a28b-3dcdfa9a241b" providerId="ADAL" clId="{6C8E7EBC-0B2C-4750-A4A7-8167EAEDB531}" dt="2022-02-24T15:58:18.604" v="46" actId="21"/>
          <ac:spMkLst>
            <pc:docMk/>
            <pc:sldMk cId="959450128" sldId="263"/>
            <ac:spMk id="2" creationId="{46923F47-A1A2-4255-A804-BCE56ED2B202}"/>
          </ac:spMkLst>
        </pc:spChg>
        <pc:spChg chg="del">
          <ac:chgData name="Ines Dubreuil" userId="0e4b0a96-7e0e-45a0-a28b-3dcdfa9a241b" providerId="ADAL" clId="{6C8E7EBC-0B2C-4750-A4A7-8167EAEDB531}" dt="2022-02-24T15:57:57.553" v="24" actId="478"/>
          <ac:spMkLst>
            <pc:docMk/>
            <pc:sldMk cId="959450128" sldId="263"/>
            <ac:spMk id="3" creationId="{BD2141D0-6534-46AF-920B-1D31F9783666}"/>
          </ac:spMkLst>
        </pc:spChg>
        <pc:spChg chg="add mod">
          <ac:chgData name="Ines Dubreuil" userId="0e4b0a96-7e0e-45a0-a28b-3dcdfa9a241b" providerId="ADAL" clId="{6C8E7EBC-0B2C-4750-A4A7-8167EAEDB531}" dt="2022-02-24T15:58:18.604" v="46" actId="21"/>
          <ac:spMkLst>
            <pc:docMk/>
            <pc:sldMk cId="959450128" sldId="263"/>
            <ac:spMk id="5" creationId="{C49C86F7-E05F-4650-BDD9-7347367CB7E1}"/>
          </ac:spMkLst>
        </pc:spChg>
      </pc:sldChg>
      <pc:sldChg chg="modSp add mod">
        <pc:chgData name="Ines Dubreuil" userId="0e4b0a96-7e0e-45a0-a28b-3dcdfa9a241b" providerId="ADAL" clId="{6C8E7EBC-0B2C-4750-A4A7-8167EAEDB531}" dt="2022-02-24T15:59:04.647" v="86" actId="20577"/>
        <pc:sldMkLst>
          <pc:docMk/>
          <pc:sldMk cId="1036501928" sldId="263"/>
        </pc:sldMkLst>
        <pc:spChg chg="mod">
          <ac:chgData name="Ines Dubreuil" userId="0e4b0a96-7e0e-45a0-a28b-3dcdfa9a241b" providerId="ADAL" clId="{6C8E7EBC-0B2C-4750-A4A7-8167EAEDB531}" dt="2022-02-24T15:59:04.647" v="86" actId="20577"/>
          <ac:spMkLst>
            <pc:docMk/>
            <pc:sldMk cId="1036501928" sldId="263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1:55.754" v="159" actId="20577"/>
        <pc:sldMkLst>
          <pc:docMk/>
          <pc:sldMk cId="3690644497" sldId="264"/>
        </pc:sldMkLst>
        <pc:spChg chg="mod">
          <ac:chgData name="Ines Dubreuil" userId="0e4b0a96-7e0e-45a0-a28b-3dcdfa9a241b" providerId="ADAL" clId="{6C8E7EBC-0B2C-4750-A4A7-8167EAEDB531}" dt="2022-02-24T16:01:55.754" v="159" actId="20577"/>
          <ac:spMkLst>
            <pc:docMk/>
            <pc:sldMk cId="3690644497" sldId="264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1:58.647" v="161" actId="20577"/>
        <pc:sldMkLst>
          <pc:docMk/>
          <pc:sldMk cId="3769680852" sldId="265"/>
        </pc:sldMkLst>
        <pc:spChg chg="mod">
          <ac:chgData name="Ines Dubreuil" userId="0e4b0a96-7e0e-45a0-a28b-3dcdfa9a241b" providerId="ADAL" clId="{6C8E7EBC-0B2C-4750-A4A7-8167EAEDB531}" dt="2022-02-24T16:01:58.647" v="161" actId="20577"/>
          <ac:spMkLst>
            <pc:docMk/>
            <pc:sldMk cId="3769680852" sldId="265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2:01.613" v="163" actId="20577"/>
        <pc:sldMkLst>
          <pc:docMk/>
          <pc:sldMk cId="3757530342" sldId="266"/>
        </pc:sldMkLst>
        <pc:spChg chg="mod">
          <ac:chgData name="Ines Dubreuil" userId="0e4b0a96-7e0e-45a0-a28b-3dcdfa9a241b" providerId="ADAL" clId="{6C8E7EBC-0B2C-4750-A4A7-8167EAEDB531}" dt="2022-02-24T16:02:01.613" v="163" actId="20577"/>
          <ac:spMkLst>
            <pc:docMk/>
            <pc:sldMk cId="3757530342" sldId="266"/>
            <ac:spMk id="3" creationId="{329A2D88-0CD1-43D0-A7CE-8E5F732D79F2}"/>
          </ac:spMkLst>
        </pc:spChg>
      </pc:sldChg>
      <pc:sldChg chg="add">
        <pc:chgData name="Ines Dubreuil" userId="0e4b0a96-7e0e-45a0-a28b-3dcdfa9a241b" providerId="ADAL" clId="{6C8E7EBC-0B2C-4750-A4A7-8167EAEDB531}" dt="2022-02-24T16:03:47.653" v="351"/>
        <pc:sldMkLst>
          <pc:docMk/>
          <pc:sldMk cId="3289890815" sldId="267"/>
        </pc:sldMkLst>
      </pc:sldChg>
      <pc:sldChg chg="modSp add mod">
        <pc:chgData name="Ines Dubreuil" userId="0e4b0a96-7e0e-45a0-a28b-3dcdfa9a241b" providerId="ADAL" clId="{6C8E7EBC-0B2C-4750-A4A7-8167EAEDB531}" dt="2022-02-24T16:04:42.728" v="433" actId="20577"/>
        <pc:sldMkLst>
          <pc:docMk/>
          <pc:sldMk cId="3718891531" sldId="268"/>
        </pc:sldMkLst>
        <pc:spChg chg="mod">
          <ac:chgData name="Ines Dubreuil" userId="0e4b0a96-7e0e-45a0-a28b-3dcdfa9a241b" providerId="ADAL" clId="{6C8E7EBC-0B2C-4750-A4A7-8167EAEDB531}" dt="2022-02-24T16:04:42.728" v="433" actId="20577"/>
          <ac:spMkLst>
            <pc:docMk/>
            <pc:sldMk cId="3718891531" sldId="268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03.589" v="448" actId="20577"/>
        <pc:sldMkLst>
          <pc:docMk/>
          <pc:sldMk cId="2909472480" sldId="269"/>
        </pc:sldMkLst>
        <pc:spChg chg="mod">
          <ac:chgData name="Ines Dubreuil" userId="0e4b0a96-7e0e-45a0-a28b-3dcdfa9a241b" providerId="ADAL" clId="{6C8E7EBC-0B2C-4750-A4A7-8167EAEDB531}" dt="2022-02-24T16:05:03.589" v="448" actId="20577"/>
          <ac:spMkLst>
            <pc:docMk/>
            <pc:sldMk cId="2909472480" sldId="269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06.795" v="449" actId="20577"/>
        <pc:sldMkLst>
          <pc:docMk/>
          <pc:sldMk cId="878292097" sldId="270"/>
        </pc:sldMkLst>
        <pc:spChg chg="mod">
          <ac:chgData name="Ines Dubreuil" userId="0e4b0a96-7e0e-45a0-a28b-3dcdfa9a241b" providerId="ADAL" clId="{6C8E7EBC-0B2C-4750-A4A7-8167EAEDB531}" dt="2022-02-24T16:05:06.795" v="449" actId="20577"/>
          <ac:spMkLst>
            <pc:docMk/>
            <pc:sldMk cId="878292097" sldId="270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08.747" v="450" actId="20577"/>
        <pc:sldMkLst>
          <pc:docMk/>
          <pc:sldMk cId="3220184833" sldId="271"/>
        </pc:sldMkLst>
        <pc:spChg chg="mod">
          <ac:chgData name="Ines Dubreuil" userId="0e4b0a96-7e0e-45a0-a28b-3dcdfa9a241b" providerId="ADAL" clId="{6C8E7EBC-0B2C-4750-A4A7-8167EAEDB531}" dt="2022-02-24T16:05:08.747" v="450" actId="20577"/>
          <ac:spMkLst>
            <pc:docMk/>
            <pc:sldMk cId="3220184833" sldId="271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11.750" v="451" actId="20577"/>
        <pc:sldMkLst>
          <pc:docMk/>
          <pc:sldMk cId="169603847" sldId="272"/>
        </pc:sldMkLst>
        <pc:spChg chg="mod">
          <ac:chgData name="Ines Dubreuil" userId="0e4b0a96-7e0e-45a0-a28b-3dcdfa9a241b" providerId="ADAL" clId="{6C8E7EBC-0B2C-4750-A4A7-8167EAEDB531}" dt="2022-02-24T16:05:11.750" v="451" actId="20577"/>
          <ac:spMkLst>
            <pc:docMk/>
            <pc:sldMk cId="169603847" sldId="272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13.653" v="452" actId="20577"/>
        <pc:sldMkLst>
          <pc:docMk/>
          <pc:sldMk cId="1155374186" sldId="273"/>
        </pc:sldMkLst>
        <pc:spChg chg="mod">
          <ac:chgData name="Ines Dubreuil" userId="0e4b0a96-7e0e-45a0-a28b-3dcdfa9a241b" providerId="ADAL" clId="{6C8E7EBC-0B2C-4750-A4A7-8167EAEDB531}" dt="2022-02-24T16:05:13.653" v="452" actId="20577"/>
          <ac:spMkLst>
            <pc:docMk/>
            <pc:sldMk cId="1155374186" sldId="273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15.548" v="453" actId="20577"/>
        <pc:sldMkLst>
          <pc:docMk/>
          <pc:sldMk cId="3477072105" sldId="274"/>
        </pc:sldMkLst>
        <pc:spChg chg="mod">
          <ac:chgData name="Ines Dubreuil" userId="0e4b0a96-7e0e-45a0-a28b-3dcdfa9a241b" providerId="ADAL" clId="{6C8E7EBC-0B2C-4750-A4A7-8167EAEDB531}" dt="2022-02-24T16:05:15.548" v="453" actId="20577"/>
          <ac:spMkLst>
            <pc:docMk/>
            <pc:sldMk cId="3477072105" sldId="274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32.976" v="467" actId="20577"/>
        <pc:sldMkLst>
          <pc:docMk/>
          <pc:sldMk cId="2198176021" sldId="275"/>
        </pc:sldMkLst>
        <pc:spChg chg="mod">
          <ac:chgData name="Ines Dubreuil" userId="0e4b0a96-7e0e-45a0-a28b-3dcdfa9a241b" providerId="ADAL" clId="{6C8E7EBC-0B2C-4750-A4A7-8167EAEDB531}" dt="2022-02-24T16:05:32.976" v="467" actId="20577"/>
          <ac:spMkLst>
            <pc:docMk/>
            <pc:sldMk cId="2198176021" sldId="275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38.666" v="469" actId="20577"/>
        <pc:sldMkLst>
          <pc:docMk/>
          <pc:sldMk cId="4090289750" sldId="276"/>
        </pc:sldMkLst>
        <pc:spChg chg="mod">
          <ac:chgData name="Ines Dubreuil" userId="0e4b0a96-7e0e-45a0-a28b-3dcdfa9a241b" providerId="ADAL" clId="{6C8E7EBC-0B2C-4750-A4A7-8167EAEDB531}" dt="2022-02-24T16:05:38.666" v="469" actId="20577"/>
          <ac:spMkLst>
            <pc:docMk/>
            <pc:sldMk cId="4090289750" sldId="276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43.208" v="471" actId="20577"/>
        <pc:sldMkLst>
          <pc:docMk/>
          <pc:sldMk cId="2112042964" sldId="277"/>
        </pc:sldMkLst>
        <pc:spChg chg="mod">
          <ac:chgData name="Ines Dubreuil" userId="0e4b0a96-7e0e-45a0-a28b-3dcdfa9a241b" providerId="ADAL" clId="{6C8E7EBC-0B2C-4750-A4A7-8167EAEDB531}" dt="2022-02-24T16:05:43.208" v="471" actId="20577"/>
          <ac:spMkLst>
            <pc:docMk/>
            <pc:sldMk cId="2112042964" sldId="277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46.295" v="473" actId="20577"/>
        <pc:sldMkLst>
          <pc:docMk/>
          <pc:sldMk cId="2888672117" sldId="278"/>
        </pc:sldMkLst>
        <pc:spChg chg="mod">
          <ac:chgData name="Ines Dubreuil" userId="0e4b0a96-7e0e-45a0-a28b-3dcdfa9a241b" providerId="ADAL" clId="{6C8E7EBC-0B2C-4750-A4A7-8167EAEDB531}" dt="2022-02-24T16:05:46.295" v="473" actId="20577"/>
          <ac:spMkLst>
            <pc:docMk/>
            <pc:sldMk cId="2888672117" sldId="278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48.848" v="475" actId="20577"/>
        <pc:sldMkLst>
          <pc:docMk/>
          <pc:sldMk cId="2524132243" sldId="279"/>
        </pc:sldMkLst>
        <pc:spChg chg="mod">
          <ac:chgData name="Ines Dubreuil" userId="0e4b0a96-7e0e-45a0-a28b-3dcdfa9a241b" providerId="ADAL" clId="{6C8E7EBC-0B2C-4750-A4A7-8167EAEDB531}" dt="2022-02-24T16:05:48.848" v="475" actId="20577"/>
          <ac:spMkLst>
            <pc:docMk/>
            <pc:sldMk cId="2524132243" sldId="279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51.789" v="477" actId="20577"/>
        <pc:sldMkLst>
          <pc:docMk/>
          <pc:sldMk cId="2648439966" sldId="280"/>
        </pc:sldMkLst>
        <pc:spChg chg="mod">
          <ac:chgData name="Ines Dubreuil" userId="0e4b0a96-7e0e-45a0-a28b-3dcdfa9a241b" providerId="ADAL" clId="{6C8E7EBC-0B2C-4750-A4A7-8167EAEDB531}" dt="2022-02-24T16:05:51.789" v="477" actId="20577"/>
          <ac:spMkLst>
            <pc:docMk/>
            <pc:sldMk cId="2648439966" sldId="280"/>
            <ac:spMk id="3" creationId="{329A2D88-0CD1-43D0-A7CE-8E5F732D79F2}"/>
          </ac:spMkLst>
        </pc:spChg>
      </pc:sldChg>
      <pc:sldChg chg="modSp add mod">
        <pc:chgData name="Ines Dubreuil" userId="0e4b0a96-7e0e-45a0-a28b-3dcdfa9a241b" providerId="ADAL" clId="{6C8E7EBC-0B2C-4750-A4A7-8167EAEDB531}" dt="2022-02-24T16:05:54.523" v="479" actId="20577"/>
        <pc:sldMkLst>
          <pc:docMk/>
          <pc:sldMk cId="4184895607" sldId="281"/>
        </pc:sldMkLst>
        <pc:spChg chg="mod">
          <ac:chgData name="Ines Dubreuil" userId="0e4b0a96-7e0e-45a0-a28b-3dcdfa9a241b" providerId="ADAL" clId="{6C8E7EBC-0B2C-4750-A4A7-8167EAEDB531}" dt="2022-02-24T16:05:54.523" v="479" actId="20577"/>
          <ac:spMkLst>
            <pc:docMk/>
            <pc:sldMk cId="4184895607" sldId="281"/>
            <ac:spMk id="3" creationId="{329A2D88-0CD1-43D0-A7CE-8E5F732D79F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2B31ED-2F36-41A0-A041-1DE85F2171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0023176-F63C-4FDB-9A14-AF14A7A8AA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1FA4D0-9EBC-405B-9897-2C4601087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62BCE4-4143-48B1-84CD-1EF0064CA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098CEA-A236-4184-9384-739FF38E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772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82F8CA-35E8-4019-A718-9BA1C3876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6E60E2B-63D6-4BCB-B4DB-FE46124634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65670D-FD79-465F-884C-9EFC5F50D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5CCB66-A137-4C34-BE4E-8470A0757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2D82AD-EFCA-4727-8C80-153BAC91D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60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73B2E0-E283-4BCD-B010-F099325148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56CD4AE-7A41-4A82-8EC0-3181AC24EA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6ADA7D-2FEB-47F1-8BAC-9B453AEE1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F2C4FB-9BE7-416B-8CED-DA3411118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167FE5-DF4E-44C7-8261-4C6E48BF2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12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7304AA-6383-4D77-AE76-D33BDD879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1BB79D-6369-40B7-A463-548AD5820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085D24-2D61-466B-8558-5F58B8DF9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4043D4-6594-4E11-96F9-B0B7C2EB4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7176F6-8DE9-4B57-9FAD-6095A321E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64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CC9B09-F407-4CBF-867E-ABD6C4C42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4A17A2-EC59-452E-AC02-CEBF7FD7E0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C53DC1-FEEE-4C7D-A038-24180BD4B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3C7BE6-1948-4531-A5FE-D805EF485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F50D20-7234-456A-B39F-C528E42CC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019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8638F2-C7D1-47EB-A11E-2A0A19D4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494AA5E-4A75-4401-B9A1-809DC064F5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0BDE7B8-EAF0-410A-9731-CB6A191D58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146C757-E400-4E51-B4B1-084DB862A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90CA82-BD1A-4159-87AA-E0F8FAB06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C6B34C1-C8F9-42A8-9B70-9635EE723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4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6D230F-72A9-4F37-A4B3-E6E9E5D51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D56051-E18A-4B80-86DD-519CCD9044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B861729-BB8E-4348-AC51-1F8EB7D79B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AC5E7B2-F5F0-4E03-A229-2692528B0E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47C6919-176E-412D-BDD0-42D586E169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080ED2-0FEE-44B7-8F90-ED37E0356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D4F266B-1D4A-411B-AE92-9ECA031A2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CAB73AC-8C38-468D-BBD8-73168C639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704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EBE125-2894-4391-A21F-4D3A2212D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0315D1A-E5A5-4E88-B955-4B89C1EB5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BE0E031-5AB6-45C5-85CE-3C86237CF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BA380A-80BD-46B4-9DBC-405F79E82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62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455003C-2859-480E-94C2-BC927FEEA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42C0E14-E749-4174-A4D3-763323BB7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069FB31-7EBE-4DCD-A612-F2FE09893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783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21F1B3-B579-4338-AC48-ECA8E65D7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695CA4-4C7D-49FB-BDC2-A33E7B8BC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7B8C50-9EFA-48B2-ADEA-1BBA87776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D568C1B-F9C8-4A55-8D97-224701D0D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3EB5AC-92BC-4555-9AB0-51FD58F1C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35ACAF6-0914-4818-B748-5A5E365EC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4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A59B28-ED3F-47E2-8307-14F55D103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11EE372-A424-4931-9B6D-C08E91CB2A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5799E6C-218F-40F1-90E1-915F50A7D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4856C72-C1F5-424A-8371-9DAFC9D44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EEC4D28-2434-4A72-931F-5C421459B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EA2F0FD-8D65-4FF0-9673-4F9FC7195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40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B1677E2-C525-4AF1-81AD-172367456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71BF7A-DDDD-47B1-8452-7C5AEDC49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77608D-0E3F-4F00-8AEA-4802B7A2A8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2707D-68DC-4983-9042-DEF2E90D7BF1}" type="datetimeFigureOut">
              <a:rPr lang="fr-FR" smtClean="0"/>
              <a:t>24/02/2022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6C9477-2FC2-4749-A062-C52F211ED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0B12C9-0FAA-4521-82CF-FF0466075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8C231-F1D2-48D1-9B29-E3C0D1E270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48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Annexe 1 du cadre de réponse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Cf 3.1 du Règlement de concours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8FC4DB8-4E42-4043-9170-EAE3920F238F}"/>
              </a:ext>
            </a:extLst>
          </p:cNvPr>
          <p:cNvSpPr txBox="1"/>
          <p:nvPr/>
        </p:nvSpPr>
        <p:spPr>
          <a:xfrm>
            <a:off x="538385" y="1901349"/>
            <a:ext cx="8855579" cy="2736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9920" marR="93345" algn="just">
              <a:lnSpc>
                <a:spcPct val="95000"/>
              </a:lnSpc>
              <a:spcBef>
                <a:spcPts val="600"/>
              </a:spcBef>
            </a:pPr>
            <a:r>
              <a:rPr lang="fr-FR" sz="1800" dirty="0">
                <a:effectLst/>
                <a:latin typeface="Calibri Light" panose="020F0302020204030204" pitchFamily="34" charset="0"/>
                <a:ea typeface="Arial MT"/>
              </a:rPr>
              <a:t>Complétez les slides suivantes </a:t>
            </a:r>
            <a:endParaRPr lang="fr-FR" dirty="0">
              <a:latin typeface="Calibri Light" panose="020F0302020204030204" pitchFamily="34" charset="0"/>
              <a:ea typeface="Arial MT"/>
            </a:endParaRPr>
          </a:p>
          <a:p>
            <a:pPr marL="629920" marR="93345" algn="just">
              <a:lnSpc>
                <a:spcPct val="95000"/>
              </a:lnSpc>
              <a:spcBef>
                <a:spcPts val="600"/>
              </a:spcBef>
            </a:pPr>
            <a:r>
              <a:rPr lang="fr-FR" sz="1800" dirty="0">
                <a:effectLst/>
                <a:latin typeface="Calibri Light" panose="020F0302020204030204" pitchFamily="34" charset="0"/>
                <a:ea typeface="Arial MT"/>
              </a:rPr>
              <a:t>- Référence n°1  : 3 à 8</a:t>
            </a:r>
          </a:p>
          <a:p>
            <a:pPr marL="629920" marR="93345" algn="just">
              <a:lnSpc>
                <a:spcPct val="95000"/>
              </a:lnSpc>
              <a:spcBef>
                <a:spcPts val="600"/>
              </a:spcBef>
            </a:pPr>
            <a:r>
              <a:rPr lang="fr-FR" sz="1800" dirty="0">
                <a:effectLst/>
                <a:latin typeface="Calibri Light" panose="020F0302020204030204" pitchFamily="34" charset="0"/>
                <a:ea typeface="Arial MT"/>
              </a:rPr>
              <a:t>- Référence n°2 : 10 à 15</a:t>
            </a:r>
          </a:p>
          <a:p>
            <a:pPr marL="629920" marR="93345" algn="just">
              <a:lnSpc>
                <a:spcPct val="95000"/>
              </a:lnSpc>
              <a:spcBef>
                <a:spcPts val="600"/>
              </a:spcBef>
            </a:pPr>
            <a:r>
              <a:rPr lang="fr-FR" dirty="0">
                <a:latin typeface="Calibri Light" panose="020F0302020204030204" pitchFamily="34" charset="0"/>
                <a:ea typeface="Arial MT"/>
              </a:rPr>
              <a:t>- Référence n°3 : 17 à 22</a:t>
            </a:r>
          </a:p>
          <a:p>
            <a:pPr marL="915670" marR="93345" indent="-285750" algn="just">
              <a:lnSpc>
                <a:spcPct val="95000"/>
              </a:lnSpc>
              <a:spcBef>
                <a:spcPts val="600"/>
              </a:spcBef>
              <a:buFontTx/>
              <a:buChar char="-"/>
            </a:pPr>
            <a:endParaRPr lang="fr-FR" dirty="0">
              <a:latin typeface="Calibri Light" panose="020F0302020204030204" pitchFamily="34" charset="0"/>
              <a:ea typeface="Arial MT"/>
            </a:endParaRPr>
          </a:p>
          <a:p>
            <a:pPr marL="629920" marR="93345" algn="just">
              <a:lnSpc>
                <a:spcPct val="95000"/>
              </a:lnSpc>
              <a:spcBef>
                <a:spcPts val="600"/>
              </a:spcBef>
            </a:pPr>
            <a:r>
              <a:rPr lang="fr-FR" dirty="0">
                <a:latin typeface="Calibri Light" panose="020F0302020204030204" pitchFamily="34" charset="0"/>
                <a:ea typeface="Arial MT"/>
              </a:rPr>
              <a:t>Pour chaque référence présentée : </a:t>
            </a:r>
            <a:endParaRPr lang="fr-FR" sz="1800" dirty="0">
              <a:effectLst/>
              <a:latin typeface="Calibri Light" panose="020F0302020204030204" pitchFamily="34" charset="0"/>
              <a:ea typeface="Arial MT"/>
            </a:endParaRPr>
          </a:p>
          <a:p>
            <a:pPr marL="915670" marR="93345" indent="-285750" algn="just">
              <a:lnSpc>
                <a:spcPct val="95000"/>
              </a:lnSpc>
              <a:spcBef>
                <a:spcPts val="600"/>
              </a:spcBef>
              <a:buFontTx/>
              <a:buChar char="-"/>
            </a:pPr>
            <a:r>
              <a:rPr lang="fr-FR" sz="1800" dirty="0">
                <a:effectLst/>
                <a:latin typeface="Calibri Light" panose="020F0302020204030204" pitchFamily="34" charset="0"/>
                <a:ea typeface="Arial MT"/>
              </a:rPr>
              <a:t>Deux illustrations représentatives </a:t>
            </a:r>
          </a:p>
          <a:p>
            <a:pPr marL="915670" marR="93345" indent="-285750" algn="just">
              <a:lnSpc>
                <a:spcPct val="95000"/>
              </a:lnSpc>
              <a:spcBef>
                <a:spcPts val="600"/>
              </a:spcBef>
              <a:buFontTx/>
              <a:buChar char="-"/>
            </a:pPr>
            <a:r>
              <a:rPr lang="fr-FR" dirty="0">
                <a:latin typeface="Calibri Light" panose="020F0302020204030204" pitchFamily="34" charset="0"/>
                <a:ea typeface="Arial MT"/>
              </a:rPr>
              <a:t>U</a:t>
            </a:r>
            <a:r>
              <a:rPr lang="fr-FR" sz="1800" dirty="0">
                <a:effectLst/>
                <a:latin typeface="Calibri Light" panose="020F0302020204030204" pitchFamily="34" charset="0"/>
                <a:ea typeface="Arial MT"/>
              </a:rPr>
              <a:t>ne vue extérieure du projet (photos</a:t>
            </a:r>
            <a:r>
              <a:rPr lang="fr-FR" sz="1800" spc="5" dirty="0">
                <a:effectLst/>
                <a:latin typeface="Calibri Light" panose="020F0302020204030204" pitchFamily="34" charset="0"/>
                <a:ea typeface="Arial MT"/>
              </a:rPr>
              <a:t> </a:t>
            </a:r>
            <a:r>
              <a:rPr lang="fr-FR" sz="1800" dirty="0">
                <a:effectLst/>
                <a:latin typeface="Calibri Light" panose="020F0302020204030204" pitchFamily="34" charset="0"/>
                <a:ea typeface="Arial MT"/>
              </a:rPr>
              <a:t>recommandées)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3FE90D1-8085-44B0-ACD5-69EA9ED166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039" y="4694403"/>
            <a:ext cx="2828925" cy="147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logo bis">
            <a:extLst>
              <a:ext uri="{FF2B5EF4-FFF2-40B4-BE49-F238E27FC236}">
                <a16:creationId xmlns:a16="http://schemas.microsoft.com/office/drawing/2014/main" id="{6D2BB543-083D-4E59-BCE0-1A737332CD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036" y="4675988"/>
            <a:ext cx="1676400" cy="1494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50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N°2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Illustration représentative 1/2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2909472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N°2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Illustration représentative 2/2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878292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N°2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1/4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3220184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N°2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2/4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169603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N°2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3/4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1155374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N°2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4/4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3477072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Référence n°3 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Compléter les slides 17 à 22</a:t>
            </a:r>
          </a:p>
        </p:txBody>
      </p:sp>
    </p:spTree>
    <p:extLst>
      <p:ext uri="{BB962C8B-B14F-4D97-AF65-F5344CB8AC3E}">
        <p14:creationId xmlns:p14="http://schemas.microsoft.com/office/powerpoint/2010/main" val="2198176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N°3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Illustration représentative 1/2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4090289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N°3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Illustration représentative 2/2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2112042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N°3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1/4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2888672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Référence n°1 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Compléter les slides 3 à 8</a:t>
            </a:r>
          </a:p>
        </p:txBody>
      </p:sp>
    </p:spTree>
    <p:extLst>
      <p:ext uri="{BB962C8B-B14F-4D97-AF65-F5344CB8AC3E}">
        <p14:creationId xmlns:p14="http://schemas.microsoft.com/office/powerpoint/2010/main" val="3562179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N°3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2/4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2524132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N°3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3/4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26484399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N°3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4/4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4184895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N°1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Illustration représentative 1/2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3289890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N°1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Illustration représentative 2/2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1036501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N°1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1/4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846375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N°1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2/4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3690644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N°1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3/4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3769680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REFERENCE N°1</a:t>
            </a:r>
          </a:p>
          <a:p>
            <a:pPr algn="l"/>
            <a:r>
              <a:rPr lang="fr-FR" dirty="0">
                <a:solidFill>
                  <a:srgbClr val="002060"/>
                </a:solidFill>
              </a:rPr>
              <a:t>Vue extérieure du projet 4/4  </a:t>
            </a:r>
            <a:r>
              <a:rPr lang="fr-FR" sz="1200" dirty="0">
                <a:solidFill>
                  <a:srgbClr val="002060"/>
                </a:solidFill>
              </a:rPr>
              <a:t>(photos recommandées)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Cf 3.1 du Règlement de concours</a:t>
            </a:r>
          </a:p>
        </p:txBody>
      </p:sp>
    </p:spTree>
    <p:extLst>
      <p:ext uri="{BB962C8B-B14F-4D97-AF65-F5344CB8AC3E}">
        <p14:creationId xmlns:p14="http://schemas.microsoft.com/office/powerpoint/2010/main" val="3757530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29A2D88-0CD1-43D0-A7CE-8E5F732D79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08" y="687222"/>
            <a:ext cx="9144000" cy="1655762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002060"/>
                </a:solidFill>
              </a:rPr>
              <a:t>Référence n°2 </a:t>
            </a:r>
          </a:p>
          <a:p>
            <a:pPr algn="l"/>
            <a:r>
              <a:rPr lang="fr-FR" sz="1200" dirty="0">
                <a:solidFill>
                  <a:srgbClr val="002060"/>
                </a:solidFill>
              </a:rPr>
              <a:t>Compléter les slides 10 à 15</a:t>
            </a:r>
          </a:p>
        </p:txBody>
      </p:sp>
    </p:spTree>
    <p:extLst>
      <p:ext uri="{BB962C8B-B14F-4D97-AF65-F5344CB8AC3E}">
        <p14:creationId xmlns:p14="http://schemas.microsoft.com/office/powerpoint/2010/main" val="37188915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d6c9957-0929-45a4-935c-b5e9e5c0f619">
      <Terms xmlns="http://schemas.microsoft.com/office/infopath/2007/PartnerControls"/>
    </lcf76f155ced4ddcb4097134ff3c332f>
    <TaxCatchAll xmlns="7eb608da-c342-48f6-b0cb-65af1db053d8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DA3B1700009E45B5CAB6218464B04B" ma:contentTypeVersion="11" ma:contentTypeDescription="Crée un document." ma:contentTypeScope="" ma:versionID="7f2f6be1f9eb2b7680d40d1b551dda5b">
  <xsd:schema xmlns:xsd="http://www.w3.org/2001/XMLSchema" xmlns:xs="http://www.w3.org/2001/XMLSchema" xmlns:p="http://schemas.microsoft.com/office/2006/metadata/properties" xmlns:ns2="bd6c9957-0929-45a4-935c-b5e9e5c0f619" xmlns:ns3="7eb608da-c342-48f6-b0cb-65af1db053d8" targetNamespace="http://schemas.microsoft.com/office/2006/metadata/properties" ma:root="true" ma:fieldsID="d3387f9b8a3b8f98212d1debedef6b05" ns2:_="" ns3:_="">
    <xsd:import namespace="bd6c9957-0929-45a4-935c-b5e9e5c0f619"/>
    <xsd:import namespace="7eb608da-c342-48f6-b0cb-65af1db053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c9957-0929-45a4-935c-b5e9e5c0f6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4ae0aa21-f092-4d7c-8480-48d435008a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b608da-c342-48f6-b0cb-65af1db053d8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f033e6c-e8a8-4390-af8e-d5f97bc2447f}" ma:internalName="TaxCatchAll" ma:showField="CatchAllData" ma:web="7eb608da-c342-48f6-b0cb-65af1db053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D5FE82-47ED-4D1C-8B32-ACA60201B5A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A1AE578-003F-4083-B0A6-FCAEE84C58FD}"/>
</file>

<file path=customXml/itemProps3.xml><?xml version="1.0" encoding="utf-8"?>
<ds:datastoreItem xmlns:ds="http://schemas.openxmlformats.org/officeDocument/2006/customXml" ds:itemID="{57B94019-F6BB-45BA-A8F0-FF04FD7809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396</Words>
  <Application>Microsoft Office PowerPoint</Application>
  <PresentationFormat>Grand écran</PresentationFormat>
  <Paragraphs>70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Ines Dubreuil</dc:creator>
  <cp:lastModifiedBy>Ines Dubreuil</cp:lastModifiedBy>
  <cp:revision>1</cp:revision>
  <dcterms:created xsi:type="dcterms:W3CDTF">2022-01-21T17:25:14Z</dcterms:created>
  <dcterms:modified xsi:type="dcterms:W3CDTF">2022-02-24T16:25:05Z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0x0101008CDA3B1700009E45B5CAB6218464B04B</vt:lpwstr>
  </property>
</Properties>
</file>