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sldIdLst>
    <p:sldId id="257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381"/>
    <a:srgbClr val="2676BF"/>
    <a:srgbClr val="2577BF"/>
    <a:srgbClr val="134383"/>
    <a:srgbClr val="A51458"/>
    <a:srgbClr val="FFB3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pPr>
              <a:defRPr/>
            </a:pPr>
            <a:fld id="{656B0B7F-7CD2-4C43-B5A6-88AFDBA57355}" type="datetimeFigureOut">
              <a:rPr lang="fr-FR" smtClean="0"/>
              <a:pPr>
                <a:defRPr/>
              </a:pPr>
              <a:t>13/10/2023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pPr>
              <a:defRPr/>
            </a:pPr>
            <a:fld id="{62E0AEF2-A813-40F0-A7FB-3FF2FA5E4DF5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824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D5BA97-BF44-46A2-8F9A-25DE51AAD4C7}" type="datetimeFigureOut">
              <a:rPr lang="fr-FR" smtClean="0"/>
              <a:pPr>
                <a:defRPr/>
              </a:pPr>
              <a:t>13/10/2023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11BA73-EC35-4179-A5D5-D85E33A04C1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955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80EFA1-AA49-432A-9116-5B26A1FE1F86}" type="datetimeFigureOut">
              <a:rPr lang="fr-FR" smtClean="0"/>
              <a:pPr>
                <a:defRPr/>
              </a:pPr>
              <a:t>13/10/2023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83A926-4C04-4C1C-95F8-DC1F3395D750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644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5F9103-E775-4DF7-B586-F149EDA26233}" type="datetimeFigureOut">
              <a:rPr lang="fr-FR" smtClean="0"/>
              <a:pPr>
                <a:defRPr/>
              </a:pPr>
              <a:t>13/10/2023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BA6A69-A0A5-422A-8C59-8910442CB82C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6636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E1A1EA-AE75-4E02-9EA2-35CDAB4CE3CA}" type="datetimeFigureOut">
              <a:rPr lang="fr-FR" smtClean="0"/>
              <a:pPr>
                <a:defRPr/>
              </a:pPr>
              <a:t>13/10/2023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A2C98-F1DA-422D-A3BC-EA3E6B4FCED7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904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3E4A0C-EA41-428A-B63E-BC8B5BC947E0}" type="datetimeFigureOut">
              <a:rPr lang="fr-FR" smtClean="0"/>
              <a:pPr>
                <a:defRPr/>
              </a:pPr>
              <a:t>13/10/2023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DF1BDC-58A1-4B0D-86C8-5A70260CD0F0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6629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32000"/>
            <a:ext cx="3806190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36150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310" y="2029968"/>
            <a:ext cx="3806190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310" y="2734056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DEEDEE-B241-4449-A247-51887E8159F0}" type="datetimeFigureOut">
              <a:rPr lang="fr-FR" smtClean="0"/>
              <a:pPr>
                <a:defRPr/>
              </a:pPr>
              <a:t>13/10/2023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AACC30-DC66-436C-B01F-D7B0571A0F03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417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4FE33A-C4C8-4482-B297-2B3D34E65B1F}" type="datetimeFigureOut">
              <a:rPr lang="fr-FR" smtClean="0"/>
              <a:pPr>
                <a:defRPr/>
              </a:pPr>
              <a:t>13/10/2023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7D2337-4FF6-42F4-8C0C-D2E33306AE6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6048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46FDE2-C88F-4444-853B-F4EAD83BD595}" type="datetimeFigureOut">
              <a:rPr lang="fr-FR" smtClean="0"/>
              <a:pPr>
                <a:defRPr/>
              </a:pPr>
              <a:t>13/10/2023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36A7B1-A72E-4C32-A5E6-9B2AB67C4D72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4841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D06DE1-7267-425E-A801-E8A1F5354375}" type="datetimeFigureOut">
              <a:rPr lang="fr-FR" smtClean="0"/>
              <a:pPr>
                <a:defRPr/>
              </a:pPr>
              <a:t>13/10/2023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pPr>
              <a:defRPr/>
            </a:pPr>
            <a:fld id="{A0D17BEB-3241-40D1-B55B-18AEBF5DF60E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7179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pPr>
              <a:defRPr/>
            </a:pPr>
            <a:fld id="{A3ECC811-35D9-4F61-B9A4-B08DB6AE7062}" type="datetimeFigureOut">
              <a:rPr lang="fr-FR" smtClean="0"/>
              <a:pPr>
                <a:defRPr/>
              </a:pPr>
              <a:t>13/10/2023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pPr>
              <a:defRPr/>
            </a:pPr>
            <a:fld id="{F2E5B004-E6DC-4F21-BBE4-7D0EE19AFE54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87262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206" y="1993393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pPr>
              <a:defRPr/>
            </a:pPr>
            <a:fld id="{5ABF09FE-22ED-4099-AFB0-73E4C84C0D65}" type="datetimeFigureOut">
              <a:rPr lang="fr-FR" smtClean="0"/>
              <a:pPr>
                <a:defRPr/>
              </a:pPr>
              <a:t>13/10/2023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41193" y="5829748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0" b="0">
                <a:ln>
                  <a:noFill/>
                </a:ln>
                <a:solidFill>
                  <a:schemeClr val="accent1">
                    <a:alpha val="2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43EFEA95-B475-4EFF-BEFC-ED4D0FC3D81D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9098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74320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Titre 1"/>
          <p:cNvSpPr>
            <a:spLocks noGrp="1"/>
          </p:cNvSpPr>
          <p:nvPr>
            <p:ph type="title"/>
          </p:nvPr>
        </p:nvSpPr>
        <p:spPr>
          <a:xfrm>
            <a:off x="6156176" y="845797"/>
            <a:ext cx="2673736" cy="34187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r-FR" altLang="fr-FR" sz="2400" i="1" dirty="0" smtClean="0">
                <a:solidFill>
                  <a:srgbClr val="124381"/>
                </a:solidFill>
              </a:rPr>
              <a:t>LOGO DU CANDIDAT A AJOUTER ICI</a:t>
            </a:r>
            <a:endParaRPr lang="fr-FR" altLang="fr-FR" sz="2400" i="1" dirty="0">
              <a:solidFill>
                <a:srgbClr val="124381"/>
              </a:solidFill>
            </a:endParaRP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6A91F5DC-FC2F-264A-A980-AE4695361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967160"/>
            <a:ext cx="8208912" cy="2829991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None/>
              <a:defRPr/>
            </a:pPr>
            <a:r>
              <a:rPr lang="fr-FR" sz="2000" b="1" dirty="0">
                <a:solidFill>
                  <a:srgbClr val="3333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fr-FR" sz="2000" b="1" dirty="0" smtClean="0">
                <a:solidFill>
                  <a:srgbClr val="3333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oncours restreint de maîtrise d’œuvre sur esquisse +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None/>
              <a:defRPr/>
            </a:pPr>
            <a:endParaRPr lang="fr-FR" sz="2000" b="1" dirty="0" smtClean="0">
              <a:solidFill>
                <a:srgbClr val="3333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fr-FR" sz="2000" b="1" cap="all" dirty="0" smtClean="0">
                <a:solidFill>
                  <a:srgbClr val="3333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MISSION </a:t>
            </a:r>
            <a:r>
              <a:rPr lang="fr-FR" sz="2000" b="1" cap="all" dirty="0">
                <a:solidFill>
                  <a:srgbClr val="3333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 MAÎTRISE D’ŒUVRE </a:t>
            </a:r>
          </a:p>
          <a:p>
            <a:pPr algn="ctr">
              <a:spcAft>
                <a:spcPts val="1200"/>
              </a:spcAft>
            </a:pPr>
            <a:r>
              <a:rPr lang="fr-FR" sz="2000" b="1" cap="all" dirty="0">
                <a:solidFill>
                  <a:srgbClr val="3333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pour la RESTRUCTURATION DES ESPACES D’ACCUEIL DU PUBLIC ET </a:t>
            </a:r>
            <a:r>
              <a:rPr lang="fr-FR" sz="2000" b="1" cap="all" dirty="0" smtClean="0">
                <a:solidFill>
                  <a:srgbClr val="3333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LA CRÉATION </a:t>
            </a:r>
            <a:r>
              <a:rPr lang="fr-FR" sz="2000" b="1" cap="all" dirty="0">
                <a:solidFill>
                  <a:srgbClr val="3333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D’ESPACES DE MÉDIATION AU </a:t>
            </a:r>
            <a:r>
              <a:rPr lang="fr-FR" sz="2000" b="1" cap="all" dirty="0" smtClean="0">
                <a:solidFill>
                  <a:srgbClr val="3333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PALAIS-BOURBON</a:t>
            </a:r>
            <a:r>
              <a:rPr lang="fr-FR" sz="1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fr-FR" sz="2000" b="1" cap="all" dirty="0" smtClean="0">
                <a:solidFill>
                  <a:srgbClr val="3333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(2023AN-19</a:t>
            </a:r>
            <a:r>
              <a:rPr lang="fr-FR" sz="2000" b="1" cap="all" dirty="0">
                <a:solidFill>
                  <a:srgbClr val="3333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fr-FR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9F36E5D-ABC0-7843-8AD9-F7F5D4B2EADF}"/>
              </a:ext>
            </a:extLst>
          </p:cNvPr>
          <p:cNvSpPr txBox="1"/>
          <p:nvPr/>
        </p:nvSpPr>
        <p:spPr>
          <a:xfrm>
            <a:off x="458416" y="5085184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Arial"/>
                <a:cs typeface="Arial"/>
              </a:rPr>
              <a:t>Annexe 3 au règlement de concours :</a:t>
            </a:r>
          </a:p>
          <a:p>
            <a:pPr algn="ctr"/>
            <a:r>
              <a:rPr lang="fr-FR" sz="2000" dirty="0" smtClean="0">
                <a:latin typeface="Arial"/>
                <a:cs typeface="Arial"/>
              </a:rPr>
              <a:t>Cadre de présentation des 3 références du ou des architectes / architectes-mandataires </a:t>
            </a:r>
            <a:r>
              <a:rPr lang="fr-CA" sz="2000" dirty="0" smtClean="0">
                <a:latin typeface="Arial"/>
                <a:cs typeface="Arial"/>
              </a:rPr>
              <a:t>du groupement</a:t>
            </a:r>
            <a:endParaRPr lang="fr-FR" sz="2000" dirty="0">
              <a:latin typeface="Arial"/>
              <a:cs typeface="Arial"/>
            </a:endParaRPr>
          </a:p>
          <a:p>
            <a:pPr algn="ctr"/>
            <a:r>
              <a:rPr lang="fr-CA" sz="1200" i="1" dirty="0" smtClean="0">
                <a:solidFill>
                  <a:srgbClr val="FF0000"/>
                </a:solidFill>
              </a:rPr>
              <a:t>Sélection </a:t>
            </a:r>
            <a:r>
              <a:rPr lang="fr-CA" sz="1200" i="1" dirty="0">
                <a:solidFill>
                  <a:srgbClr val="FF0000"/>
                </a:solidFill>
              </a:rPr>
              <a:t>de 3 </a:t>
            </a:r>
            <a:r>
              <a:rPr lang="fr-CA" sz="1200" i="1" dirty="0" smtClean="0">
                <a:solidFill>
                  <a:srgbClr val="FF0000"/>
                </a:solidFill>
              </a:rPr>
              <a:t>références livrées </a:t>
            </a:r>
            <a:r>
              <a:rPr lang="fr-CA" sz="1200" i="1" dirty="0">
                <a:solidFill>
                  <a:srgbClr val="FF0000"/>
                </a:solidFill>
              </a:rPr>
              <a:t>ou en cours de réalisation </a:t>
            </a:r>
            <a:endParaRPr lang="fr-CA" sz="1200" i="1" dirty="0" smtClean="0">
              <a:solidFill>
                <a:srgbClr val="FF0000"/>
              </a:solidFill>
            </a:endParaRPr>
          </a:p>
          <a:p>
            <a:pPr algn="ctr"/>
            <a:r>
              <a:rPr lang="fr-CA" sz="1200" i="1" dirty="0" smtClean="0">
                <a:solidFill>
                  <a:srgbClr val="FF0000"/>
                </a:solidFill>
              </a:rPr>
              <a:t>et </a:t>
            </a:r>
            <a:r>
              <a:rPr lang="fr-CA" sz="1200" i="1" dirty="0">
                <a:solidFill>
                  <a:srgbClr val="FF0000"/>
                </a:solidFill>
              </a:rPr>
              <a:t>représentatives de prestations de nature et d’importance </a:t>
            </a:r>
            <a:r>
              <a:rPr lang="fr-CA" sz="1200" i="1" dirty="0" smtClean="0">
                <a:solidFill>
                  <a:srgbClr val="FF0000"/>
                </a:solidFill>
              </a:rPr>
              <a:t>équivalentes au projet</a:t>
            </a:r>
            <a:endParaRPr lang="fr-FR" sz="1200" i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7" name="Image 6" descr="LOGOBLEU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1200150" cy="1137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4352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600745" cy="792088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fr-FR" sz="4000" dirty="0">
                <a:solidFill>
                  <a:srgbClr val="124381"/>
                </a:solidFill>
              </a:rPr>
              <a:t>Référence n°1 </a:t>
            </a:r>
            <a:endParaRPr lang="fr-FR" sz="3700" dirty="0">
              <a:solidFill>
                <a:srgbClr val="12438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Présentation libre de références sous forme de photos, de plans, de dessins, de résumés graphiques, de textes, etc.</a:t>
            </a:r>
          </a:p>
        </p:txBody>
      </p:sp>
    </p:spTree>
    <p:extLst>
      <p:ext uri="{BB962C8B-B14F-4D97-AF65-F5344CB8AC3E}">
        <p14:creationId xmlns:p14="http://schemas.microsoft.com/office/powerpoint/2010/main" val="4182656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600745" cy="792088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fr-FR" sz="4000" dirty="0">
                <a:solidFill>
                  <a:srgbClr val="124381"/>
                </a:solidFill>
              </a:rPr>
              <a:t>Référence n°2 </a:t>
            </a:r>
            <a:endParaRPr lang="fr-FR" sz="3700" dirty="0">
              <a:solidFill>
                <a:srgbClr val="12438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Présentation libre de références sous forme de photos, de plans, de dessins, de résumés graphiques, de textes, etc.</a:t>
            </a:r>
          </a:p>
        </p:txBody>
      </p:sp>
    </p:spTree>
    <p:extLst>
      <p:ext uri="{BB962C8B-B14F-4D97-AF65-F5344CB8AC3E}">
        <p14:creationId xmlns:p14="http://schemas.microsoft.com/office/powerpoint/2010/main" val="408545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600745" cy="792088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fr-FR" sz="4000" dirty="0">
                <a:solidFill>
                  <a:srgbClr val="124381"/>
                </a:solidFill>
              </a:rPr>
              <a:t>Référence n°3 </a:t>
            </a:r>
            <a:endParaRPr lang="fr-FR" sz="3700" dirty="0">
              <a:solidFill>
                <a:srgbClr val="12438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Présentation libre de références sous forme de photos, de plans, de dessins, de résumés graphiques, de textes, etc.</a:t>
            </a:r>
          </a:p>
        </p:txBody>
      </p:sp>
    </p:spTree>
    <p:extLst>
      <p:ext uri="{BB962C8B-B14F-4D97-AF65-F5344CB8AC3E}">
        <p14:creationId xmlns:p14="http://schemas.microsoft.com/office/powerpoint/2010/main" val="2195120631"/>
      </p:ext>
    </p:extLst>
  </p:cSld>
  <p:clrMapOvr>
    <a:masterClrMapping/>
  </p:clrMapOvr>
</p:sld>
</file>

<file path=ppt/theme/theme1.xml><?xml version="1.0" encoding="utf-8"?>
<a:theme xmlns:a="http://schemas.openxmlformats.org/drawingml/2006/main" name="Métropolitain">
  <a:themeElements>
    <a:clrScheme name="Bleu 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Métropolitain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étropolitai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TM03457491[[fn=Métropolitain]]</Template>
  <TotalTime>638</TotalTime>
  <Words>157</Words>
  <Application>Microsoft Office PowerPoint</Application>
  <PresentationFormat>Affichage à l'écran (4:3)</PresentationFormat>
  <Paragraphs>15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SimSun</vt:lpstr>
      <vt:lpstr>Arial</vt:lpstr>
      <vt:lpstr>Calibri Light</vt:lpstr>
      <vt:lpstr>Times New Roman</vt:lpstr>
      <vt:lpstr>Métropolitain</vt:lpstr>
      <vt:lpstr>LOGO DU CANDIDAT A AJOUTER ICI</vt:lpstr>
      <vt:lpstr>Référence n°1 </vt:lpstr>
      <vt:lpstr>Référence n°2 </vt:lpstr>
      <vt:lpstr>Référence n°3 </vt:lpstr>
    </vt:vector>
  </TitlesOfParts>
  <Company>Hameaucité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Saint Louis Habitat</dc:title>
  <dc:creator>Laetitia RIVER</dc:creator>
  <cp:lastModifiedBy>Sabine Lacroute</cp:lastModifiedBy>
  <cp:revision>59</cp:revision>
  <cp:lastPrinted>2016-11-28T09:40:31Z</cp:lastPrinted>
  <dcterms:created xsi:type="dcterms:W3CDTF">2013-11-19T08:06:57Z</dcterms:created>
  <dcterms:modified xsi:type="dcterms:W3CDTF">2023-10-13T15:53:14Z</dcterms:modified>
</cp:coreProperties>
</file>