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7B75D7-7E4C-4CD8-8416-C8DEAC9B7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1A4CF8-B423-4D27-9B89-19813F4330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87CC67-EAF5-4C32-B316-205ECA816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03910D-D926-4DB6-944A-38A56C1E0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B60C92-D86A-4B9E-A56C-541671ED1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943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0AF333-95C2-4674-A852-B82240CAF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D49144B-8F91-43B3-8197-18DE81CA13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117217-C950-4850-8519-EFF6DAAB5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34A65A-842D-47B2-B2E6-1AB093438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936D69-E942-49CE-AA55-7366FCF7B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507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985D5F1-64DC-46D7-A62F-C6EF4B4E21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CA34DD-34F4-48A2-A950-54FC20AA1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602A86-CA6C-467F-8EBD-903FDA42B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57B4B4-1F87-46A5-83D9-A06854C48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CB80941-129E-4031-924A-A37481F69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3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402F78-A291-4BF2-82D9-F38441871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FB76BD-9DE5-4B25-BF05-D30B5D403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F8BCFD0-6697-4550-8979-D8900AF87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A8DBE3-5ECC-4CE2-867B-85BC5A220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0FAA1F-87BE-4A32-8581-BCFCBED55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4263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442178-981B-4218-BA2C-6DAE6BB05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D49C4A-947D-4419-BB01-1F4F6729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906EA8-4280-46D9-AF48-1667A3681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442048-FFF4-4B9F-83CF-55F9B8B9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4D215F-D3F9-4128-8A5E-C02D9809D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401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AC6701-2A2A-451E-8BCD-438C14DC5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5A2911-7857-4DBE-8DCD-9015A720E2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5641549-CB46-41D9-95AC-CE6587728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1B2E573-E98E-4E17-B82D-01D2F7594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F45696-9CC1-4C9A-8B11-CF22503CA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ADB940A-9197-4A55-8639-BB174438B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012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D66B14-E211-4EAA-A056-3B193AC99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CE9AF10-FBC4-441A-978A-24533AD87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E08F8A2-6484-4D4F-A545-E48F190C95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E25E586-F0C0-4328-842F-0846651F5D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BC7D937-FE67-4F17-A642-4C0A8A9F8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8A58CD0-71D1-4727-A38A-A20F2E2F3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725674F-4E73-4175-90CC-8BA8D524D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6CDC84F-1390-4888-A992-1091AFA3D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2040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12C536-526B-4E12-82BE-60DEF85B2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0056424-EA95-4B2F-BA10-3134BA383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067605A-33A6-4281-B412-F65A46270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D76D6AF-E29F-409C-96C9-776A7F68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277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6B2A515-6A3D-4D66-9FA2-C5D322FEB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F6B76E8-67FD-4810-A7D9-6021CD014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D0763AA-572A-43C4-9B48-A1DF019C6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854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9D46FA-4409-4A26-940E-885828E14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730BD4-DF71-4A1D-81B2-DA8E7CEBA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9863CD-34CD-4208-8952-C989CEF26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15F3DDA-5A32-45E3-9678-0F2C586BE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2270356-0B74-46F5-8C5B-D04E82267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A11F341-AD07-47DD-ACC9-6FE4533CB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57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6AF523-9A8E-4F84-91DD-9D96D12AA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55CC4EE-B7BA-4B12-AF60-482ACF8C70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6961E5-E9DC-4E30-9722-EFA68D1A4F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CDDAD4-4BB6-45CF-9461-A508753A1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97B7B2A-88E0-4938-91DB-F11445BA8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A19F3FA-1FB9-434C-89DC-4126092C5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760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259424D-F040-4FAF-A7BD-D6C6F928F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853F0B-0313-446C-B88D-D9F8A6CDB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A6537A-1739-4359-8CD6-5100AFDCBD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957FF-AFAE-4DF9-A8F7-3FF620766AAC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8457EE-248C-4596-92E6-892C8C2652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627E94-0F76-4CFD-B596-5CF1EAB7B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F7D27-2014-4538-B45C-FE61F72A99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24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F8260E94-1518-4343-8FFF-F417565BE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212227"/>
            <a:ext cx="10529317" cy="643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36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64AAD4A-C60B-4104-96E9-1726FE18F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720" y="249540"/>
            <a:ext cx="8707120" cy="629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12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route, voie, scène&#10;&#10;Description générée automatiquement">
            <a:extLst>
              <a:ext uri="{FF2B5EF4-FFF2-40B4-BE49-F238E27FC236}">
                <a16:creationId xmlns:a16="http://schemas.microsoft.com/office/drawing/2014/main" id="{54E6E7B9-050B-4724-9E59-60B9609E4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61" y="131350"/>
            <a:ext cx="10798339" cy="626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24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route, carrefour sans signalisation, autoroute&#10;&#10;Description générée automatiquement">
            <a:extLst>
              <a:ext uri="{FF2B5EF4-FFF2-40B4-BE49-F238E27FC236}">
                <a16:creationId xmlns:a16="http://schemas.microsoft.com/office/drawing/2014/main" id="{8BB22CAE-7381-48B2-9405-1321E350E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62" y="156114"/>
            <a:ext cx="11507388" cy="5032335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1DC163F-DB36-4FEC-A8E1-23E0EB24A96F}"/>
              </a:ext>
            </a:extLst>
          </p:cNvPr>
          <p:cNvCxnSpPr>
            <a:cxnSpLocks/>
          </p:cNvCxnSpPr>
          <p:nvPr/>
        </p:nvCxnSpPr>
        <p:spPr>
          <a:xfrm>
            <a:off x="7375961" y="5349190"/>
            <a:ext cx="1364916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CD22D368-C2E5-4F0F-898A-5FA95BEC5780}"/>
              </a:ext>
            </a:extLst>
          </p:cNvPr>
          <p:cNvSpPr txBox="1"/>
          <p:nvPr/>
        </p:nvSpPr>
        <p:spPr>
          <a:xfrm>
            <a:off x="9006348" y="5188449"/>
            <a:ext cx="1877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Bordures </a:t>
            </a:r>
          </a:p>
        </p:txBody>
      </p:sp>
    </p:spTree>
    <p:extLst>
      <p:ext uri="{BB962C8B-B14F-4D97-AF65-F5344CB8AC3E}">
        <p14:creationId xmlns:p14="http://schemas.microsoft.com/office/powerpoint/2010/main" val="38340539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136EE1A2C2AD43BE14C50363184DDB" ma:contentTypeVersion="16" ma:contentTypeDescription="Crée un document." ma:contentTypeScope="" ma:versionID="763cf5233aa9e45443014f2341120213">
  <xsd:schema xmlns:xsd="http://www.w3.org/2001/XMLSchema" xmlns:xs="http://www.w3.org/2001/XMLSchema" xmlns:p="http://schemas.microsoft.com/office/2006/metadata/properties" xmlns:ns2="4b483770-13c7-462f-a04a-7b7a77547fd8" xmlns:ns3="a705ceec-f690-42df-a74a-aac31bf0d9b0" targetNamespace="http://schemas.microsoft.com/office/2006/metadata/properties" ma:root="true" ma:fieldsID="9eec8d4ae24f77ca39e929ef9bf2445f" ns2:_="" ns3:_="">
    <xsd:import namespace="4b483770-13c7-462f-a04a-7b7a77547fd8"/>
    <xsd:import namespace="a705ceec-f690-42df-a74a-aac31bf0d9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483770-13c7-462f-a04a-7b7a77547f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6351c336-1796-4f74-9503-4b66175d92e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5ceec-f690-42df-a74a-aac31bf0d9b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01093e8-8dd0-47ad-a84a-8effa3a7a0b4}" ma:internalName="TaxCatchAll" ma:showField="CatchAllData" ma:web="a705ceec-f690-42df-a74a-aac31bf0d9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05ceec-f690-42df-a74a-aac31bf0d9b0" xsi:nil="true"/>
    <lcf76f155ced4ddcb4097134ff3c332f xmlns="4b483770-13c7-462f-a04a-7b7a77547fd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3D19F02-978F-4767-8CCC-6038958EBC6A}"/>
</file>

<file path=customXml/itemProps2.xml><?xml version="1.0" encoding="utf-8"?>
<ds:datastoreItem xmlns:ds="http://schemas.openxmlformats.org/officeDocument/2006/customXml" ds:itemID="{B06406EC-46C9-4C54-9F60-A98BB82EF5C5}"/>
</file>

<file path=customXml/itemProps3.xml><?xml version="1.0" encoding="utf-8"?>
<ds:datastoreItem xmlns:ds="http://schemas.openxmlformats.org/officeDocument/2006/customXml" ds:itemID="{72B1FC44-9626-4321-B9A8-AB4C02E3B978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Grand écran</PresentationFormat>
  <Paragraphs>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Vinci Autoroutes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ROLLAND Candice Externe</dc:creator>
  <cp:lastModifiedBy>ROLLAND Candice Externe</cp:lastModifiedBy>
  <cp:revision>1</cp:revision>
  <dcterms:created xsi:type="dcterms:W3CDTF">2023-03-17T17:39:43Z</dcterms:created>
  <dcterms:modified xsi:type="dcterms:W3CDTF">2023-03-17T17:43:20Z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0x010100D2136EE1A2C2AD43BE14C50363184DDB</vt:lpwstr>
  </property>
  <property fmtid="{D5CDD505-2E9C-101B-9397-08002B2CF9AE}" pid="3" name="MediaServiceImageTags">
    <vt:lpwstr/>
  </property>
</Properties>
</file>