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4122F2-3211-4211-9A3F-DE7EFCEEC0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8439A63-1701-4F1E-8518-AF02A39A74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7941DCA-351F-4BAF-AAC8-0DFD07C6C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89C95-C04C-4175-A0A8-E744DB8C4B11}" type="datetimeFigureOut">
              <a:rPr lang="fr-FR" smtClean="0"/>
              <a:t>17/03/2023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CC89638-BDB0-43A3-A44D-B39895272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3B7A8AD-52CA-4624-A2A1-95B63A786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E8D54-B3D4-4D62-8F87-730C7EB452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624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8DD716-6423-48F0-B1ED-C581C397F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BB34C59-2834-439E-A413-A33B543DF4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F1DD94-3D33-4291-BAAE-1B4661491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89C95-C04C-4175-A0A8-E744DB8C4B11}" type="datetimeFigureOut">
              <a:rPr lang="fr-FR" smtClean="0"/>
              <a:t>17/03/2023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12C422-ED67-4AE1-A2E5-24C5FAF19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E6080B-3499-498B-8428-97BD923D1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E8D54-B3D4-4D62-8F87-730C7EB452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8259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B230879-F7F9-46B5-8DFA-FC616FAF2C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1159FD0-5B67-4123-9CA5-18B6D9E557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A275036-9128-4FE6-8C2B-5C309E399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89C95-C04C-4175-A0A8-E744DB8C4B11}" type="datetimeFigureOut">
              <a:rPr lang="fr-FR" smtClean="0"/>
              <a:t>17/03/2023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06A9221-DAFB-4AF1-802C-F250E7241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D5B3A65-2576-4D0C-B13F-87CAAE9D8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E8D54-B3D4-4D62-8F87-730C7EB452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9229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496AFF-F2D1-4F74-BC3D-5B6FEFC0E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12EACDE-44B1-4BFD-9C8D-FBC6C5BAFA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713483-459C-48EB-8F49-546BDCCA4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89C95-C04C-4175-A0A8-E744DB8C4B11}" type="datetimeFigureOut">
              <a:rPr lang="fr-FR" smtClean="0"/>
              <a:t>17/03/2023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3224F10-2C59-41B2-8C7A-DA088F61B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B0DCE40-6273-4C7C-B150-3D4728A08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E8D54-B3D4-4D62-8F87-730C7EB452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2486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D53DA7-2364-4348-824A-0D0B5F46D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A9F9EA5-229C-4155-99CA-1646EEFB1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74062BB-8BF4-47DE-A122-B3BC0D48C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89C95-C04C-4175-A0A8-E744DB8C4B11}" type="datetimeFigureOut">
              <a:rPr lang="fr-FR" smtClean="0"/>
              <a:t>17/03/2023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71DAC56-0308-4039-86CB-28B7DBA7F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9A505A-75B8-413C-B2C8-9DE0CD9E5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E8D54-B3D4-4D62-8F87-730C7EB452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9296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C540BC-EDBF-4956-BF37-08BC73F91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EF558A4-C10B-49CF-A57C-9DA68CF21E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7420896-17F5-476A-BE11-819DE04CFF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710C7E-69B4-4CFC-AA25-8BE1617DE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89C95-C04C-4175-A0A8-E744DB8C4B11}" type="datetimeFigureOut">
              <a:rPr lang="fr-FR" smtClean="0"/>
              <a:t>17/03/2023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8A3E874-DF8C-4270-B0A1-F676C4EB6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DAEF498-CD56-485F-B72F-1565D5128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E8D54-B3D4-4D62-8F87-730C7EB452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6276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AFC759-E4B4-4263-A003-325B76B13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50C0F72-0498-4B9F-99F7-94FEF25518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388A07C-ECA6-41D9-8D67-F6B59D9460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A654006-52C8-4BD8-AFA6-4AA0CE1D8C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A30B258-82BE-456E-A3AC-292376349B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452A742-A961-48F0-9A19-ECE173A7C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89C95-C04C-4175-A0A8-E744DB8C4B11}" type="datetimeFigureOut">
              <a:rPr lang="fr-FR" smtClean="0"/>
              <a:t>17/03/2023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7F8684F-C7AC-4435-A21B-04BEF6968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0685313-7079-492A-8BC3-C9BE540BE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E8D54-B3D4-4D62-8F87-730C7EB452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5421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1DBAE0-C4F0-4C5B-A3F7-3AEF5B4AD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2A20987-D42B-4F19-963B-914905659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89C95-C04C-4175-A0A8-E744DB8C4B11}" type="datetimeFigureOut">
              <a:rPr lang="fr-FR" smtClean="0"/>
              <a:t>17/03/2023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42C9166-83FA-438B-AF07-16D07F5F3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4341EA2-7DC8-4A64-B342-EB8CE0403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E8D54-B3D4-4D62-8F87-730C7EB452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0825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7F6378B-5181-43E3-A093-2823E3B12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89C95-C04C-4175-A0A8-E744DB8C4B11}" type="datetimeFigureOut">
              <a:rPr lang="fr-FR" smtClean="0"/>
              <a:t>17/03/2023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87F92A2-026D-44B5-9B39-C5C945E72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EA8096E-E829-440D-A338-B40FF7AE4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E8D54-B3D4-4D62-8F87-730C7EB452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296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62717B-0852-4EDB-8EFD-D37E3B30E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02BC57-5A3D-4B2B-9F54-5A5A57722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BBD0F10-90D7-4BC8-B1ED-BBF03558E4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BE213DB-5344-4C8E-A2EB-56BCF6670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89C95-C04C-4175-A0A8-E744DB8C4B11}" type="datetimeFigureOut">
              <a:rPr lang="fr-FR" smtClean="0"/>
              <a:t>17/03/2023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BFF09CB-813A-4B4B-8163-CC90628F1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88A743A-9013-4736-85E4-BF72FAA64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E8D54-B3D4-4D62-8F87-730C7EB452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633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B7BED9-A787-49B3-A3AD-952750C94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ECA60B3-87EC-47BA-A463-732CC5C81E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DA05B3F-455F-4A1F-AA5B-789CE3B8A0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D8D8448-900B-4018-9130-DDD6CB84A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89C95-C04C-4175-A0A8-E744DB8C4B11}" type="datetimeFigureOut">
              <a:rPr lang="fr-FR" smtClean="0"/>
              <a:t>17/03/2023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AD03312-9935-43E5-B4D9-7D96A5173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420FFB-1D37-4312-918A-472905A3A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E8D54-B3D4-4D62-8F87-730C7EB452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9734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E5F0764-40D4-47DC-9CAC-543A91037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53116FC-E9B1-4F7B-BDA0-22A424E41F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85010B-CE82-4039-A5B7-6093B04A6A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89C95-C04C-4175-A0A8-E744DB8C4B11}" type="datetimeFigureOut">
              <a:rPr lang="fr-FR" smtClean="0"/>
              <a:t>17/03/2023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622D819-F321-4DFB-95B0-8E93B6CECE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D2DFAC-B6A4-4A28-86A2-9E2E933AC6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E8D54-B3D4-4D62-8F87-730C7EB452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4197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route, voie, autoroute&#10;&#10;Description générée automatiquement">
            <a:extLst>
              <a:ext uri="{FF2B5EF4-FFF2-40B4-BE49-F238E27FC236}">
                <a16:creationId xmlns:a16="http://schemas.microsoft.com/office/drawing/2014/main" id="{5D3EDFB1-812A-4A95-935A-9261D8F762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92" y="1016000"/>
            <a:ext cx="11336415" cy="514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523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diagramme, carte&#10;&#10;Description générée automatiquement">
            <a:extLst>
              <a:ext uri="{FF2B5EF4-FFF2-40B4-BE49-F238E27FC236}">
                <a16:creationId xmlns:a16="http://schemas.microsoft.com/office/drawing/2014/main" id="{61FADC1B-E8F2-462F-AB70-90E893EC24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" y="208253"/>
            <a:ext cx="9591040" cy="6441493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A55AA9ED-9AD2-4314-80B5-56BC6BA5CCE6}"/>
              </a:ext>
            </a:extLst>
          </p:cNvPr>
          <p:cNvCxnSpPr/>
          <p:nvPr/>
        </p:nvCxnSpPr>
        <p:spPr>
          <a:xfrm>
            <a:off x="6375854" y="6542501"/>
            <a:ext cx="1249680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BFBF0779-E8AE-4FC5-925F-A5EB0381EE85}"/>
              </a:ext>
            </a:extLst>
          </p:cNvPr>
          <p:cNvSpPr txBox="1"/>
          <p:nvPr/>
        </p:nvSpPr>
        <p:spPr>
          <a:xfrm>
            <a:off x="7818574" y="6357835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Bordures à reprendre </a:t>
            </a:r>
          </a:p>
        </p:txBody>
      </p:sp>
    </p:spTree>
    <p:extLst>
      <p:ext uri="{BB962C8B-B14F-4D97-AF65-F5344CB8AC3E}">
        <p14:creationId xmlns:p14="http://schemas.microsoft.com/office/powerpoint/2010/main" val="1489045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carte&#10;&#10;Description générée automatiquement">
            <a:extLst>
              <a:ext uri="{FF2B5EF4-FFF2-40B4-BE49-F238E27FC236}">
                <a16:creationId xmlns:a16="http://schemas.microsoft.com/office/drawing/2014/main" id="{726CA3CB-0988-41F5-AFD7-5260CA853B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" y="407766"/>
            <a:ext cx="10068696" cy="5749194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33C30E0A-F0A4-4AF5-A6CF-F63A60DB3D72}"/>
              </a:ext>
            </a:extLst>
          </p:cNvPr>
          <p:cNvCxnSpPr/>
          <p:nvPr/>
        </p:nvCxnSpPr>
        <p:spPr>
          <a:xfrm>
            <a:off x="6316980" y="6227541"/>
            <a:ext cx="1249680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338B5D5F-4EC9-4E8B-B322-78AF783D8DCF}"/>
              </a:ext>
            </a:extLst>
          </p:cNvPr>
          <p:cNvSpPr txBox="1"/>
          <p:nvPr/>
        </p:nvSpPr>
        <p:spPr>
          <a:xfrm>
            <a:off x="7625534" y="6030445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Bordures à reprendre </a:t>
            </a:r>
          </a:p>
        </p:txBody>
      </p:sp>
    </p:spTree>
    <p:extLst>
      <p:ext uri="{BB962C8B-B14F-4D97-AF65-F5344CB8AC3E}">
        <p14:creationId xmlns:p14="http://schemas.microsoft.com/office/powerpoint/2010/main" val="13614714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136EE1A2C2AD43BE14C50363184DDB" ma:contentTypeVersion="16" ma:contentTypeDescription="Crée un document." ma:contentTypeScope="" ma:versionID="763cf5233aa9e45443014f2341120213">
  <xsd:schema xmlns:xsd="http://www.w3.org/2001/XMLSchema" xmlns:xs="http://www.w3.org/2001/XMLSchema" xmlns:p="http://schemas.microsoft.com/office/2006/metadata/properties" xmlns:ns2="4b483770-13c7-462f-a04a-7b7a77547fd8" xmlns:ns3="a705ceec-f690-42df-a74a-aac31bf0d9b0" targetNamespace="http://schemas.microsoft.com/office/2006/metadata/properties" ma:root="true" ma:fieldsID="9eec8d4ae24f77ca39e929ef9bf2445f" ns2:_="" ns3:_="">
    <xsd:import namespace="4b483770-13c7-462f-a04a-7b7a77547fd8"/>
    <xsd:import namespace="a705ceec-f690-42df-a74a-aac31bf0d9b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83770-13c7-462f-a04a-7b7a77547f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6351c336-1796-4f74-9503-4b66175d92e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05ceec-f690-42df-a74a-aac31bf0d9b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01093e8-8dd0-47ad-a84a-8effa3a7a0b4}" ma:internalName="TaxCatchAll" ma:showField="CatchAllData" ma:web="a705ceec-f690-42df-a74a-aac31bf0d9b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705ceec-f690-42df-a74a-aac31bf0d9b0" xsi:nil="true"/>
    <lcf76f155ced4ddcb4097134ff3c332f xmlns="4b483770-13c7-462f-a04a-7b7a77547fd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7D57790-2421-48B8-B122-9AB41EC05C6C}"/>
</file>

<file path=customXml/itemProps2.xml><?xml version="1.0" encoding="utf-8"?>
<ds:datastoreItem xmlns:ds="http://schemas.openxmlformats.org/officeDocument/2006/customXml" ds:itemID="{0B6C3179-A274-410D-B2B8-C6834705A5F6}"/>
</file>

<file path=customXml/itemProps3.xml><?xml version="1.0" encoding="utf-8"?>
<ds:datastoreItem xmlns:ds="http://schemas.openxmlformats.org/officeDocument/2006/customXml" ds:itemID="{B650E44D-6B2F-4FBD-9818-8EA7756681FA}"/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</Words>
  <Application>Microsoft Office PowerPoint</Application>
  <PresentationFormat>Grand écran</PresentationFormat>
  <Paragraphs>2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Company>Vinci Autoroutes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ROLLAND Candice Externe</dc:creator>
  <cp:lastModifiedBy>ROLLAND Candice Externe</cp:lastModifiedBy>
  <cp:revision>1</cp:revision>
  <dcterms:created xsi:type="dcterms:W3CDTF">2023-03-17T16:48:13Z</dcterms:created>
  <dcterms:modified xsi:type="dcterms:W3CDTF">2023-03-17T16:52:20Z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0x010100D2136EE1A2C2AD43BE14C50363184DDB</vt:lpwstr>
  </property>
  <property fmtid="{D5CDD505-2E9C-101B-9397-08002B2CF9AE}" pid="3" name="MediaServiceImageTags">
    <vt:lpwstr/>
  </property>
</Properties>
</file>