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4"/>
  </p:sldMasterIdLst>
  <p:notesMasterIdLst>
    <p:notesMasterId r:id="rId6"/>
  </p:notesMasterIdLst>
  <p:handoutMasterIdLst>
    <p:handoutMasterId r:id="rId7"/>
  </p:handoutMasterIdLst>
  <p:sldIdLst>
    <p:sldId id="565" r:id="rId5"/>
  </p:sldIdLst>
  <p:sldSz cx="6858000" cy="9906000" type="A4"/>
  <p:notesSz cx="6797675" cy="9926638"/>
  <p:custDataLst>
    <p:tags r:id="rId8"/>
  </p:custDataLst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1482" userDrawn="1">
          <p15:clr>
            <a:srgbClr val="A4A3A4"/>
          </p15:clr>
        </p15:guide>
        <p15:guide id="7" pos="2147" userDrawn="1">
          <p15:clr>
            <a:srgbClr val="A4A3A4"/>
          </p15:clr>
        </p15:guide>
        <p15:guide id="8" orient="horz" pos="5773" userDrawn="1">
          <p15:clr>
            <a:srgbClr val="A4A3A4"/>
          </p15:clr>
        </p15:guide>
        <p15:guide id="9" pos="183" userDrawn="1">
          <p15:clr>
            <a:srgbClr val="A4A3A4"/>
          </p15:clr>
        </p15:guide>
        <p15:guide id="10" pos="4137" userDrawn="1">
          <p15:clr>
            <a:srgbClr val="A4A3A4"/>
          </p15:clr>
        </p15:guide>
        <p15:guide id="11" orient="horz" pos="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 BOUTEILLER Claire" initials="DBC" lastIdx="5" clrIdx="0">
    <p:extLst>
      <p:ext uri="{19B8F6BF-5375-455C-9EA6-DF929625EA0E}">
        <p15:presenceInfo xmlns:p15="http://schemas.microsoft.com/office/powerpoint/2012/main" userId="S::claire.debouteiller@sogetrel.fr::3f674156-2f24-46bf-9a3c-3d99a4a9cea5" providerId="AD"/>
      </p:ext>
    </p:extLst>
  </p:cmAuthor>
  <p:cmAuthor id="2" name="APPINO Christian" initials="AC" lastIdx="4" clrIdx="1">
    <p:extLst>
      <p:ext uri="{19B8F6BF-5375-455C-9EA6-DF929625EA0E}">
        <p15:presenceInfo xmlns:p15="http://schemas.microsoft.com/office/powerpoint/2012/main" userId="S::christian.appino@sogetrel.fr::00d2bee6-2999-4c52-8961-16af1186f1d3" providerId="AD"/>
      </p:ext>
    </p:extLst>
  </p:cmAuthor>
  <p:cmAuthor id="3" name="CASTA Philippe" initials="CP" lastIdx="2" clrIdx="2">
    <p:extLst>
      <p:ext uri="{19B8F6BF-5375-455C-9EA6-DF929625EA0E}">
        <p15:presenceInfo xmlns:p15="http://schemas.microsoft.com/office/powerpoint/2012/main" userId="S::philippe.casta@sogetrel.fr::810e129f-8a1b-4cc7-836f-cf68ce14a6d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B7F93"/>
    <a:srgbClr val="D1343E"/>
    <a:srgbClr val="D2353F"/>
    <a:srgbClr val="F6D6D8"/>
    <a:srgbClr val="E3858B"/>
    <a:srgbClr val="F00017"/>
    <a:srgbClr val="009CD5"/>
    <a:srgbClr val="214E88"/>
    <a:srgbClr val="00222E"/>
    <a:srgbClr val="0031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F7FB83-39D2-4A28-9645-3F77CF1C507A}" v="1" dt="2022-12-21T10:17:26.8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3360" y="77"/>
      </p:cViewPr>
      <p:guideLst>
        <p:guide orient="horz" pos="1482"/>
        <p:guide pos="2147"/>
        <p:guide orient="horz" pos="5773"/>
        <p:guide pos="183"/>
        <p:guide pos="4137"/>
        <p:guide orient="horz" pos="23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ssine BOUZINE" userId="dc3793e8-1dcc-485d-98eb-c32e369761c9" providerId="ADAL" clId="{2CF7FB83-39D2-4A28-9645-3F77CF1C507A}"/>
    <pc:docChg chg="undo custSel modSld">
      <pc:chgData name="Yassine BOUZINE" userId="dc3793e8-1dcc-485d-98eb-c32e369761c9" providerId="ADAL" clId="{2CF7FB83-39D2-4A28-9645-3F77CF1C507A}" dt="2023-01-03T10:35:55.122" v="63" actId="20577"/>
      <pc:docMkLst>
        <pc:docMk/>
      </pc:docMkLst>
      <pc:sldChg chg="addSp delSp modSp mod">
        <pc:chgData name="Yassine BOUZINE" userId="dc3793e8-1dcc-485d-98eb-c32e369761c9" providerId="ADAL" clId="{2CF7FB83-39D2-4A28-9645-3F77CF1C507A}" dt="2023-01-03T10:35:55.122" v="63" actId="20577"/>
        <pc:sldMkLst>
          <pc:docMk/>
          <pc:sldMk cId="2402286508" sldId="565"/>
        </pc:sldMkLst>
        <pc:spChg chg="add mod">
          <ac:chgData name="Yassine BOUZINE" userId="dc3793e8-1dcc-485d-98eb-c32e369761c9" providerId="ADAL" clId="{2CF7FB83-39D2-4A28-9645-3F77CF1C507A}" dt="2022-12-21T10:17:26.882" v="1"/>
          <ac:spMkLst>
            <pc:docMk/>
            <pc:sldMk cId="2402286508" sldId="565"/>
            <ac:spMk id="36" creationId="{E9D63708-03A9-46A3-9E15-425757AC2CAE}"/>
          </ac:spMkLst>
        </pc:spChg>
        <pc:spChg chg="add mod">
          <ac:chgData name="Yassine BOUZINE" userId="dc3793e8-1dcc-485d-98eb-c32e369761c9" providerId="ADAL" clId="{2CF7FB83-39D2-4A28-9645-3F77CF1C507A}" dt="2022-12-21T10:17:26.882" v="1"/>
          <ac:spMkLst>
            <pc:docMk/>
            <pc:sldMk cId="2402286508" sldId="565"/>
            <ac:spMk id="37" creationId="{E67C42C5-658B-4682-A68B-25F36EA4DF51}"/>
          </ac:spMkLst>
        </pc:spChg>
        <pc:spChg chg="del">
          <ac:chgData name="Yassine BOUZINE" userId="dc3793e8-1dcc-485d-98eb-c32e369761c9" providerId="ADAL" clId="{2CF7FB83-39D2-4A28-9645-3F77CF1C507A}" dt="2022-12-21T10:17:26.429" v="0" actId="478"/>
          <ac:spMkLst>
            <pc:docMk/>
            <pc:sldMk cId="2402286508" sldId="565"/>
            <ac:spMk id="38" creationId="{73984ADA-2F2E-4FF2-BCD8-B10C1680D659}"/>
          </ac:spMkLst>
        </pc:spChg>
        <pc:spChg chg="del">
          <ac:chgData name="Yassine BOUZINE" userId="dc3793e8-1dcc-485d-98eb-c32e369761c9" providerId="ADAL" clId="{2CF7FB83-39D2-4A28-9645-3F77CF1C507A}" dt="2022-12-21T10:17:26.429" v="0" actId="478"/>
          <ac:spMkLst>
            <pc:docMk/>
            <pc:sldMk cId="2402286508" sldId="565"/>
            <ac:spMk id="45" creationId="{60C54CC1-1CA6-4A00-82BD-5569A4B5DD75}"/>
          </ac:spMkLst>
        </pc:spChg>
        <pc:spChg chg="add mod">
          <ac:chgData name="Yassine BOUZINE" userId="dc3793e8-1dcc-485d-98eb-c32e369761c9" providerId="ADAL" clId="{2CF7FB83-39D2-4A28-9645-3F77CF1C507A}" dt="2022-12-21T10:17:44.601" v="15" actId="12788"/>
          <ac:spMkLst>
            <pc:docMk/>
            <pc:sldMk cId="2402286508" sldId="565"/>
            <ac:spMk id="46" creationId="{E927D7F9-F3FF-4C8A-AC0D-1A16FF067154}"/>
          </ac:spMkLst>
        </pc:spChg>
        <pc:spChg chg="add mod">
          <ac:chgData name="Yassine BOUZINE" userId="dc3793e8-1dcc-485d-98eb-c32e369761c9" providerId="ADAL" clId="{2CF7FB83-39D2-4A28-9645-3F77CF1C507A}" dt="2022-12-21T10:17:26.882" v="1"/>
          <ac:spMkLst>
            <pc:docMk/>
            <pc:sldMk cId="2402286508" sldId="565"/>
            <ac:spMk id="51" creationId="{525DCC4B-E8E7-4323-B947-2CDEB0C8832F}"/>
          </ac:spMkLst>
        </pc:spChg>
        <pc:spChg chg="add mod">
          <ac:chgData name="Yassine BOUZINE" userId="dc3793e8-1dcc-485d-98eb-c32e369761c9" providerId="ADAL" clId="{2CF7FB83-39D2-4A28-9645-3F77CF1C507A}" dt="2022-12-21T10:17:58.483" v="29" actId="20577"/>
          <ac:spMkLst>
            <pc:docMk/>
            <pc:sldMk cId="2402286508" sldId="565"/>
            <ac:spMk id="52" creationId="{6BFE35AC-AB8F-4A62-80BE-3F03300459D6}"/>
          </ac:spMkLst>
        </pc:spChg>
        <pc:spChg chg="mod">
          <ac:chgData name="Yassine BOUZINE" userId="dc3793e8-1dcc-485d-98eb-c32e369761c9" providerId="ADAL" clId="{2CF7FB83-39D2-4A28-9645-3F77CF1C507A}" dt="2023-01-03T10:35:55.122" v="63" actId="20577"/>
          <ac:spMkLst>
            <pc:docMk/>
            <pc:sldMk cId="2402286508" sldId="565"/>
            <ac:spMk id="99" creationId="{A6B27B1A-6969-47A2-81FA-C391B8A7944D}"/>
          </ac:spMkLst>
        </pc:spChg>
        <pc:picChg chg="add mod">
          <ac:chgData name="Yassine BOUZINE" userId="dc3793e8-1dcc-485d-98eb-c32e369761c9" providerId="ADAL" clId="{2CF7FB83-39D2-4A28-9645-3F77CF1C507A}" dt="2022-12-21T10:17:26.882" v="1"/>
          <ac:picMkLst>
            <pc:docMk/>
            <pc:sldMk cId="2402286508" sldId="565"/>
            <ac:picMk id="35" creationId="{8AFDF9CD-CBDE-4D94-8ECB-A740F847D106}"/>
          </ac:picMkLst>
        </pc:picChg>
        <pc:picChg chg="add mod">
          <ac:chgData name="Yassine BOUZINE" userId="dc3793e8-1dcc-485d-98eb-c32e369761c9" providerId="ADAL" clId="{2CF7FB83-39D2-4A28-9645-3F77CF1C507A}" dt="2022-12-21T10:17:26.882" v="1"/>
          <ac:picMkLst>
            <pc:docMk/>
            <pc:sldMk cId="2402286508" sldId="565"/>
            <ac:picMk id="40" creationId="{41B386EC-8ACE-463F-BFBC-796B59D7A1D8}"/>
          </ac:picMkLst>
        </pc:picChg>
        <pc:picChg chg="add mod">
          <ac:chgData name="Yassine BOUZINE" userId="dc3793e8-1dcc-485d-98eb-c32e369761c9" providerId="ADAL" clId="{2CF7FB83-39D2-4A28-9645-3F77CF1C507A}" dt="2022-12-21T10:17:44.601" v="15" actId="12788"/>
          <ac:picMkLst>
            <pc:docMk/>
            <pc:sldMk cId="2402286508" sldId="565"/>
            <ac:picMk id="43" creationId="{3B23A6EA-509A-4B41-93A8-28C124D3C1D7}"/>
          </ac:picMkLst>
        </pc:picChg>
        <pc:picChg chg="del">
          <ac:chgData name="Yassine BOUZINE" userId="dc3793e8-1dcc-485d-98eb-c32e369761c9" providerId="ADAL" clId="{2CF7FB83-39D2-4A28-9645-3F77CF1C507A}" dt="2022-12-21T10:17:26.429" v="0" actId="478"/>
          <ac:picMkLst>
            <pc:docMk/>
            <pc:sldMk cId="2402286508" sldId="565"/>
            <ac:picMk id="44" creationId="{42C4E7C6-6BB9-4209-A6BC-92AB1619F156}"/>
          </ac:picMkLst>
        </pc:picChg>
        <pc:picChg chg="del">
          <ac:chgData name="Yassine BOUZINE" userId="dc3793e8-1dcc-485d-98eb-c32e369761c9" providerId="ADAL" clId="{2CF7FB83-39D2-4A28-9645-3F77CF1C507A}" dt="2022-12-21T10:17:26.429" v="0" actId="478"/>
          <ac:picMkLst>
            <pc:docMk/>
            <pc:sldMk cId="2402286508" sldId="565"/>
            <ac:picMk id="47" creationId="{1BA9DB83-C5C3-4557-8B46-05D8838C4F9C}"/>
          </ac:picMkLst>
        </pc:picChg>
      </pc:sldChg>
    </pc:docChg>
  </pc:docChgLst>
  <pc:docChgLst>
    <pc:chgData name="Yassine BOUZINE" userId="cd6ab848-1c60-4dca-a72b-6d6dd08746eb" providerId="ADAL" clId="{DD9074A7-F1C8-40A8-A1BD-DA65C204A50A}"/>
    <pc:docChg chg="undo redo custSel modSld">
      <pc:chgData name="Yassine BOUZINE" userId="cd6ab848-1c60-4dca-a72b-6d6dd08746eb" providerId="ADAL" clId="{DD9074A7-F1C8-40A8-A1BD-DA65C204A50A}" dt="2022-12-05T12:39:08.088" v="1105" actId="1036"/>
      <pc:docMkLst>
        <pc:docMk/>
      </pc:docMkLst>
      <pc:sldChg chg="addSp delSp modSp mod">
        <pc:chgData name="Yassine BOUZINE" userId="cd6ab848-1c60-4dca-a72b-6d6dd08746eb" providerId="ADAL" clId="{DD9074A7-F1C8-40A8-A1BD-DA65C204A50A}" dt="2022-12-05T12:39:08.088" v="1105" actId="1036"/>
        <pc:sldMkLst>
          <pc:docMk/>
          <pc:sldMk cId="2402286508" sldId="565"/>
        </pc:sldMkLst>
        <pc:spChg chg="add del mod ord">
          <ac:chgData name="Yassine BOUZINE" userId="cd6ab848-1c60-4dca-a72b-6d6dd08746eb" providerId="ADAL" clId="{DD9074A7-F1C8-40A8-A1BD-DA65C204A50A}" dt="2022-12-05T10:38:27.674" v="394" actId="478"/>
          <ac:spMkLst>
            <pc:docMk/>
            <pc:sldMk cId="2402286508" sldId="565"/>
            <ac:spMk id="4" creationId="{C145CAF2-EDD7-4A89-8205-9FDD1F1683D6}"/>
          </ac:spMkLst>
        </pc:spChg>
        <pc:spChg chg="del mod topLvl">
          <ac:chgData name="Yassine BOUZINE" userId="cd6ab848-1c60-4dca-a72b-6d6dd08746eb" providerId="ADAL" clId="{DD9074A7-F1C8-40A8-A1BD-DA65C204A50A}" dt="2022-12-05T10:08:56.068" v="9" actId="478"/>
          <ac:spMkLst>
            <pc:docMk/>
            <pc:sldMk cId="2402286508" sldId="565"/>
            <ac:spMk id="5" creationId="{597890F2-6C0C-46D0-BDC1-8889DC6A6BFE}"/>
          </ac:spMkLst>
        </pc:spChg>
        <pc:spChg chg="del mod topLvl">
          <ac:chgData name="Yassine BOUZINE" userId="cd6ab848-1c60-4dca-a72b-6d6dd08746eb" providerId="ADAL" clId="{DD9074A7-F1C8-40A8-A1BD-DA65C204A50A}" dt="2022-12-05T10:13:54.580" v="70" actId="478"/>
          <ac:spMkLst>
            <pc:docMk/>
            <pc:sldMk cId="2402286508" sldId="565"/>
            <ac:spMk id="6" creationId="{3458A7E5-2E56-43CF-8CF2-545EF4B4F6BB}"/>
          </ac:spMkLst>
        </pc:spChg>
        <pc:spChg chg="add del mod">
          <ac:chgData name="Yassine BOUZINE" userId="cd6ab848-1c60-4dca-a72b-6d6dd08746eb" providerId="ADAL" clId="{DD9074A7-F1C8-40A8-A1BD-DA65C204A50A}" dt="2022-12-05T10:44:54.395" v="531" actId="478"/>
          <ac:spMkLst>
            <pc:docMk/>
            <pc:sldMk cId="2402286508" sldId="565"/>
            <ac:spMk id="10" creationId="{8E7D3DDF-CC0E-46FB-8D84-6BAC2867B035}"/>
          </ac:spMkLst>
        </pc:spChg>
        <pc:spChg chg="add del mod">
          <ac:chgData name="Yassine BOUZINE" userId="cd6ab848-1c60-4dca-a72b-6d6dd08746eb" providerId="ADAL" clId="{DD9074A7-F1C8-40A8-A1BD-DA65C204A50A}" dt="2022-12-05T11:07:42.178" v="794" actId="478"/>
          <ac:spMkLst>
            <pc:docMk/>
            <pc:sldMk cId="2402286508" sldId="565"/>
            <ac:spMk id="11" creationId="{70E1B18A-0E92-4024-9A9C-5031AD6CBEFF}"/>
          </ac:spMkLst>
        </pc:spChg>
        <pc:spChg chg="add del mod">
          <ac:chgData name="Yassine BOUZINE" userId="cd6ab848-1c60-4dca-a72b-6d6dd08746eb" providerId="ADAL" clId="{DD9074A7-F1C8-40A8-A1BD-DA65C204A50A}" dt="2022-12-05T10:29:33.223" v="337"/>
          <ac:spMkLst>
            <pc:docMk/>
            <pc:sldMk cId="2402286508" sldId="565"/>
            <ac:spMk id="12" creationId="{F225DF00-687B-4CE0-8C87-D85D5318F59E}"/>
          </ac:spMkLst>
        </pc:spChg>
        <pc:spChg chg="mod topLvl">
          <ac:chgData name="Yassine BOUZINE" userId="cd6ab848-1c60-4dca-a72b-6d6dd08746eb" providerId="ADAL" clId="{DD9074A7-F1C8-40A8-A1BD-DA65C204A50A}" dt="2022-12-05T12:39:08.088" v="1105" actId="1036"/>
          <ac:spMkLst>
            <pc:docMk/>
            <pc:sldMk cId="2402286508" sldId="565"/>
            <ac:spMk id="17" creationId="{D7F2BD4A-3C70-4AFE-9C84-21EEE5C88B67}"/>
          </ac:spMkLst>
        </pc:spChg>
        <pc:spChg chg="mod">
          <ac:chgData name="Yassine BOUZINE" userId="cd6ab848-1c60-4dca-a72b-6d6dd08746eb" providerId="ADAL" clId="{DD9074A7-F1C8-40A8-A1BD-DA65C204A50A}" dt="2022-12-05T10:30:02.265" v="340" actId="165"/>
          <ac:spMkLst>
            <pc:docMk/>
            <pc:sldMk cId="2402286508" sldId="565"/>
            <ac:spMk id="18" creationId="{62B113E1-95B1-4207-AA93-205BFA1A0D10}"/>
          </ac:spMkLst>
        </pc:spChg>
        <pc:spChg chg="del mod topLvl">
          <ac:chgData name="Yassine BOUZINE" userId="cd6ab848-1c60-4dca-a72b-6d6dd08746eb" providerId="ADAL" clId="{DD9074A7-F1C8-40A8-A1BD-DA65C204A50A}" dt="2022-12-05T10:10:44.567" v="36" actId="478"/>
          <ac:spMkLst>
            <pc:docMk/>
            <pc:sldMk cId="2402286508" sldId="565"/>
            <ac:spMk id="19" creationId="{0FBC4939-0407-4E87-9A4A-B5899F1D50E4}"/>
          </ac:spMkLst>
        </pc:spChg>
        <pc:spChg chg="mod">
          <ac:chgData name="Yassine BOUZINE" userId="cd6ab848-1c60-4dca-a72b-6d6dd08746eb" providerId="ADAL" clId="{DD9074A7-F1C8-40A8-A1BD-DA65C204A50A}" dt="2022-12-05T10:30:02.265" v="340" actId="165"/>
          <ac:spMkLst>
            <pc:docMk/>
            <pc:sldMk cId="2402286508" sldId="565"/>
            <ac:spMk id="19" creationId="{B77ECCCD-6F27-44E4-AE38-42E60106E76C}"/>
          </ac:spMkLst>
        </pc:spChg>
        <pc:spChg chg="mod">
          <ac:chgData name="Yassine BOUZINE" userId="cd6ab848-1c60-4dca-a72b-6d6dd08746eb" providerId="ADAL" clId="{DD9074A7-F1C8-40A8-A1BD-DA65C204A50A}" dt="2022-12-05T10:30:02.265" v="340" actId="165"/>
          <ac:spMkLst>
            <pc:docMk/>
            <pc:sldMk cId="2402286508" sldId="565"/>
            <ac:spMk id="20" creationId="{BB38FE30-AFC6-4F94-A976-DF19B2F9EC32}"/>
          </ac:spMkLst>
        </pc:spChg>
        <pc:spChg chg="mod">
          <ac:chgData name="Yassine BOUZINE" userId="cd6ab848-1c60-4dca-a72b-6d6dd08746eb" providerId="ADAL" clId="{DD9074A7-F1C8-40A8-A1BD-DA65C204A50A}" dt="2022-12-05T10:30:02.265" v="340" actId="165"/>
          <ac:spMkLst>
            <pc:docMk/>
            <pc:sldMk cId="2402286508" sldId="565"/>
            <ac:spMk id="23" creationId="{3FC860B6-E7B8-4E94-911B-82D57FA4FBE4}"/>
          </ac:spMkLst>
        </pc:spChg>
        <pc:spChg chg="mod">
          <ac:chgData name="Yassine BOUZINE" userId="cd6ab848-1c60-4dca-a72b-6d6dd08746eb" providerId="ADAL" clId="{DD9074A7-F1C8-40A8-A1BD-DA65C204A50A}" dt="2022-12-05T10:30:02.265" v="340" actId="165"/>
          <ac:spMkLst>
            <pc:docMk/>
            <pc:sldMk cId="2402286508" sldId="565"/>
            <ac:spMk id="24" creationId="{F39FF95F-4B44-4001-A877-600DD05CD088}"/>
          </ac:spMkLst>
        </pc:spChg>
        <pc:spChg chg="mod ord topLvl">
          <ac:chgData name="Yassine BOUZINE" userId="cd6ab848-1c60-4dca-a72b-6d6dd08746eb" providerId="ADAL" clId="{DD9074A7-F1C8-40A8-A1BD-DA65C204A50A}" dt="2022-12-05T10:32:39.559" v="374" actId="164"/>
          <ac:spMkLst>
            <pc:docMk/>
            <pc:sldMk cId="2402286508" sldId="565"/>
            <ac:spMk id="26" creationId="{49DD9586-2F33-46DE-B279-28E717175EBD}"/>
          </ac:spMkLst>
        </pc:spChg>
        <pc:spChg chg="mod ord topLvl">
          <ac:chgData name="Yassine BOUZINE" userId="cd6ab848-1c60-4dca-a72b-6d6dd08746eb" providerId="ADAL" clId="{DD9074A7-F1C8-40A8-A1BD-DA65C204A50A}" dt="2022-12-05T10:32:39.559" v="374" actId="164"/>
          <ac:spMkLst>
            <pc:docMk/>
            <pc:sldMk cId="2402286508" sldId="565"/>
            <ac:spMk id="28" creationId="{EBD5D97E-2F0E-4DDB-BE5D-C14C0AD0252A}"/>
          </ac:spMkLst>
        </pc:spChg>
        <pc:spChg chg="del mod">
          <ac:chgData name="Yassine BOUZINE" userId="cd6ab848-1c60-4dca-a72b-6d6dd08746eb" providerId="ADAL" clId="{DD9074A7-F1C8-40A8-A1BD-DA65C204A50A}" dt="2022-12-05T10:30:24.094" v="342" actId="478"/>
          <ac:spMkLst>
            <pc:docMk/>
            <pc:sldMk cId="2402286508" sldId="565"/>
            <ac:spMk id="30" creationId="{E9472CE1-DED8-4D2C-B238-C3ACE0BBB648}"/>
          </ac:spMkLst>
        </pc:spChg>
        <pc:spChg chg="mod ord topLvl">
          <ac:chgData name="Yassine BOUZINE" userId="cd6ab848-1c60-4dca-a72b-6d6dd08746eb" providerId="ADAL" clId="{DD9074A7-F1C8-40A8-A1BD-DA65C204A50A}" dt="2022-12-05T10:32:39.559" v="374" actId="164"/>
          <ac:spMkLst>
            <pc:docMk/>
            <pc:sldMk cId="2402286508" sldId="565"/>
            <ac:spMk id="31" creationId="{56950384-CE87-4223-AC28-0D368EA0DF59}"/>
          </ac:spMkLst>
        </pc:spChg>
        <pc:spChg chg="del mod topLvl">
          <ac:chgData name="Yassine BOUZINE" userId="cd6ab848-1c60-4dca-a72b-6d6dd08746eb" providerId="ADAL" clId="{DD9074A7-F1C8-40A8-A1BD-DA65C204A50A}" dt="2022-12-05T10:08:28.043" v="6" actId="478"/>
          <ac:spMkLst>
            <pc:docMk/>
            <pc:sldMk cId="2402286508" sldId="565"/>
            <ac:spMk id="31" creationId="{B8B5532A-1CFB-422F-9E25-DA5132D38FEB}"/>
          </ac:spMkLst>
        </pc:spChg>
        <pc:spChg chg="mod">
          <ac:chgData name="Yassine BOUZINE" userId="cd6ab848-1c60-4dca-a72b-6d6dd08746eb" providerId="ADAL" clId="{DD9074A7-F1C8-40A8-A1BD-DA65C204A50A}" dt="2022-12-05T10:30:02.265" v="340" actId="165"/>
          <ac:spMkLst>
            <pc:docMk/>
            <pc:sldMk cId="2402286508" sldId="565"/>
            <ac:spMk id="32" creationId="{33549EF7-9E67-4542-A620-49C56F7B7454}"/>
          </ac:spMkLst>
        </pc:spChg>
        <pc:spChg chg="mod">
          <ac:chgData name="Yassine BOUZINE" userId="cd6ab848-1c60-4dca-a72b-6d6dd08746eb" providerId="ADAL" clId="{DD9074A7-F1C8-40A8-A1BD-DA65C204A50A}" dt="2022-12-05T10:30:02.265" v="340" actId="165"/>
          <ac:spMkLst>
            <pc:docMk/>
            <pc:sldMk cId="2402286508" sldId="565"/>
            <ac:spMk id="33" creationId="{1ACF97DB-E7E8-436E-84F5-7D2DE825606F}"/>
          </ac:spMkLst>
        </pc:spChg>
        <pc:spChg chg="add mod ord">
          <ac:chgData name="Yassine BOUZINE" userId="cd6ab848-1c60-4dca-a72b-6d6dd08746eb" providerId="ADAL" clId="{DD9074A7-F1C8-40A8-A1BD-DA65C204A50A}" dt="2022-12-05T10:32:39.559" v="374" actId="164"/>
          <ac:spMkLst>
            <pc:docMk/>
            <pc:sldMk cId="2402286508" sldId="565"/>
            <ac:spMk id="35" creationId="{A01EE3ED-364A-4A5A-B085-7EF92E3AD49F}"/>
          </ac:spMkLst>
        </pc:spChg>
        <pc:spChg chg="add del mod">
          <ac:chgData name="Yassine BOUZINE" userId="cd6ab848-1c60-4dca-a72b-6d6dd08746eb" providerId="ADAL" clId="{DD9074A7-F1C8-40A8-A1BD-DA65C204A50A}" dt="2022-12-05T10:35:14.284" v="386" actId="478"/>
          <ac:spMkLst>
            <pc:docMk/>
            <pc:sldMk cId="2402286508" sldId="565"/>
            <ac:spMk id="37" creationId="{D2449C2D-DA89-409F-BAC3-427B07BA6D6D}"/>
          </ac:spMkLst>
        </pc:spChg>
        <pc:spChg chg="add mod ord">
          <ac:chgData name="Yassine BOUZINE" userId="cd6ab848-1c60-4dca-a72b-6d6dd08746eb" providerId="ADAL" clId="{DD9074A7-F1C8-40A8-A1BD-DA65C204A50A}" dt="2022-12-05T10:39:04.657" v="399" actId="14100"/>
          <ac:spMkLst>
            <pc:docMk/>
            <pc:sldMk cId="2402286508" sldId="565"/>
            <ac:spMk id="38" creationId="{73984ADA-2F2E-4FF2-BCD8-B10C1680D659}"/>
          </ac:spMkLst>
        </pc:spChg>
        <pc:spChg chg="add mod">
          <ac:chgData name="Yassine BOUZINE" userId="cd6ab848-1c60-4dca-a72b-6d6dd08746eb" providerId="ADAL" clId="{DD9074A7-F1C8-40A8-A1BD-DA65C204A50A}" dt="2022-12-05T10:44:08.624" v="530" actId="207"/>
          <ac:spMkLst>
            <pc:docMk/>
            <pc:sldMk cId="2402286508" sldId="565"/>
            <ac:spMk id="41" creationId="{567FCBD0-F1B5-4D3C-8B29-4D574CDBB15D}"/>
          </ac:spMkLst>
        </pc:spChg>
        <pc:spChg chg="add mod">
          <ac:chgData name="Yassine BOUZINE" userId="cd6ab848-1c60-4dca-a72b-6d6dd08746eb" providerId="ADAL" clId="{DD9074A7-F1C8-40A8-A1BD-DA65C204A50A}" dt="2022-12-05T10:44:08.624" v="530" actId="207"/>
          <ac:spMkLst>
            <pc:docMk/>
            <pc:sldMk cId="2402286508" sldId="565"/>
            <ac:spMk id="42" creationId="{FFB1FFA7-B27E-4D06-AB27-C959A2209D89}"/>
          </ac:spMkLst>
        </pc:spChg>
        <pc:spChg chg="mod">
          <ac:chgData name="Yassine BOUZINE" userId="cd6ab848-1c60-4dca-a72b-6d6dd08746eb" providerId="ADAL" clId="{DD9074A7-F1C8-40A8-A1BD-DA65C204A50A}" dt="2022-12-05T10:06:50.780" v="4" actId="13926"/>
          <ac:spMkLst>
            <pc:docMk/>
            <pc:sldMk cId="2402286508" sldId="565"/>
            <ac:spMk id="45" creationId="{60C54CC1-1CA6-4A00-82BD-5569A4B5DD75}"/>
          </ac:spMkLst>
        </pc:spChg>
        <pc:spChg chg="del">
          <ac:chgData name="Yassine BOUZINE" userId="cd6ab848-1c60-4dca-a72b-6d6dd08746eb" providerId="ADAL" clId="{DD9074A7-F1C8-40A8-A1BD-DA65C204A50A}" dt="2022-12-05T10:17:55.715" v="134" actId="478"/>
          <ac:spMkLst>
            <pc:docMk/>
            <pc:sldMk cId="2402286508" sldId="565"/>
            <ac:spMk id="46" creationId="{43D2DCA1-13BE-4B74-AC69-998BD4175C7D}"/>
          </ac:spMkLst>
        </pc:spChg>
        <pc:spChg chg="add del mod">
          <ac:chgData name="Yassine BOUZINE" userId="cd6ab848-1c60-4dca-a72b-6d6dd08746eb" providerId="ADAL" clId="{DD9074A7-F1C8-40A8-A1BD-DA65C204A50A}" dt="2022-12-05T10:50:11.524" v="547" actId="478"/>
          <ac:spMkLst>
            <pc:docMk/>
            <pc:sldMk cId="2402286508" sldId="565"/>
            <ac:spMk id="51" creationId="{5117F78A-0A15-47D1-8ADF-9E05E8E900A0}"/>
          </ac:spMkLst>
        </pc:spChg>
        <pc:spChg chg="del mod topLvl">
          <ac:chgData name="Yassine BOUZINE" userId="cd6ab848-1c60-4dca-a72b-6d6dd08746eb" providerId="ADAL" clId="{DD9074A7-F1C8-40A8-A1BD-DA65C204A50A}" dt="2022-12-05T10:45:38.055" v="536" actId="478"/>
          <ac:spMkLst>
            <pc:docMk/>
            <pc:sldMk cId="2402286508" sldId="565"/>
            <ac:spMk id="52" creationId="{226FE3A9-8FFF-430D-8E94-7DA0A59FE50A}"/>
          </ac:spMkLst>
        </pc:spChg>
        <pc:spChg chg="add del mod">
          <ac:chgData name="Yassine BOUZINE" userId="cd6ab848-1c60-4dca-a72b-6d6dd08746eb" providerId="ADAL" clId="{DD9074A7-F1C8-40A8-A1BD-DA65C204A50A}" dt="2022-12-05T10:16:45.866" v="123" actId="478"/>
          <ac:spMkLst>
            <pc:docMk/>
            <pc:sldMk cId="2402286508" sldId="565"/>
            <ac:spMk id="52" creationId="{61D6E8F1-012C-4937-A499-43060CFB125C}"/>
          </ac:spMkLst>
        </pc:spChg>
        <pc:spChg chg="add del mod ord">
          <ac:chgData name="Yassine BOUZINE" userId="cd6ab848-1c60-4dca-a72b-6d6dd08746eb" providerId="ADAL" clId="{DD9074A7-F1C8-40A8-A1BD-DA65C204A50A}" dt="2022-12-05T10:38:29.177" v="395" actId="478"/>
          <ac:spMkLst>
            <pc:docMk/>
            <pc:sldMk cId="2402286508" sldId="565"/>
            <ac:spMk id="53" creationId="{9CC8463A-67E6-46F6-BF6E-BA86B861A4DE}"/>
          </ac:spMkLst>
        </pc:spChg>
        <pc:spChg chg="add del mod">
          <ac:chgData name="Yassine BOUZINE" userId="cd6ab848-1c60-4dca-a72b-6d6dd08746eb" providerId="ADAL" clId="{DD9074A7-F1C8-40A8-A1BD-DA65C204A50A}" dt="2022-12-05T12:32:31.601" v="1019" actId="478"/>
          <ac:spMkLst>
            <pc:docMk/>
            <pc:sldMk cId="2402286508" sldId="565"/>
            <ac:spMk id="54" creationId="{332352C4-E60A-427F-AC62-B01535A16554}"/>
          </ac:spMkLst>
        </pc:spChg>
        <pc:spChg chg="mod">
          <ac:chgData name="Yassine BOUZINE" userId="cd6ab848-1c60-4dca-a72b-6d6dd08746eb" providerId="ADAL" clId="{DD9074A7-F1C8-40A8-A1BD-DA65C204A50A}" dt="2022-12-05T10:45:31.412" v="534" actId="165"/>
          <ac:spMkLst>
            <pc:docMk/>
            <pc:sldMk cId="2402286508" sldId="565"/>
            <ac:spMk id="55" creationId="{EEA892B3-B6AE-4735-B411-F4FA3FC0DD6C}"/>
          </ac:spMkLst>
        </pc:spChg>
        <pc:spChg chg="mod">
          <ac:chgData name="Yassine BOUZINE" userId="cd6ab848-1c60-4dca-a72b-6d6dd08746eb" providerId="ADAL" clId="{DD9074A7-F1C8-40A8-A1BD-DA65C204A50A}" dt="2022-12-05T10:45:31.412" v="534" actId="165"/>
          <ac:spMkLst>
            <pc:docMk/>
            <pc:sldMk cId="2402286508" sldId="565"/>
            <ac:spMk id="56" creationId="{7AB558BC-31B9-4238-8459-C35595D01AA1}"/>
          </ac:spMkLst>
        </pc:spChg>
        <pc:spChg chg="mod">
          <ac:chgData name="Yassine BOUZINE" userId="cd6ab848-1c60-4dca-a72b-6d6dd08746eb" providerId="ADAL" clId="{DD9074A7-F1C8-40A8-A1BD-DA65C204A50A}" dt="2022-12-05T10:45:31.412" v="534" actId="165"/>
          <ac:spMkLst>
            <pc:docMk/>
            <pc:sldMk cId="2402286508" sldId="565"/>
            <ac:spMk id="57" creationId="{290499A7-8265-4A34-896E-3F5AF31E0422}"/>
          </ac:spMkLst>
        </pc:spChg>
        <pc:spChg chg="mod">
          <ac:chgData name="Yassine BOUZINE" userId="cd6ab848-1c60-4dca-a72b-6d6dd08746eb" providerId="ADAL" clId="{DD9074A7-F1C8-40A8-A1BD-DA65C204A50A}" dt="2022-12-05T10:45:31.412" v="534" actId="165"/>
          <ac:spMkLst>
            <pc:docMk/>
            <pc:sldMk cId="2402286508" sldId="565"/>
            <ac:spMk id="60" creationId="{5FA1EF10-5F6D-49A1-8693-BDB8D7F3835B}"/>
          </ac:spMkLst>
        </pc:spChg>
        <pc:spChg chg="mod">
          <ac:chgData name="Yassine BOUZINE" userId="cd6ab848-1c60-4dca-a72b-6d6dd08746eb" providerId="ADAL" clId="{DD9074A7-F1C8-40A8-A1BD-DA65C204A50A}" dt="2022-12-05T10:45:31.412" v="534" actId="165"/>
          <ac:spMkLst>
            <pc:docMk/>
            <pc:sldMk cId="2402286508" sldId="565"/>
            <ac:spMk id="61" creationId="{10577060-FC5C-4F48-AE3D-8AE313308F38}"/>
          </ac:spMkLst>
        </pc:spChg>
        <pc:spChg chg="mod">
          <ac:chgData name="Yassine BOUZINE" userId="cd6ab848-1c60-4dca-a72b-6d6dd08746eb" providerId="ADAL" clId="{DD9074A7-F1C8-40A8-A1BD-DA65C204A50A}" dt="2022-12-05T10:45:31.412" v="534" actId="165"/>
          <ac:spMkLst>
            <pc:docMk/>
            <pc:sldMk cId="2402286508" sldId="565"/>
            <ac:spMk id="63" creationId="{23880067-7EA1-4705-B8BC-547CAD91152E}"/>
          </ac:spMkLst>
        </pc:spChg>
        <pc:spChg chg="mod">
          <ac:chgData name="Yassine BOUZINE" userId="cd6ab848-1c60-4dca-a72b-6d6dd08746eb" providerId="ADAL" clId="{DD9074A7-F1C8-40A8-A1BD-DA65C204A50A}" dt="2022-12-05T10:45:31.412" v="534" actId="165"/>
          <ac:spMkLst>
            <pc:docMk/>
            <pc:sldMk cId="2402286508" sldId="565"/>
            <ac:spMk id="65" creationId="{7DFEF81F-BDCA-42DC-A816-1048600D7B61}"/>
          </ac:spMkLst>
        </pc:spChg>
        <pc:spChg chg="mod">
          <ac:chgData name="Yassine BOUZINE" userId="cd6ab848-1c60-4dca-a72b-6d6dd08746eb" providerId="ADAL" clId="{DD9074A7-F1C8-40A8-A1BD-DA65C204A50A}" dt="2022-12-05T10:45:31.412" v="534" actId="165"/>
          <ac:spMkLst>
            <pc:docMk/>
            <pc:sldMk cId="2402286508" sldId="565"/>
            <ac:spMk id="67" creationId="{41B7B1E4-CB59-4D27-A280-8A5B1920E284}"/>
          </ac:spMkLst>
        </pc:spChg>
        <pc:spChg chg="mod">
          <ac:chgData name="Yassine BOUZINE" userId="cd6ab848-1c60-4dca-a72b-6d6dd08746eb" providerId="ADAL" clId="{DD9074A7-F1C8-40A8-A1BD-DA65C204A50A}" dt="2022-12-05T10:45:31.412" v="534" actId="165"/>
          <ac:spMkLst>
            <pc:docMk/>
            <pc:sldMk cId="2402286508" sldId="565"/>
            <ac:spMk id="68" creationId="{EB8884BE-23FC-4950-8E54-23CA687788D0}"/>
          </ac:spMkLst>
        </pc:spChg>
        <pc:spChg chg="mod">
          <ac:chgData name="Yassine BOUZINE" userId="cd6ab848-1c60-4dca-a72b-6d6dd08746eb" providerId="ADAL" clId="{DD9074A7-F1C8-40A8-A1BD-DA65C204A50A}" dt="2022-12-05T10:45:31.412" v="534" actId="165"/>
          <ac:spMkLst>
            <pc:docMk/>
            <pc:sldMk cId="2402286508" sldId="565"/>
            <ac:spMk id="69" creationId="{84FADF4F-CCE3-49FE-B71B-750644F32878}"/>
          </ac:spMkLst>
        </pc:spChg>
        <pc:spChg chg="mod">
          <ac:chgData name="Yassine BOUZINE" userId="cd6ab848-1c60-4dca-a72b-6d6dd08746eb" providerId="ADAL" clId="{DD9074A7-F1C8-40A8-A1BD-DA65C204A50A}" dt="2022-12-05T10:45:31.412" v="534" actId="165"/>
          <ac:spMkLst>
            <pc:docMk/>
            <pc:sldMk cId="2402286508" sldId="565"/>
            <ac:spMk id="70" creationId="{040D3734-5DD7-4889-ADE7-3350F0FE19C6}"/>
          </ac:spMkLst>
        </pc:spChg>
        <pc:spChg chg="mod">
          <ac:chgData name="Yassine BOUZINE" userId="cd6ab848-1c60-4dca-a72b-6d6dd08746eb" providerId="ADAL" clId="{DD9074A7-F1C8-40A8-A1BD-DA65C204A50A}" dt="2022-12-05T10:50:06.045" v="545"/>
          <ac:spMkLst>
            <pc:docMk/>
            <pc:sldMk cId="2402286508" sldId="565"/>
            <ac:spMk id="75" creationId="{A8FD3A9E-7072-4814-ADE7-371AB840E2A6}"/>
          </ac:spMkLst>
        </pc:spChg>
        <pc:spChg chg="mod">
          <ac:chgData name="Yassine BOUZINE" userId="cd6ab848-1c60-4dca-a72b-6d6dd08746eb" providerId="ADAL" clId="{DD9074A7-F1C8-40A8-A1BD-DA65C204A50A}" dt="2022-12-05T10:50:06.045" v="545"/>
          <ac:spMkLst>
            <pc:docMk/>
            <pc:sldMk cId="2402286508" sldId="565"/>
            <ac:spMk id="76" creationId="{A3EAA91D-1182-4AF9-BAD1-31FA02862D8F}"/>
          </ac:spMkLst>
        </pc:spChg>
        <pc:spChg chg="mod">
          <ac:chgData name="Yassine BOUZINE" userId="cd6ab848-1c60-4dca-a72b-6d6dd08746eb" providerId="ADAL" clId="{DD9074A7-F1C8-40A8-A1BD-DA65C204A50A}" dt="2022-12-05T10:50:06.045" v="545"/>
          <ac:spMkLst>
            <pc:docMk/>
            <pc:sldMk cId="2402286508" sldId="565"/>
            <ac:spMk id="77" creationId="{188600D4-F3A2-405A-BF43-AE719D718B71}"/>
          </ac:spMkLst>
        </pc:spChg>
        <pc:spChg chg="mod">
          <ac:chgData name="Yassine BOUZINE" userId="cd6ab848-1c60-4dca-a72b-6d6dd08746eb" providerId="ADAL" clId="{DD9074A7-F1C8-40A8-A1BD-DA65C204A50A}" dt="2022-12-05T10:50:06.045" v="545"/>
          <ac:spMkLst>
            <pc:docMk/>
            <pc:sldMk cId="2402286508" sldId="565"/>
            <ac:spMk id="78" creationId="{C9BA882A-9920-4351-A1C7-A41F9C8E625C}"/>
          </ac:spMkLst>
        </pc:spChg>
        <pc:spChg chg="mod">
          <ac:chgData name="Yassine BOUZINE" userId="cd6ab848-1c60-4dca-a72b-6d6dd08746eb" providerId="ADAL" clId="{DD9074A7-F1C8-40A8-A1BD-DA65C204A50A}" dt="2022-12-05T10:50:06.045" v="545"/>
          <ac:spMkLst>
            <pc:docMk/>
            <pc:sldMk cId="2402286508" sldId="565"/>
            <ac:spMk id="81" creationId="{5B92A8AD-1618-4BE1-BD7C-54430EC1BC88}"/>
          </ac:spMkLst>
        </pc:spChg>
        <pc:spChg chg="mod">
          <ac:chgData name="Yassine BOUZINE" userId="cd6ab848-1c60-4dca-a72b-6d6dd08746eb" providerId="ADAL" clId="{DD9074A7-F1C8-40A8-A1BD-DA65C204A50A}" dt="2022-12-05T10:50:06.045" v="545"/>
          <ac:spMkLst>
            <pc:docMk/>
            <pc:sldMk cId="2402286508" sldId="565"/>
            <ac:spMk id="82" creationId="{B2594A87-E4E4-4873-8860-95C64DD09C55}"/>
          </ac:spMkLst>
        </pc:spChg>
        <pc:spChg chg="mod">
          <ac:chgData name="Yassine BOUZINE" userId="cd6ab848-1c60-4dca-a72b-6d6dd08746eb" providerId="ADAL" clId="{DD9074A7-F1C8-40A8-A1BD-DA65C204A50A}" dt="2022-12-05T10:50:06.045" v="545"/>
          <ac:spMkLst>
            <pc:docMk/>
            <pc:sldMk cId="2402286508" sldId="565"/>
            <ac:spMk id="84" creationId="{CAC83FCA-A4BE-49A9-964F-4E22D48AF345}"/>
          </ac:spMkLst>
        </pc:spChg>
        <pc:spChg chg="mod">
          <ac:chgData name="Yassine BOUZINE" userId="cd6ab848-1c60-4dca-a72b-6d6dd08746eb" providerId="ADAL" clId="{DD9074A7-F1C8-40A8-A1BD-DA65C204A50A}" dt="2022-12-05T10:50:06.045" v="545"/>
          <ac:spMkLst>
            <pc:docMk/>
            <pc:sldMk cId="2402286508" sldId="565"/>
            <ac:spMk id="86" creationId="{0A292A36-9A76-4C9F-AF2A-A0A6984B6FCC}"/>
          </ac:spMkLst>
        </pc:spChg>
        <pc:spChg chg="mod">
          <ac:chgData name="Yassine BOUZINE" userId="cd6ab848-1c60-4dca-a72b-6d6dd08746eb" providerId="ADAL" clId="{DD9074A7-F1C8-40A8-A1BD-DA65C204A50A}" dt="2022-12-05T10:50:06.045" v="545"/>
          <ac:spMkLst>
            <pc:docMk/>
            <pc:sldMk cId="2402286508" sldId="565"/>
            <ac:spMk id="88" creationId="{046BCCD3-B807-46D1-A7B0-3FBF70E47BE4}"/>
          </ac:spMkLst>
        </pc:spChg>
        <pc:spChg chg="mod">
          <ac:chgData name="Yassine BOUZINE" userId="cd6ab848-1c60-4dca-a72b-6d6dd08746eb" providerId="ADAL" clId="{DD9074A7-F1C8-40A8-A1BD-DA65C204A50A}" dt="2022-12-05T10:50:06.045" v="545"/>
          <ac:spMkLst>
            <pc:docMk/>
            <pc:sldMk cId="2402286508" sldId="565"/>
            <ac:spMk id="89" creationId="{C5F79649-B094-4C3C-A186-3F512F6481AE}"/>
          </ac:spMkLst>
        </pc:spChg>
        <pc:spChg chg="mod">
          <ac:chgData name="Yassine BOUZINE" userId="cd6ab848-1c60-4dca-a72b-6d6dd08746eb" providerId="ADAL" clId="{DD9074A7-F1C8-40A8-A1BD-DA65C204A50A}" dt="2022-12-05T10:50:06.045" v="545"/>
          <ac:spMkLst>
            <pc:docMk/>
            <pc:sldMk cId="2402286508" sldId="565"/>
            <ac:spMk id="90" creationId="{6F92E50E-9CCF-4FCE-AA59-B53353901F32}"/>
          </ac:spMkLst>
        </pc:spChg>
        <pc:spChg chg="mod">
          <ac:chgData name="Yassine BOUZINE" userId="cd6ab848-1c60-4dca-a72b-6d6dd08746eb" providerId="ADAL" clId="{DD9074A7-F1C8-40A8-A1BD-DA65C204A50A}" dt="2022-12-05T10:50:06.045" v="545"/>
          <ac:spMkLst>
            <pc:docMk/>
            <pc:sldMk cId="2402286508" sldId="565"/>
            <ac:spMk id="91" creationId="{94664933-117E-4EDA-9708-CAF5BCAB7162}"/>
          </ac:spMkLst>
        </pc:spChg>
        <pc:spChg chg="add del mod">
          <ac:chgData name="Yassine BOUZINE" userId="cd6ab848-1c60-4dca-a72b-6d6dd08746eb" providerId="ADAL" clId="{DD9074A7-F1C8-40A8-A1BD-DA65C204A50A}" dt="2022-12-05T12:32:28.107" v="1018" actId="478"/>
          <ac:spMkLst>
            <pc:docMk/>
            <pc:sldMk cId="2402286508" sldId="565"/>
            <ac:spMk id="92" creationId="{C79B4125-D26E-428E-8789-3C63926D0D3A}"/>
          </ac:spMkLst>
        </pc:spChg>
        <pc:spChg chg="add del mod">
          <ac:chgData name="Yassine BOUZINE" userId="cd6ab848-1c60-4dca-a72b-6d6dd08746eb" providerId="ADAL" clId="{DD9074A7-F1C8-40A8-A1BD-DA65C204A50A}" dt="2022-12-05T10:58:36.742" v="697" actId="478"/>
          <ac:spMkLst>
            <pc:docMk/>
            <pc:sldMk cId="2402286508" sldId="565"/>
            <ac:spMk id="93" creationId="{9262C213-B57B-49B3-811B-4060F9E168D2}"/>
          </ac:spMkLst>
        </pc:spChg>
        <pc:spChg chg="add del mod">
          <ac:chgData name="Yassine BOUZINE" userId="cd6ab848-1c60-4dca-a72b-6d6dd08746eb" providerId="ADAL" clId="{DD9074A7-F1C8-40A8-A1BD-DA65C204A50A}" dt="2022-12-05T11:02:44.776" v="782" actId="478"/>
          <ac:spMkLst>
            <pc:docMk/>
            <pc:sldMk cId="2402286508" sldId="565"/>
            <ac:spMk id="94" creationId="{CA32BF93-ECDE-43CC-9C93-995D2131CDD5}"/>
          </ac:spMkLst>
        </pc:spChg>
        <pc:spChg chg="add mod ord">
          <ac:chgData name="Yassine BOUZINE" userId="cd6ab848-1c60-4dca-a72b-6d6dd08746eb" providerId="ADAL" clId="{DD9074A7-F1C8-40A8-A1BD-DA65C204A50A}" dt="2022-12-05T11:01:41.593" v="774" actId="1035"/>
          <ac:spMkLst>
            <pc:docMk/>
            <pc:sldMk cId="2402286508" sldId="565"/>
            <ac:spMk id="95" creationId="{A3117FD6-1961-400E-A47D-054E84ED15C8}"/>
          </ac:spMkLst>
        </pc:spChg>
        <pc:spChg chg="add mod">
          <ac:chgData name="Yassine BOUZINE" userId="cd6ab848-1c60-4dca-a72b-6d6dd08746eb" providerId="ADAL" clId="{DD9074A7-F1C8-40A8-A1BD-DA65C204A50A}" dt="2022-12-05T12:37:58.713" v="1090" actId="1035"/>
          <ac:spMkLst>
            <pc:docMk/>
            <pc:sldMk cId="2402286508" sldId="565"/>
            <ac:spMk id="96" creationId="{C0995C50-278E-424A-A673-C7E49A4130D8}"/>
          </ac:spMkLst>
        </pc:spChg>
        <pc:spChg chg="add mod">
          <ac:chgData name="Yassine BOUZINE" userId="cd6ab848-1c60-4dca-a72b-6d6dd08746eb" providerId="ADAL" clId="{DD9074A7-F1C8-40A8-A1BD-DA65C204A50A}" dt="2022-12-05T12:37:58.713" v="1090" actId="1035"/>
          <ac:spMkLst>
            <pc:docMk/>
            <pc:sldMk cId="2402286508" sldId="565"/>
            <ac:spMk id="99" creationId="{A6B27B1A-6969-47A2-81FA-C391B8A7944D}"/>
          </ac:spMkLst>
        </pc:spChg>
        <pc:spChg chg="add del">
          <ac:chgData name="Yassine BOUZINE" userId="cd6ab848-1c60-4dca-a72b-6d6dd08746eb" providerId="ADAL" clId="{DD9074A7-F1C8-40A8-A1BD-DA65C204A50A}" dt="2022-12-05T12:29:12.449" v="921" actId="22"/>
          <ac:spMkLst>
            <pc:docMk/>
            <pc:sldMk cId="2402286508" sldId="565"/>
            <ac:spMk id="102" creationId="{9F3F7286-2E90-4077-B8CC-68C04A1CCE76}"/>
          </ac:spMkLst>
        </pc:spChg>
        <pc:spChg chg="add mod">
          <ac:chgData name="Yassine BOUZINE" userId="cd6ab848-1c60-4dca-a72b-6d6dd08746eb" providerId="ADAL" clId="{DD9074A7-F1C8-40A8-A1BD-DA65C204A50A}" dt="2022-12-05T12:39:08.088" v="1105" actId="1036"/>
          <ac:spMkLst>
            <pc:docMk/>
            <pc:sldMk cId="2402286508" sldId="565"/>
            <ac:spMk id="104" creationId="{C017F96C-4F86-443A-9A2C-7FB16A12C1A2}"/>
          </ac:spMkLst>
        </pc:spChg>
        <pc:spChg chg="add del">
          <ac:chgData name="Yassine BOUZINE" userId="cd6ab848-1c60-4dca-a72b-6d6dd08746eb" providerId="ADAL" clId="{DD9074A7-F1C8-40A8-A1BD-DA65C204A50A}" dt="2022-12-05T12:33:56.225" v="1021" actId="22"/>
          <ac:spMkLst>
            <pc:docMk/>
            <pc:sldMk cId="2402286508" sldId="565"/>
            <ac:spMk id="106" creationId="{6EF3FB51-2FDF-45C8-BC35-3C93C89BF4EA}"/>
          </ac:spMkLst>
        </pc:spChg>
        <pc:spChg chg="add del mod">
          <ac:chgData name="Yassine BOUZINE" userId="cd6ab848-1c60-4dca-a72b-6d6dd08746eb" providerId="ADAL" clId="{DD9074A7-F1C8-40A8-A1BD-DA65C204A50A}" dt="2022-12-05T12:38:36.938" v="1099" actId="478"/>
          <ac:spMkLst>
            <pc:docMk/>
            <pc:sldMk cId="2402286508" sldId="565"/>
            <ac:spMk id="108" creationId="{6CE632B5-1A24-4DFC-931E-1254292C0BD0}"/>
          </ac:spMkLst>
        </pc:spChg>
        <pc:grpChg chg="add del mod">
          <ac:chgData name="Yassine BOUZINE" userId="cd6ab848-1c60-4dca-a72b-6d6dd08746eb" providerId="ADAL" clId="{DD9074A7-F1C8-40A8-A1BD-DA65C204A50A}" dt="2022-12-05T10:31:44.776" v="350" actId="165"/>
          <ac:grpSpMkLst>
            <pc:docMk/>
            <pc:sldMk cId="2402286508" sldId="565"/>
            <ac:grpSpMk id="2" creationId="{BADC21A4-DFBC-40E5-9C40-7D6C685A30CD}"/>
          </ac:grpSpMkLst>
        </pc:grpChg>
        <pc:grpChg chg="add del mod">
          <ac:chgData name="Yassine BOUZINE" userId="cd6ab848-1c60-4dca-a72b-6d6dd08746eb" providerId="ADAL" clId="{DD9074A7-F1C8-40A8-A1BD-DA65C204A50A}" dt="2022-12-05T10:44:54.395" v="531" actId="478"/>
          <ac:grpSpMkLst>
            <pc:docMk/>
            <pc:sldMk cId="2402286508" sldId="565"/>
            <ac:grpSpMk id="3" creationId="{4416E5F4-9DEA-4C58-A181-CC98046734BE}"/>
          </ac:grpSpMkLst>
        </pc:grpChg>
        <pc:grpChg chg="add del">
          <ac:chgData name="Yassine BOUZINE" userId="cd6ab848-1c60-4dca-a72b-6d6dd08746eb" providerId="ADAL" clId="{DD9074A7-F1C8-40A8-A1BD-DA65C204A50A}" dt="2022-12-05T10:06:15.313" v="2" actId="478"/>
          <ac:grpSpMkLst>
            <pc:docMk/>
            <pc:sldMk cId="2402286508" sldId="565"/>
            <ac:grpSpMk id="7" creationId="{81BAD8DB-58CC-40C3-8D20-C1194FCBF9A6}"/>
          </ac:grpSpMkLst>
        </pc:grpChg>
        <pc:grpChg chg="add del mod">
          <ac:chgData name="Yassine BOUZINE" userId="cd6ab848-1c60-4dca-a72b-6d6dd08746eb" providerId="ADAL" clId="{DD9074A7-F1C8-40A8-A1BD-DA65C204A50A}" dt="2022-12-05T10:30:02.265" v="340" actId="165"/>
          <ac:grpSpMkLst>
            <pc:docMk/>
            <pc:sldMk cId="2402286508" sldId="565"/>
            <ac:grpSpMk id="13" creationId="{99079886-40E0-4A30-AD8E-8256602BB22B}"/>
          </ac:grpSpMkLst>
        </pc:grpChg>
        <pc:grpChg chg="del mod topLvl">
          <ac:chgData name="Yassine BOUZINE" userId="cd6ab848-1c60-4dca-a72b-6d6dd08746eb" providerId="ADAL" clId="{DD9074A7-F1C8-40A8-A1BD-DA65C204A50A}" dt="2022-12-05T10:08:49.353" v="7" actId="165"/>
          <ac:grpSpMkLst>
            <pc:docMk/>
            <pc:sldMk cId="2402286508" sldId="565"/>
            <ac:grpSpMk id="14" creationId="{81375EFB-B708-42B3-BB1A-ED273A42FEFE}"/>
          </ac:grpSpMkLst>
        </pc:grpChg>
        <pc:grpChg chg="del mod topLvl">
          <ac:chgData name="Yassine BOUZINE" userId="cd6ab848-1c60-4dca-a72b-6d6dd08746eb" providerId="ADAL" clId="{DD9074A7-F1C8-40A8-A1BD-DA65C204A50A}" dt="2022-12-05T12:32:31.601" v="1019" actId="478"/>
          <ac:grpSpMkLst>
            <pc:docMk/>
            <pc:sldMk cId="2402286508" sldId="565"/>
            <ac:grpSpMk id="14" creationId="{B247B559-12A4-4627-BED2-4B51CFAD3AB0}"/>
          </ac:grpSpMkLst>
        </pc:grpChg>
        <pc:grpChg chg="del mod topLvl">
          <ac:chgData name="Yassine BOUZINE" userId="cd6ab848-1c60-4dca-a72b-6d6dd08746eb" providerId="ADAL" clId="{DD9074A7-F1C8-40A8-A1BD-DA65C204A50A}" dt="2022-12-05T10:30:34.645" v="345" actId="165"/>
          <ac:grpSpMkLst>
            <pc:docMk/>
            <pc:sldMk cId="2402286508" sldId="565"/>
            <ac:grpSpMk id="15" creationId="{EE4CA6E6-5C0D-45A9-B4C8-ECF9005AA619}"/>
          </ac:grpSpMkLst>
        </pc:grpChg>
        <pc:grpChg chg="del mod topLvl">
          <ac:chgData name="Yassine BOUZINE" userId="cd6ab848-1c60-4dca-a72b-6d6dd08746eb" providerId="ADAL" clId="{DD9074A7-F1C8-40A8-A1BD-DA65C204A50A}" dt="2022-12-05T10:50:11.524" v="547" actId="478"/>
          <ac:grpSpMkLst>
            <pc:docMk/>
            <pc:sldMk cId="2402286508" sldId="565"/>
            <ac:grpSpMk id="16" creationId="{D7DFA536-3652-4E0D-84A1-9212BB4DD7AA}"/>
          </ac:grpSpMkLst>
        </pc:grpChg>
        <pc:grpChg chg="add del">
          <ac:chgData name="Yassine BOUZINE" userId="cd6ab848-1c60-4dca-a72b-6d6dd08746eb" providerId="ADAL" clId="{DD9074A7-F1C8-40A8-A1BD-DA65C204A50A}" dt="2022-12-05T10:06:21.620" v="3" actId="165"/>
          <ac:grpSpMkLst>
            <pc:docMk/>
            <pc:sldMk cId="2402286508" sldId="565"/>
            <ac:grpSpMk id="18" creationId="{4ED6053C-FE6E-4052-B986-8D84BC933CCA}"/>
          </ac:grpSpMkLst>
        </pc:grpChg>
        <pc:grpChg chg="add del">
          <ac:chgData name="Yassine BOUZINE" userId="cd6ab848-1c60-4dca-a72b-6d6dd08746eb" providerId="ADAL" clId="{DD9074A7-F1C8-40A8-A1BD-DA65C204A50A}" dt="2022-12-05T10:06:15.313" v="2" actId="478"/>
          <ac:grpSpMkLst>
            <pc:docMk/>
            <pc:sldMk cId="2402286508" sldId="565"/>
            <ac:grpSpMk id="20" creationId="{7A9C94A4-0793-4042-BAD3-A3F3630ABAC9}"/>
          </ac:grpSpMkLst>
        </pc:grpChg>
        <pc:grpChg chg="add del mod">
          <ac:chgData name="Yassine BOUZINE" userId="cd6ab848-1c60-4dca-a72b-6d6dd08746eb" providerId="ADAL" clId="{DD9074A7-F1C8-40A8-A1BD-DA65C204A50A}" dt="2022-12-05T10:45:31.412" v="534" actId="165"/>
          <ac:grpSpMkLst>
            <pc:docMk/>
            <pc:sldMk cId="2402286508" sldId="565"/>
            <ac:grpSpMk id="43" creationId="{9C746256-A99D-4F4B-9503-190409BF9640}"/>
          </ac:grpSpMkLst>
        </pc:grpChg>
        <pc:grpChg chg="del mod topLvl">
          <ac:chgData name="Yassine BOUZINE" userId="cd6ab848-1c60-4dca-a72b-6d6dd08746eb" providerId="ADAL" clId="{DD9074A7-F1C8-40A8-A1BD-DA65C204A50A}" dt="2022-12-05T10:45:38.055" v="536" actId="478"/>
          <ac:grpSpMkLst>
            <pc:docMk/>
            <pc:sldMk cId="2402286508" sldId="565"/>
            <ac:grpSpMk id="46" creationId="{11337685-6B3D-49CC-A37A-2BD324E11AA2}"/>
          </ac:grpSpMkLst>
        </pc:grpChg>
        <pc:grpChg chg="mod topLvl">
          <ac:chgData name="Yassine BOUZINE" userId="cd6ab848-1c60-4dca-a72b-6d6dd08746eb" providerId="ADAL" clId="{DD9074A7-F1C8-40A8-A1BD-DA65C204A50A}" dt="2022-12-05T11:01:56.956" v="775" actId="164"/>
          <ac:grpSpMkLst>
            <pc:docMk/>
            <pc:sldMk cId="2402286508" sldId="565"/>
            <ac:grpSpMk id="49" creationId="{DEDD4E00-F518-49C9-B22C-6CD8AA20897E}"/>
          </ac:grpSpMkLst>
        </pc:grpChg>
        <pc:grpChg chg="mod topLvl">
          <ac:chgData name="Yassine BOUZINE" userId="cd6ab848-1c60-4dca-a72b-6d6dd08746eb" providerId="ADAL" clId="{DD9074A7-F1C8-40A8-A1BD-DA65C204A50A}" dt="2022-12-05T11:01:56.956" v="775" actId="164"/>
          <ac:grpSpMkLst>
            <pc:docMk/>
            <pc:sldMk cId="2402286508" sldId="565"/>
            <ac:grpSpMk id="50" creationId="{6D9DA9D0-65AF-44A8-B8CF-3647240C3183}"/>
          </ac:grpSpMkLst>
        </pc:grpChg>
        <pc:grpChg chg="add del mod">
          <ac:chgData name="Yassine BOUZINE" userId="cd6ab848-1c60-4dca-a72b-6d6dd08746eb" providerId="ADAL" clId="{DD9074A7-F1C8-40A8-A1BD-DA65C204A50A}" dt="2022-12-05T10:50:07.930" v="546"/>
          <ac:grpSpMkLst>
            <pc:docMk/>
            <pc:sldMk cId="2402286508" sldId="565"/>
            <ac:grpSpMk id="71" creationId="{7854C549-5603-428C-B602-D794A64FB207}"/>
          </ac:grpSpMkLst>
        </pc:grpChg>
        <pc:grpChg chg="mod">
          <ac:chgData name="Yassine BOUZINE" userId="cd6ab848-1c60-4dca-a72b-6d6dd08746eb" providerId="ADAL" clId="{DD9074A7-F1C8-40A8-A1BD-DA65C204A50A}" dt="2022-12-05T10:50:06.045" v="545"/>
          <ac:grpSpMkLst>
            <pc:docMk/>
            <pc:sldMk cId="2402286508" sldId="565"/>
            <ac:grpSpMk id="72" creationId="{F0D040DC-2727-4DAF-9FDF-ABA808412E07}"/>
          </ac:grpSpMkLst>
        </pc:grpChg>
        <pc:grpChg chg="mod">
          <ac:chgData name="Yassine BOUZINE" userId="cd6ab848-1c60-4dca-a72b-6d6dd08746eb" providerId="ADAL" clId="{DD9074A7-F1C8-40A8-A1BD-DA65C204A50A}" dt="2022-12-05T10:50:06.045" v="545"/>
          <ac:grpSpMkLst>
            <pc:docMk/>
            <pc:sldMk cId="2402286508" sldId="565"/>
            <ac:grpSpMk id="73" creationId="{5F2AA475-AEFC-488F-866F-68F210AB3349}"/>
          </ac:grpSpMkLst>
        </pc:grpChg>
        <pc:grpChg chg="mod">
          <ac:chgData name="Yassine BOUZINE" userId="cd6ab848-1c60-4dca-a72b-6d6dd08746eb" providerId="ADAL" clId="{DD9074A7-F1C8-40A8-A1BD-DA65C204A50A}" dt="2022-12-05T10:50:06.045" v="545"/>
          <ac:grpSpMkLst>
            <pc:docMk/>
            <pc:sldMk cId="2402286508" sldId="565"/>
            <ac:grpSpMk id="74" creationId="{318105E9-85FE-4E26-83DC-1DD93F7B4E51}"/>
          </ac:grpSpMkLst>
        </pc:grpChg>
        <pc:grpChg chg="add mod">
          <ac:chgData name="Yassine BOUZINE" userId="cd6ab848-1c60-4dca-a72b-6d6dd08746eb" providerId="ADAL" clId="{DD9074A7-F1C8-40A8-A1BD-DA65C204A50A}" dt="2022-12-05T12:37:58.713" v="1090" actId="1035"/>
          <ac:grpSpMkLst>
            <pc:docMk/>
            <pc:sldMk cId="2402286508" sldId="565"/>
            <ac:grpSpMk id="98" creationId="{1156508E-DBD4-4B00-A87F-2D5D6C73E9DF}"/>
          </ac:grpSpMkLst>
        </pc:grpChg>
        <pc:grpChg chg="add del">
          <ac:chgData name="Yassine BOUZINE" userId="cd6ab848-1c60-4dca-a72b-6d6dd08746eb" providerId="ADAL" clId="{DD9074A7-F1C8-40A8-A1BD-DA65C204A50A}" dt="2022-12-05T10:06:15.313" v="2" actId="478"/>
          <ac:grpSpMkLst>
            <pc:docMk/>
            <pc:sldMk cId="2402286508" sldId="565"/>
            <ac:grpSpMk id="102" creationId="{452B78B3-538A-4326-B43D-27201C046A74}"/>
          </ac:grpSpMkLst>
        </pc:grpChg>
        <pc:picChg chg="add del mod">
          <ac:chgData name="Yassine BOUZINE" userId="cd6ab848-1c60-4dca-a72b-6d6dd08746eb" providerId="ADAL" clId="{DD9074A7-F1C8-40A8-A1BD-DA65C204A50A}" dt="2022-12-05T12:32:31.601" v="1019" actId="478"/>
          <ac:picMkLst>
            <pc:docMk/>
            <pc:sldMk cId="2402286508" sldId="565"/>
            <ac:picMk id="8" creationId="{61806B57-07FF-4140-B9F2-FA8E58209FD0}"/>
          </ac:picMkLst>
        </pc:picChg>
        <pc:picChg chg="mod">
          <ac:chgData name="Yassine BOUZINE" userId="cd6ab848-1c60-4dca-a72b-6d6dd08746eb" providerId="ADAL" clId="{DD9074A7-F1C8-40A8-A1BD-DA65C204A50A}" dt="2022-12-05T10:30:02.265" v="340" actId="165"/>
          <ac:picMkLst>
            <pc:docMk/>
            <pc:sldMk cId="2402286508" sldId="565"/>
            <ac:picMk id="21" creationId="{E7E2D558-715E-42F0-BAAE-8A9F4F78C755}"/>
          </ac:picMkLst>
        </pc:picChg>
        <pc:picChg chg="mod">
          <ac:chgData name="Yassine BOUZINE" userId="cd6ab848-1c60-4dca-a72b-6d6dd08746eb" providerId="ADAL" clId="{DD9074A7-F1C8-40A8-A1BD-DA65C204A50A}" dt="2022-12-05T10:30:02.265" v="340" actId="165"/>
          <ac:picMkLst>
            <pc:docMk/>
            <pc:sldMk cId="2402286508" sldId="565"/>
            <ac:picMk id="22" creationId="{998495C0-C213-45BA-8B89-682CB72E3ED1}"/>
          </ac:picMkLst>
        </pc:picChg>
        <pc:picChg chg="mod">
          <ac:chgData name="Yassine BOUZINE" userId="cd6ab848-1c60-4dca-a72b-6d6dd08746eb" providerId="ADAL" clId="{DD9074A7-F1C8-40A8-A1BD-DA65C204A50A}" dt="2022-12-05T10:30:02.265" v="340" actId="165"/>
          <ac:picMkLst>
            <pc:docMk/>
            <pc:sldMk cId="2402286508" sldId="565"/>
            <ac:picMk id="25" creationId="{D290C657-B049-4A06-822B-215A1420AB10}"/>
          </ac:picMkLst>
        </pc:picChg>
        <pc:picChg chg="mod ord topLvl">
          <ac:chgData name="Yassine BOUZINE" userId="cd6ab848-1c60-4dca-a72b-6d6dd08746eb" providerId="ADAL" clId="{DD9074A7-F1C8-40A8-A1BD-DA65C204A50A}" dt="2022-12-05T10:32:39.559" v="374" actId="164"/>
          <ac:picMkLst>
            <pc:docMk/>
            <pc:sldMk cId="2402286508" sldId="565"/>
            <ac:picMk id="27" creationId="{AA737694-3DF1-42E9-ACEC-63475406E1AE}"/>
          </ac:picMkLst>
        </pc:picChg>
        <pc:picChg chg="mod ord topLvl">
          <ac:chgData name="Yassine BOUZINE" userId="cd6ab848-1c60-4dca-a72b-6d6dd08746eb" providerId="ADAL" clId="{DD9074A7-F1C8-40A8-A1BD-DA65C204A50A}" dt="2022-12-05T10:32:39.559" v="374" actId="164"/>
          <ac:picMkLst>
            <pc:docMk/>
            <pc:sldMk cId="2402286508" sldId="565"/>
            <ac:picMk id="29" creationId="{8B76F14A-A277-4FD9-882E-7751529497F9}"/>
          </ac:picMkLst>
        </pc:picChg>
        <pc:picChg chg="add mod">
          <ac:chgData name="Yassine BOUZINE" userId="cd6ab848-1c60-4dca-a72b-6d6dd08746eb" providerId="ADAL" clId="{DD9074A7-F1C8-40A8-A1BD-DA65C204A50A}" dt="2022-12-05T11:01:41.593" v="774" actId="1035"/>
          <ac:picMkLst>
            <pc:docMk/>
            <pc:sldMk cId="2402286508" sldId="565"/>
            <ac:picMk id="34" creationId="{CEBCA6DD-13D8-4D4B-86BE-6ABB92E02352}"/>
          </ac:picMkLst>
        </pc:picChg>
        <pc:picChg chg="add mod">
          <ac:chgData name="Yassine BOUZINE" userId="cd6ab848-1c60-4dca-a72b-6d6dd08746eb" providerId="ADAL" clId="{DD9074A7-F1C8-40A8-A1BD-DA65C204A50A}" dt="2022-12-05T10:43:33.476" v="520" actId="12789"/>
          <ac:picMkLst>
            <pc:docMk/>
            <pc:sldMk cId="2402286508" sldId="565"/>
            <ac:picMk id="39" creationId="{013CF75A-84D9-47DD-A356-13A2DD840AD0}"/>
          </ac:picMkLst>
        </pc:picChg>
        <pc:picChg chg="add del mod">
          <ac:chgData name="Yassine BOUZINE" userId="cd6ab848-1c60-4dca-a72b-6d6dd08746eb" providerId="ADAL" clId="{DD9074A7-F1C8-40A8-A1BD-DA65C204A50A}" dt="2022-12-05T11:01:05.817" v="770" actId="478"/>
          <ac:picMkLst>
            <pc:docMk/>
            <pc:sldMk cId="2402286508" sldId="565"/>
            <ac:picMk id="40" creationId="{DF3E79B0-428C-4189-808F-A5A6F1910880}"/>
          </ac:picMkLst>
        </pc:picChg>
        <pc:picChg chg="add mod">
          <ac:chgData name="Yassine BOUZINE" userId="cd6ab848-1c60-4dca-a72b-6d6dd08746eb" providerId="ADAL" clId="{DD9074A7-F1C8-40A8-A1BD-DA65C204A50A}" dt="2022-12-05T10:44:02.206" v="529" actId="12789"/>
          <ac:picMkLst>
            <pc:docMk/>
            <pc:sldMk cId="2402286508" sldId="565"/>
            <ac:picMk id="48" creationId="{9E3C7554-F558-46C8-B6C3-079E7034B9ED}"/>
          </ac:picMkLst>
        </pc:picChg>
        <pc:picChg chg="add del mod">
          <ac:chgData name="Yassine BOUZINE" userId="cd6ab848-1c60-4dca-a72b-6d6dd08746eb" providerId="ADAL" clId="{DD9074A7-F1C8-40A8-A1BD-DA65C204A50A}" dt="2022-12-05T10:12:45.982" v="65" actId="478"/>
          <ac:picMkLst>
            <pc:docMk/>
            <pc:sldMk cId="2402286508" sldId="565"/>
            <ac:picMk id="49" creationId="{F3883FBA-00DE-4E08-9347-58724D2991A6}"/>
          </ac:picMkLst>
        </pc:picChg>
        <pc:picChg chg="mod">
          <ac:chgData name="Yassine BOUZINE" userId="cd6ab848-1c60-4dca-a72b-6d6dd08746eb" providerId="ADAL" clId="{DD9074A7-F1C8-40A8-A1BD-DA65C204A50A}" dt="2022-12-05T10:45:31.412" v="534" actId="165"/>
          <ac:picMkLst>
            <pc:docMk/>
            <pc:sldMk cId="2402286508" sldId="565"/>
            <ac:picMk id="58" creationId="{904D708E-BDD8-4D06-BEDD-7559E06D2ECF}"/>
          </ac:picMkLst>
        </pc:picChg>
        <pc:picChg chg="mod">
          <ac:chgData name="Yassine BOUZINE" userId="cd6ab848-1c60-4dca-a72b-6d6dd08746eb" providerId="ADAL" clId="{DD9074A7-F1C8-40A8-A1BD-DA65C204A50A}" dt="2022-12-05T10:45:31.412" v="534" actId="165"/>
          <ac:picMkLst>
            <pc:docMk/>
            <pc:sldMk cId="2402286508" sldId="565"/>
            <ac:picMk id="59" creationId="{7D69E300-52CB-4287-B5A1-8B8B63F987F3}"/>
          </ac:picMkLst>
        </pc:picChg>
        <pc:picChg chg="mod">
          <ac:chgData name="Yassine BOUZINE" userId="cd6ab848-1c60-4dca-a72b-6d6dd08746eb" providerId="ADAL" clId="{DD9074A7-F1C8-40A8-A1BD-DA65C204A50A}" dt="2022-12-05T10:45:31.412" v="534" actId="165"/>
          <ac:picMkLst>
            <pc:docMk/>
            <pc:sldMk cId="2402286508" sldId="565"/>
            <ac:picMk id="62" creationId="{ABB2C1EF-15B9-44A6-B12E-3A6573F281AA}"/>
          </ac:picMkLst>
        </pc:picChg>
        <pc:picChg chg="mod">
          <ac:chgData name="Yassine BOUZINE" userId="cd6ab848-1c60-4dca-a72b-6d6dd08746eb" providerId="ADAL" clId="{DD9074A7-F1C8-40A8-A1BD-DA65C204A50A}" dt="2022-12-05T10:45:31.412" v="534" actId="165"/>
          <ac:picMkLst>
            <pc:docMk/>
            <pc:sldMk cId="2402286508" sldId="565"/>
            <ac:picMk id="64" creationId="{5FBCB88B-4FD0-4856-AD6D-EE55978A74D0}"/>
          </ac:picMkLst>
        </pc:picChg>
        <pc:picChg chg="mod">
          <ac:chgData name="Yassine BOUZINE" userId="cd6ab848-1c60-4dca-a72b-6d6dd08746eb" providerId="ADAL" clId="{DD9074A7-F1C8-40A8-A1BD-DA65C204A50A}" dt="2022-12-05T10:45:31.412" v="534" actId="165"/>
          <ac:picMkLst>
            <pc:docMk/>
            <pc:sldMk cId="2402286508" sldId="565"/>
            <ac:picMk id="66" creationId="{845F88DD-E84E-4081-8134-26A8335843A8}"/>
          </ac:picMkLst>
        </pc:picChg>
        <pc:picChg chg="mod">
          <ac:chgData name="Yassine BOUZINE" userId="cd6ab848-1c60-4dca-a72b-6d6dd08746eb" providerId="ADAL" clId="{DD9074A7-F1C8-40A8-A1BD-DA65C204A50A}" dt="2022-12-05T10:50:06.045" v="545"/>
          <ac:picMkLst>
            <pc:docMk/>
            <pc:sldMk cId="2402286508" sldId="565"/>
            <ac:picMk id="79" creationId="{0CF5226A-20C2-4AF3-B848-3F3F9E37792F}"/>
          </ac:picMkLst>
        </pc:picChg>
        <pc:picChg chg="mod">
          <ac:chgData name="Yassine BOUZINE" userId="cd6ab848-1c60-4dca-a72b-6d6dd08746eb" providerId="ADAL" clId="{DD9074A7-F1C8-40A8-A1BD-DA65C204A50A}" dt="2022-12-05T10:50:06.045" v="545"/>
          <ac:picMkLst>
            <pc:docMk/>
            <pc:sldMk cId="2402286508" sldId="565"/>
            <ac:picMk id="80" creationId="{9751A8BE-7D9E-4D97-828D-6B4B825C0919}"/>
          </ac:picMkLst>
        </pc:picChg>
        <pc:picChg chg="mod">
          <ac:chgData name="Yassine BOUZINE" userId="cd6ab848-1c60-4dca-a72b-6d6dd08746eb" providerId="ADAL" clId="{DD9074A7-F1C8-40A8-A1BD-DA65C204A50A}" dt="2022-12-05T10:50:06.045" v="545"/>
          <ac:picMkLst>
            <pc:docMk/>
            <pc:sldMk cId="2402286508" sldId="565"/>
            <ac:picMk id="83" creationId="{E3E747A2-0AB4-4C5C-AB11-FA98115196F4}"/>
          </ac:picMkLst>
        </pc:picChg>
        <pc:picChg chg="mod">
          <ac:chgData name="Yassine BOUZINE" userId="cd6ab848-1c60-4dca-a72b-6d6dd08746eb" providerId="ADAL" clId="{DD9074A7-F1C8-40A8-A1BD-DA65C204A50A}" dt="2022-12-05T10:50:06.045" v="545"/>
          <ac:picMkLst>
            <pc:docMk/>
            <pc:sldMk cId="2402286508" sldId="565"/>
            <ac:picMk id="85" creationId="{3EEFD756-17A3-479D-8BED-761242D0D10C}"/>
          </ac:picMkLst>
        </pc:picChg>
        <pc:picChg chg="mod">
          <ac:chgData name="Yassine BOUZINE" userId="cd6ab848-1c60-4dca-a72b-6d6dd08746eb" providerId="ADAL" clId="{DD9074A7-F1C8-40A8-A1BD-DA65C204A50A}" dt="2022-12-05T10:50:06.045" v="545"/>
          <ac:picMkLst>
            <pc:docMk/>
            <pc:sldMk cId="2402286508" sldId="565"/>
            <ac:picMk id="87" creationId="{CAD08681-F8D9-4568-9FBD-61F061647FF8}"/>
          </ac:picMkLst>
        </pc:picChg>
        <pc:picChg chg="add mod">
          <ac:chgData name="Yassine BOUZINE" userId="cd6ab848-1c60-4dca-a72b-6d6dd08746eb" providerId="ADAL" clId="{DD9074A7-F1C8-40A8-A1BD-DA65C204A50A}" dt="2022-12-05T12:37:58.713" v="1090" actId="1035"/>
          <ac:picMkLst>
            <pc:docMk/>
            <pc:sldMk cId="2402286508" sldId="565"/>
            <ac:picMk id="97" creationId="{FED92B09-0DD3-47D9-91B6-B6142D95BA20}"/>
          </ac:picMkLst>
        </pc:picChg>
        <pc:picChg chg="add mod">
          <ac:chgData name="Yassine BOUZINE" userId="cd6ab848-1c60-4dca-a72b-6d6dd08746eb" providerId="ADAL" clId="{DD9074A7-F1C8-40A8-A1BD-DA65C204A50A}" dt="2022-12-05T12:37:58.713" v="1090" actId="1035"/>
          <ac:picMkLst>
            <pc:docMk/>
            <pc:sldMk cId="2402286508" sldId="565"/>
            <ac:picMk id="100" creationId="{F0276541-DBC2-4D10-85E9-4C70CA1C4AE6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D8B6225-3E94-4525-8747-A8CEEE07C4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 sz="90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E33FD8-B984-44FE-83F0-5C989EE624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988DC-9DE3-4390-97AB-D61B85DACE57}" type="datetimeFigureOut">
              <a:rPr lang="pt-PT" sz="900" smtClean="0"/>
              <a:pPr/>
              <a:t>03/01/2023</a:t>
            </a:fld>
            <a:endParaRPr lang="pt-PT" sz="9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AD1E4F-EFF7-4551-A0B7-35D2A74F4F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 sz="9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3F35C8-35E9-48DD-971F-B2366CC5B7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90BF9-40D8-49B5-87EF-599BB2C7EE93}" type="slidenum">
              <a:rPr lang="pt-PT" sz="900" smtClean="0"/>
              <a:pPr/>
              <a:t>‹N°›</a:t>
            </a:fld>
            <a:endParaRPr lang="pt-PT" sz="900"/>
          </a:p>
        </p:txBody>
      </p:sp>
    </p:spTree>
    <p:extLst>
      <p:ext uri="{BB962C8B-B14F-4D97-AF65-F5344CB8AC3E}">
        <p14:creationId xmlns:p14="http://schemas.microsoft.com/office/powerpoint/2010/main" val="36093076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900"/>
            </a:lvl1pPr>
          </a:lstStyle>
          <a:p>
            <a:endParaRPr lang="pt-BR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00"/>
            </a:lvl1pPr>
          </a:lstStyle>
          <a:p>
            <a:fld id="{0835B8F7-DAC4-4931-8AED-4356A8B2FD64}" type="datetimeFigureOut">
              <a:rPr lang="pt-BR" smtClean="0"/>
              <a:pPr/>
              <a:t>03/01/2023</a:t>
            </a:fld>
            <a:endParaRPr lang="pt-BR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Insert comments</a:t>
            </a:r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/>
            </a:lvl1pPr>
          </a:lstStyle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/>
            </a:lvl1pPr>
          </a:lstStyle>
          <a:p>
            <a:fld id="{C0696B5C-12A0-4042-B4D0-BD3B9A4F58C6}" type="slidenum">
              <a:rPr lang="pt-BR" smtClean="0"/>
              <a:pPr/>
              <a:t>‹N°›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53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893" y="2295"/>
          <a:ext cx="893" cy="2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3" y="2295"/>
                        <a:ext cx="893" cy="22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7772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20" hidden="1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893" y="2295"/>
          <a:ext cx="893" cy="2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1" name="Object 20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3" y="2295"/>
                        <a:ext cx="893" cy="22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590B7462-01C9-414A-A04E-DEE948CDCEC2}"/>
              </a:ext>
            </a:extLst>
          </p:cNvPr>
          <p:cNvSpPr/>
          <p:nvPr userDrawn="1"/>
        </p:nvSpPr>
        <p:spPr>
          <a:xfrm>
            <a:off x="0" y="-1801"/>
            <a:ext cx="6858000" cy="990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7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</p:sldLayoutIdLst>
  <p:hf hdr="0" ftr="0" dt="0"/>
  <p:txStyles>
    <p:titleStyle>
      <a:lvl1pPr marL="0" marR="0" indent="0" algn="l" defTabSz="51435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kumimoji="0" lang="en-US" sz="1688" b="0" i="0" u="none" strike="noStrike" kern="1200" cap="none" spc="113" normalizeH="0" baseline="0" noProof="0" dirty="0">
          <a:ln>
            <a:noFill/>
          </a:ln>
          <a:solidFill>
            <a:schemeClr val="tx2"/>
          </a:solidFill>
          <a:effectLst/>
          <a:uLnTx/>
          <a:uFillTx/>
          <a:latin typeface="+mj-lt"/>
          <a:ea typeface="+mj-ea"/>
          <a:cs typeface="+mj-cs"/>
        </a:defRPr>
      </a:lvl1pPr>
    </p:titleStyle>
    <p:bodyStyle>
      <a:lvl1pPr marL="0" indent="0" algn="l" defTabSz="514350" rtl="0" eaLnBrk="1" latinLnBrk="0" hangingPunct="1">
        <a:lnSpc>
          <a:spcPct val="100000"/>
        </a:lnSpc>
        <a:spcBef>
          <a:spcPts val="338"/>
        </a:spcBef>
        <a:buFont typeface="Arial" panose="020B0604020202020204" pitchFamily="34" charset="0"/>
        <a:buNone/>
        <a:defRPr sz="1125" kern="1200">
          <a:solidFill>
            <a:schemeClr val="tx1"/>
          </a:solidFill>
          <a:latin typeface="+mj-lt"/>
          <a:ea typeface="+mn-ea"/>
          <a:cs typeface="+mn-cs"/>
        </a:defRPr>
      </a:lvl1pPr>
      <a:lvl2pPr marL="150019" indent="-100013" algn="l" defTabSz="514350" rtl="0" eaLnBrk="1" latinLnBrk="0" hangingPunct="1">
        <a:lnSpc>
          <a:spcPct val="100000"/>
        </a:lnSpc>
        <a:spcBef>
          <a:spcPts val="338"/>
        </a:spcBef>
        <a:buClr>
          <a:schemeClr val="accent1"/>
        </a:buClr>
        <a:buFont typeface="Wingdings" panose="05000000000000000000" pitchFamily="2" charset="2"/>
        <a:buChar char="§"/>
        <a:defRPr sz="1013" kern="1200">
          <a:solidFill>
            <a:schemeClr val="tx1"/>
          </a:solidFill>
          <a:latin typeface="+mj-lt"/>
          <a:ea typeface="+mn-ea"/>
          <a:cs typeface="+mn-cs"/>
        </a:defRPr>
      </a:lvl2pPr>
      <a:lvl3pPr marL="250031" indent="-100013" algn="l" defTabSz="514350" rtl="0" eaLnBrk="1" latinLnBrk="0" hangingPunct="1">
        <a:lnSpc>
          <a:spcPct val="100000"/>
        </a:lnSpc>
        <a:spcBef>
          <a:spcPts val="338"/>
        </a:spcBef>
        <a:buClr>
          <a:schemeClr val="accent2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j-lt"/>
          <a:ea typeface="+mn-ea"/>
          <a:cs typeface="+mn-cs"/>
        </a:defRPr>
      </a:lvl3pPr>
      <a:lvl4pPr marL="350044" indent="-100013" algn="l" defTabSz="514350" rtl="0" eaLnBrk="1" latinLnBrk="0" hangingPunct="1">
        <a:lnSpc>
          <a:spcPct val="100000"/>
        </a:lnSpc>
        <a:spcBef>
          <a:spcPts val="338"/>
        </a:spcBef>
        <a:buClr>
          <a:schemeClr val="accent3"/>
        </a:buClr>
        <a:buFont typeface="Verdana" panose="020B0604030504040204" pitchFamily="34" charset="0"/>
        <a:buChar char="‒"/>
        <a:defRPr sz="788" kern="1200">
          <a:solidFill>
            <a:schemeClr val="tx1"/>
          </a:solidFill>
          <a:latin typeface="+mj-lt"/>
          <a:ea typeface="+mn-ea"/>
          <a:cs typeface="+mn-cs"/>
        </a:defRPr>
      </a:lvl4pPr>
      <a:lvl5pPr marL="457200" indent="-107156" algn="l" defTabSz="514350" rtl="0" eaLnBrk="1" latinLnBrk="0" hangingPunct="1">
        <a:lnSpc>
          <a:spcPct val="100000"/>
        </a:lnSpc>
        <a:spcBef>
          <a:spcPts val="338"/>
        </a:spcBef>
        <a:buClr>
          <a:schemeClr val="accent5"/>
        </a:buClr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j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24" userDrawn="1">
          <p15:clr>
            <a:srgbClr val="F26B43"/>
          </p15:clr>
        </p15:guide>
        <p15:guide id="2" pos="4222" userDrawn="1">
          <p15:clr>
            <a:srgbClr val="F26B43"/>
          </p15:clr>
        </p15:guide>
        <p15:guide id="3" orient="horz" pos="5905" userDrawn="1">
          <p15:clr>
            <a:srgbClr val="F26B43"/>
          </p15:clr>
        </p15:guide>
        <p15:guide id="4" pos="80" userDrawn="1">
          <p15:clr>
            <a:srgbClr val="F26B43"/>
          </p15:clr>
        </p15:guide>
        <p15:guide id="5" orient="horz" pos="16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>
            <a:extLst>
              <a:ext uri="{FF2B5EF4-FFF2-40B4-BE49-F238E27FC236}">
                <a16:creationId xmlns:a16="http://schemas.microsoft.com/office/drawing/2014/main" id="{A3117FD6-1961-400E-A47D-054E84ED15C8}"/>
              </a:ext>
            </a:extLst>
          </p:cNvPr>
          <p:cNvSpPr/>
          <p:nvPr/>
        </p:nvSpPr>
        <p:spPr>
          <a:xfrm>
            <a:off x="-1" y="5467448"/>
            <a:ext cx="3636000" cy="40108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SCHÉMAS D’ARCHITECTURE</a:t>
            </a:r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9E3C7554-F558-46C8-B6C3-079E7034B9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192" y="8000807"/>
            <a:ext cx="5871411" cy="18218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7F2BD4A-3C70-4AFE-9C84-21EEE5C88B67}"/>
              </a:ext>
            </a:extLst>
          </p:cNvPr>
          <p:cNvSpPr/>
          <p:nvPr/>
        </p:nvSpPr>
        <p:spPr>
          <a:xfrm>
            <a:off x="-33326" y="1464844"/>
            <a:ext cx="4129337" cy="23139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350" lvl="1" algn="just">
              <a:lnSpc>
                <a:spcPct val="110000"/>
              </a:lnSpc>
              <a:spcAft>
                <a:spcPts val="300"/>
              </a:spcAft>
            </a:pPr>
            <a:r>
              <a:rPr lang="fr-FR" sz="800" b="1" u="sng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Raccordement des ouvrages</a:t>
            </a:r>
            <a:endParaRPr lang="fr-FR" sz="800" dirty="0">
              <a:solidFill>
                <a:srgbClr val="0070AD">
                  <a:lumMod val="50000"/>
                </a:srgbClr>
              </a:solidFill>
              <a:latin typeface="+mj-lt"/>
              <a:cs typeface="Calibri" panose="020F0502020204030204" pitchFamily="34" charset="0"/>
            </a:endParaRPr>
          </a:p>
          <a:p>
            <a:pPr marL="172800" lvl="1" indent="-171450" algn="just">
              <a:lnSpc>
                <a:spcPct val="11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Raccorder les ouvrages avec la </a:t>
            </a:r>
            <a:r>
              <a:rPr lang="fr-FR" sz="800" b="1" dirty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fibre optique propriétaire</a:t>
            </a: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. En cas d’impossibilité, les solutions alternatives possibles sont, par priorité, </a:t>
            </a:r>
            <a:r>
              <a:rPr lang="fr-FR" sz="800" b="1" dirty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la fibre opérateur et les connexions 4G/5G</a:t>
            </a: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fr-FR" sz="800" b="1" u="sng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Protection face aux conditions extérieures</a:t>
            </a:r>
          </a:p>
          <a:p>
            <a:pPr marL="172800" lvl="1" indent="-171450" algn="just">
              <a:lnSpc>
                <a:spcPct val="11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Pour limiter </a:t>
            </a:r>
            <a:r>
              <a:rPr lang="fr-FR" sz="800" b="1" dirty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la hausse de température</a:t>
            </a: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, il est recommandé de:</a:t>
            </a:r>
          </a:p>
          <a:p>
            <a:pPr marL="360000" lvl="2" indent="-171450" algn="just">
              <a:lnSpc>
                <a:spcPct val="110000"/>
              </a:lnSpc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Installer les équipements qui chauffent </a:t>
            </a:r>
            <a:r>
              <a:rPr lang="fr-FR" sz="800" b="1" dirty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en haut du coffret </a:t>
            </a: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(BCSF notamment) ;</a:t>
            </a:r>
          </a:p>
          <a:p>
            <a:pPr marL="360000" lvl="2" indent="-171450" algn="just">
              <a:lnSpc>
                <a:spcPct val="110000"/>
              </a:lnSpc>
              <a:spcAft>
                <a:spcPts val="300"/>
              </a:spcAft>
              <a:buClr>
                <a:schemeClr val="accent1">
                  <a:lumMod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fr-FR" sz="800" b="1" dirty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Prévoir de l’extraction de l'air </a:t>
            </a: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en haut du coffret et de la ventilation basse ;</a:t>
            </a:r>
          </a:p>
          <a:p>
            <a:pPr marL="360000" lvl="2" indent="-171450" algn="just">
              <a:lnSpc>
                <a:spcPct val="110000"/>
              </a:lnSpc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Installer une </a:t>
            </a:r>
            <a:r>
              <a:rPr lang="fr-FR" sz="800" b="1" dirty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tôle au-dessus du coffret </a:t>
            </a: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(à l’appréciation des DT).</a:t>
            </a:r>
          </a:p>
          <a:p>
            <a:pPr marL="172800" lvl="1" indent="-171450" algn="just">
              <a:lnSpc>
                <a:spcPct val="110000"/>
              </a:lnSpc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Afin d’accroître la </a:t>
            </a:r>
            <a:r>
              <a:rPr lang="fr-FR" sz="800" b="1" dirty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résistance aux conditions extérieures </a:t>
            </a: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(poussière, humidité, chaleur, rongeurs, insectes, …), il est possible d’utiliser une enveloppe double : </a:t>
            </a:r>
          </a:p>
          <a:p>
            <a:pPr marL="360000" lvl="1" indent="-171450" algn="just">
              <a:lnSpc>
                <a:spcPct val="110000"/>
              </a:lnSpc>
              <a:spcAft>
                <a:spcPts val="300"/>
              </a:spcAft>
              <a:buFont typeface="Courier New" panose="02070309020205020404" pitchFamily="49" charset="0"/>
              <a:buChar char="o"/>
            </a:pPr>
            <a:endParaRPr lang="fr-FR" sz="800" dirty="0">
              <a:solidFill>
                <a:srgbClr val="0070AD">
                  <a:lumMod val="50000"/>
                </a:srgbClr>
              </a:solidFill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013CF75A-84D9-47DD-A356-13A2DD840A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192" y="5998919"/>
            <a:ext cx="5871411" cy="19118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567FCBD0-F1B5-4D3C-8B29-4D574CDBB15D}"/>
              </a:ext>
            </a:extLst>
          </p:cNvPr>
          <p:cNvSpPr txBox="1"/>
          <p:nvPr/>
        </p:nvSpPr>
        <p:spPr>
          <a:xfrm>
            <a:off x="-5231" y="6631670"/>
            <a:ext cx="8881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/>
              </a:rPr>
              <a:t>EPG et ouvrages isolés</a:t>
            </a:r>
            <a:endParaRPr kumimoji="0" lang="fr-FR" sz="12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FFB1FFA7-B27E-4D06-AB27-C959A2209D89}"/>
              </a:ext>
            </a:extLst>
          </p:cNvPr>
          <p:cNvSpPr txBox="1"/>
          <p:nvPr/>
        </p:nvSpPr>
        <p:spPr>
          <a:xfrm>
            <a:off x="-5231" y="8773243"/>
            <a:ext cx="8881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/>
              </a:rPr>
              <a:t>EGG</a:t>
            </a:r>
            <a:endParaRPr kumimoji="0" lang="fr-FR" sz="12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98" name="Groupe 97">
            <a:extLst>
              <a:ext uri="{FF2B5EF4-FFF2-40B4-BE49-F238E27FC236}">
                <a16:creationId xmlns:a16="http://schemas.microsoft.com/office/drawing/2014/main" id="{1156508E-DBD4-4B00-A87F-2D5D6C73E9DF}"/>
              </a:ext>
            </a:extLst>
          </p:cNvPr>
          <p:cNvGrpSpPr/>
          <p:nvPr/>
        </p:nvGrpSpPr>
        <p:grpSpPr>
          <a:xfrm>
            <a:off x="4125376" y="1488554"/>
            <a:ext cx="2700540" cy="2197172"/>
            <a:chOff x="4059063" y="1973478"/>
            <a:chExt cx="2700540" cy="2197172"/>
          </a:xfrm>
        </p:grpSpPr>
        <p:grpSp>
          <p:nvGrpSpPr>
            <p:cNvPr id="49" name="Groupe 48">
              <a:extLst>
                <a:ext uri="{FF2B5EF4-FFF2-40B4-BE49-F238E27FC236}">
                  <a16:creationId xmlns:a16="http://schemas.microsoft.com/office/drawing/2014/main" id="{DEDD4E00-F518-49C9-B22C-6CD8AA20897E}"/>
                </a:ext>
              </a:extLst>
            </p:cNvPr>
            <p:cNvGrpSpPr/>
            <p:nvPr/>
          </p:nvGrpSpPr>
          <p:grpSpPr>
            <a:xfrm>
              <a:off x="4059063" y="1983839"/>
              <a:ext cx="1259124" cy="2186811"/>
              <a:chOff x="4175318" y="5611218"/>
              <a:chExt cx="1259124" cy="2186811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23880067-7EA1-4705-B8BC-547CAD91152E}"/>
                  </a:ext>
                </a:extLst>
              </p:cNvPr>
              <p:cNvSpPr/>
              <p:nvPr/>
            </p:nvSpPr>
            <p:spPr>
              <a:xfrm>
                <a:off x="4175318" y="5611218"/>
                <a:ext cx="1259124" cy="218681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64" name="Image 63" descr="Cisco Catalyst IE3200 Rugged Series (IE-3200-8P2S-E) : achat / vente Switch  sur PC21.FR">
                <a:extLst>
                  <a:ext uri="{FF2B5EF4-FFF2-40B4-BE49-F238E27FC236}">
                    <a16:creationId xmlns:a16="http://schemas.microsoft.com/office/drawing/2014/main" id="{5FBCB88B-4FD0-4856-AD6D-EE55978A74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492" r="21633"/>
              <a:stretch/>
            </p:blipFill>
            <p:spPr bwMode="auto">
              <a:xfrm>
                <a:off x="4570212" y="5916365"/>
                <a:ext cx="468334" cy="6278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5" name="ZoneTexte 64">
                <a:extLst>
                  <a:ext uri="{FF2B5EF4-FFF2-40B4-BE49-F238E27FC236}">
                    <a16:creationId xmlns:a16="http://schemas.microsoft.com/office/drawing/2014/main" id="{7DFEF81F-BDCA-42DC-A816-1048600D7B61}"/>
                  </a:ext>
                </a:extLst>
              </p:cNvPr>
              <p:cNvSpPr txBox="1"/>
              <p:nvPr/>
            </p:nvSpPr>
            <p:spPr>
              <a:xfrm>
                <a:off x="4204961" y="6632725"/>
                <a:ext cx="120011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800">
                    <a:solidFill>
                      <a:srgbClr val="0070AD">
                        <a:lumMod val="50000"/>
                      </a:srgbClr>
                    </a:solidFill>
                    <a:latin typeface="+mj-lt"/>
                    <a:cs typeface="Calibri" panose="020F0502020204030204" pitchFamily="34" charset="0"/>
                  </a:rPr>
                  <a:t>Cisco 3200 Rugged Switch</a:t>
                </a:r>
              </a:p>
            </p:txBody>
          </p:sp>
          <p:pic>
            <p:nvPicPr>
              <p:cNvPr id="66" name="Image 65">
                <a:extLst>
                  <a:ext uri="{FF2B5EF4-FFF2-40B4-BE49-F238E27FC236}">
                    <a16:creationId xmlns:a16="http://schemas.microsoft.com/office/drawing/2014/main" id="{845F88DD-E84E-4081-8134-26A8335843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02339" y="7059839"/>
                <a:ext cx="1004079" cy="353781"/>
              </a:xfrm>
              <a:prstGeom prst="rect">
                <a:avLst/>
              </a:prstGeom>
            </p:spPr>
          </p:pic>
          <p:sp>
            <p:nvSpPr>
              <p:cNvPr id="67" name="ZoneTexte 66">
                <a:extLst>
                  <a:ext uri="{FF2B5EF4-FFF2-40B4-BE49-F238E27FC236}">
                    <a16:creationId xmlns:a16="http://schemas.microsoft.com/office/drawing/2014/main" id="{41B7B1E4-CB59-4D27-A280-8A5B1920E284}"/>
                  </a:ext>
                </a:extLst>
              </p:cNvPr>
              <p:cNvSpPr txBox="1"/>
              <p:nvPr/>
            </p:nvSpPr>
            <p:spPr>
              <a:xfrm>
                <a:off x="4528891" y="5619679"/>
                <a:ext cx="550974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000" b="1">
                    <a:solidFill>
                      <a:srgbClr val="0070AD">
                        <a:lumMod val="50000"/>
                      </a:srgbClr>
                    </a:solidFill>
                    <a:latin typeface="Verdana"/>
                  </a:rPr>
                  <a:t>EGG</a:t>
                </a:r>
                <a:endParaRPr kumimoji="0" lang="fr-FR" sz="1000" b="1" i="0" u="none" strike="noStrike" kern="1200" cap="none" spc="0" normalizeH="0" baseline="0" noProof="0">
                  <a:ln>
                    <a:noFill/>
                  </a:ln>
                  <a:solidFill>
                    <a:srgbClr val="0070AD">
                      <a:lumMod val="50000"/>
                    </a:srgbClr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endParaRPr>
              </a:p>
            </p:txBody>
          </p:sp>
          <p:sp>
            <p:nvSpPr>
              <p:cNvPr id="68" name="ZoneTexte 67">
                <a:extLst>
                  <a:ext uri="{FF2B5EF4-FFF2-40B4-BE49-F238E27FC236}">
                    <a16:creationId xmlns:a16="http://schemas.microsoft.com/office/drawing/2014/main" id="{EB8884BE-23FC-4950-8E54-23CA687788D0}"/>
                  </a:ext>
                </a:extLst>
              </p:cNvPr>
              <p:cNvSpPr txBox="1"/>
              <p:nvPr/>
            </p:nvSpPr>
            <p:spPr>
              <a:xfrm>
                <a:off x="4190321" y="7502181"/>
                <a:ext cx="1200116" cy="2231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800">
                    <a:solidFill>
                      <a:srgbClr val="0070AD">
                        <a:lumMod val="50000"/>
                      </a:srgbClr>
                    </a:solidFill>
                    <a:latin typeface="+mj-lt"/>
                    <a:cs typeface="Calibri" panose="020F0502020204030204" pitchFamily="34" charset="0"/>
                  </a:rPr>
                  <a:t>Cisco 9300</a:t>
                </a:r>
              </a:p>
            </p:txBody>
          </p:sp>
        </p:grpSp>
        <p:grpSp>
          <p:nvGrpSpPr>
            <p:cNvPr id="50" name="Groupe 49">
              <a:extLst>
                <a:ext uri="{FF2B5EF4-FFF2-40B4-BE49-F238E27FC236}">
                  <a16:creationId xmlns:a16="http://schemas.microsoft.com/office/drawing/2014/main" id="{6D9DA9D0-65AF-44A8-B8CF-3647240C3183}"/>
                </a:ext>
              </a:extLst>
            </p:cNvPr>
            <p:cNvGrpSpPr/>
            <p:nvPr/>
          </p:nvGrpSpPr>
          <p:grpSpPr>
            <a:xfrm>
              <a:off x="5341265" y="1973478"/>
              <a:ext cx="1418338" cy="2186811"/>
              <a:chOff x="5457520" y="5611218"/>
              <a:chExt cx="1418338" cy="2186811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EEA892B3-B6AE-4735-B411-F4FA3FC0DD6C}"/>
                  </a:ext>
                </a:extLst>
              </p:cNvPr>
              <p:cNvSpPr/>
              <p:nvPr/>
            </p:nvSpPr>
            <p:spPr>
              <a:xfrm>
                <a:off x="5531387" y="5611218"/>
                <a:ext cx="1259124" cy="218681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7AB558BC-31B9-4238-8459-C35595D01AA1}"/>
                  </a:ext>
                </a:extLst>
              </p:cNvPr>
              <p:cNvSpPr txBox="1"/>
              <p:nvPr/>
            </p:nvSpPr>
            <p:spPr>
              <a:xfrm>
                <a:off x="5956285" y="5619679"/>
                <a:ext cx="468334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000" b="1">
                    <a:solidFill>
                      <a:srgbClr val="0070AD">
                        <a:lumMod val="50000"/>
                      </a:srgbClr>
                    </a:solidFill>
                    <a:latin typeface="Verdana"/>
                  </a:rPr>
                  <a:t>EPG</a:t>
                </a:r>
                <a:endParaRPr kumimoji="0" lang="fr-FR" sz="1000" b="1" i="0" u="none" strike="noStrike" kern="1200" cap="none" spc="0" normalizeH="0" baseline="0" noProof="0">
                  <a:ln>
                    <a:noFill/>
                  </a:ln>
                  <a:solidFill>
                    <a:srgbClr val="0070AD">
                      <a:lumMod val="50000"/>
                    </a:srgbClr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endParaRPr>
              </a:p>
            </p:txBody>
          </p:sp>
          <p:sp>
            <p:nvSpPr>
              <p:cNvPr id="57" name="ZoneTexte 56">
                <a:extLst>
                  <a:ext uri="{FF2B5EF4-FFF2-40B4-BE49-F238E27FC236}">
                    <a16:creationId xmlns:a16="http://schemas.microsoft.com/office/drawing/2014/main" id="{290499A7-8265-4A34-896E-3F5AF31E0422}"/>
                  </a:ext>
                </a:extLst>
              </p:cNvPr>
              <p:cNvSpPr txBox="1"/>
              <p:nvPr/>
            </p:nvSpPr>
            <p:spPr>
              <a:xfrm>
                <a:off x="5505045" y="6480621"/>
                <a:ext cx="137081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800" dirty="0">
                    <a:solidFill>
                      <a:srgbClr val="0070AD">
                        <a:lumMod val="50000"/>
                      </a:srgbClr>
                    </a:solidFill>
                    <a:latin typeface="+mj-lt"/>
                    <a:cs typeface="Calibri" panose="020F0502020204030204" pitchFamily="34" charset="0"/>
                  </a:rPr>
                  <a:t>Cisco Catalyst IE 3400 Rugged Switch</a:t>
                </a:r>
              </a:p>
            </p:txBody>
          </p:sp>
          <p:pic>
            <p:nvPicPr>
              <p:cNvPr id="58" name="Image 57">
                <a:extLst>
                  <a:ext uri="{FF2B5EF4-FFF2-40B4-BE49-F238E27FC236}">
                    <a16:creationId xmlns:a16="http://schemas.microsoft.com/office/drawing/2014/main" id="{904D708E-BDD8-4D06-BEDD-7559E06D2EC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7434" r="15077"/>
              <a:stretch/>
            </p:blipFill>
            <p:spPr>
              <a:xfrm>
                <a:off x="5958774" y="5916365"/>
                <a:ext cx="469930" cy="550043"/>
              </a:xfrm>
              <a:prstGeom prst="rect">
                <a:avLst/>
              </a:prstGeom>
            </p:spPr>
          </p:pic>
          <p:pic>
            <p:nvPicPr>
              <p:cNvPr id="59" name="Image 58" descr="Une image contenant équipement électronique&#10;&#10;Description générée automatiquement">
                <a:extLst>
                  <a:ext uri="{FF2B5EF4-FFF2-40B4-BE49-F238E27FC236}">
                    <a16:creationId xmlns:a16="http://schemas.microsoft.com/office/drawing/2014/main" id="{7D69E300-52CB-4287-B5A1-8B8B63F987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070" t="8113" r="33096" b="9633"/>
              <a:stretch/>
            </p:blipFill>
            <p:spPr>
              <a:xfrm>
                <a:off x="5662287" y="6819175"/>
                <a:ext cx="212253" cy="501195"/>
              </a:xfrm>
              <a:prstGeom prst="rect">
                <a:avLst/>
              </a:prstGeom>
            </p:spPr>
          </p:pic>
          <p:sp>
            <p:nvSpPr>
              <p:cNvPr id="60" name="ZoneTexte 59">
                <a:extLst>
                  <a:ext uri="{FF2B5EF4-FFF2-40B4-BE49-F238E27FC236}">
                    <a16:creationId xmlns:a16="http://schemas.microsoft.com/office/drawing/2014/main" id="{5FA1EF10-5F6D-49A1-8693-BDB8D7F3835B}"/>
                  </a:ext>
                </a:extLst>
              </p:cNvPr>
              <p:cNvSpPr txBox="1"/>
              <p:nvPr/>
            </p:nvSpPr>
            <p:spPr>
              <a:xfrm>
                <a:off x="5457520" y="7334003"/>
                <a:ext cx="774186" cy="4385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fr-FR" sz="750">
                    <a:solidFill>
                      <a:srgbClr val="0070AD">
                        <a:lumMod val="50000"/>
                      </a:srgbClr>
                    </a:solidFill>
                    <a:latin typeface="+mj-lt"/>
                    <a:cs typeface="Calibri" panose="020F0502020204030204" pitchFamily="34" charset="0"/>
                  </a:rPr>
                  <a:t>INJ1010 Phoenix ou équivalent</a:t>
                </a:r>
              </a:p>
            </p:txBody>
          </p:sp>
          <p:sp>
            <p:nvSpPr>
              <p:cNvPr id="61" name="ZoneTexte 60">
                <a:extLst>
                  <a:ext uri="{FF2B5EF4-FFF2-40B4-BE49-F238E27FC236}">
                    <a16:creationId xmlns:a16="http://schemas.microsoft.com/office/drawing/2014/main" id="{10577060-FC5C-4F48-AE3D-8AE313308F38}"/>
                  </a:ext>
                </a:extLst>
              </p:cNvPr>
              <p:cNvSpPr txBox="1"/>
              <p:nvPr/>
            </p:nvSpPr>
            <p:spPr>
              <a:xfrm>
                <a:off x="6109675" y="7334003"/>
                <a:ext cx="757034" cy="4385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750">
                    <a:solidFill>
                      <a:srgbClr val="0070AD">
                        <a:lumMod val="50000"/>
                      </a:srgbClr>
                    </a:solidFill>
                    <a:latin typeface="+mj-lt"/>
                    <a:cs typeface="Calibri" panose="020F0502020204030204" pitchFamily="34" charset="0"/>
                  </a:rPr>
                  <a:t>TETRADIS 9.5.2 ou équivalent </a:t>
                </a:r>
              </a:p>
            </p:txBody>
          </p:sp>
          <p:pic>
            <p:nvPicPr>
              <p:cNvPr id="62" name="Image 61" descr="Une image contenant appareil&#10;&#10;Description générée automatiquement">
                <a:extLst>
                  <a:ext uri="{FF2B5EF4-FFF2-40B4-BE49-F238E27FC236}">
                    <a16:creationId xmlns:a16="http://schemas.microsoft.com/office/drawing/2014/main" id="{ABB2C1EF-15B9-44A6-B12E-3A6573F281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146" b="27438"/>
              <a:stretch/>
            </p:blipFill>
            <p:spPr>
              <a:xfrm>
                <a:off x="6029167" y="6901650"/>
                <a:ext cx="757035" cy="336244"/>
              </a:xfrm>
              <a:prstGeom prst="rect">
                <a:avLst/>
              </a:prstGeom>
            </p:spPr>
          </p:pic>
        </p:grpSp>
      </p:grpSp>
      <p:pic>
        <p:nvPicPr>
          <p:cNvPr id="34" name="Image 33">
            <a:extLst>
              <a:ext uri="{FF2B5EF4-FFF2-40B4-BE49-F238E27FC236}">
                <a16:creationId xmlns:a16="http://schemas.microsoft.com/office/drawing/2014/main" id="{CEBCA6DD-13D8-4D4B-86BE-6ABB92E023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39" y="5487991"/>
            <a:ext cx="360000" cy="360000"/>
          </a:xfrm>
          <a:prstGeom prst="rect">
            <a:avLst/>
          </a:pr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C0995C50-278E-424A-A673-C7E49A4130D8}"/>
              </a:ext>
            </a:extLst>
          </p:cNvPr>
          <p:cNvSpPr/>
          <p:nvPr/>
        </p:nvSpPr>
        <p:spPr>
          <a:xfrm>
            <a:off x="4059063" y="973111"/>
            <a:ext cx="2798937" cy="39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MATÉRIEL</a:t>
            </a:r>
          </a:p>
        </p:txBody>
      </p:sp>
      <p:pic>
        <p:nvPicPr>
          <p:cNvPr id="97" name="Image 96">
            <a:extLst>
              <a:ext uri="{FF2B5EF4-FFF2-40B4-BE49-F238E27FC236}">
                <a16:creationId xmlns:a16="http://schemas.microsoft.com/office/drawing/2014/main" id="{FED92B09-0DD3-47D9-91B6-B6142D95BA2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9803" y="992911"/>
            <a:ext cx="360000" cy="360000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id="{A6B27B1A-6969-47A2-81FA-C391B8A7944D}"/>
              </a:ext>
            </a:extLst>
          </p:cNvPr>
          <p:cNvSpPr/>
          <p:nvPr/>
        </p:nvSpPr>
        <p:spPr>
          <a:xfrm>
            <a:off x="-5231" y="967739"/>
            <a:ext cx="2798937" cy="39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 Recommandations  </a:t>
            </a:r>
          </a:p>
        </p:txBody>
      </p:sp>
      <p:pic>
        <p:nvPicPr>
          <p:cNvPr id="100" name="Image 99">
            <a:extLst>
              <a:ext uri="{FF2B5EF4-FFF2-40B4-BE49-F238E27FC236}">
                <a16:creationId xmlns:a16="http://schemas.microsoft.com/office/drawing/2014/main" id="{F0276541-DBC2-4D10-85E9-4C70CA1C4AE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5509" y="987539"/>
            <a:ext cx="360000" cy="360000"/>
          </a:xfrm>
          <a:prstGeom prst="rect">
            <a:avLst/>
          </a:prstGeom>
        </p:spPr>
      </p:pic>
      <p:sp>
        <p:nvSpPr>
          <p:cNvPr id="104" name="ZoneTexte 103">
            <a:extLst>
              <a:ext uri="{FF2B5EF4-FFF2-40B4-BE49-F238E27FC236}">
                <a16:creationId xmlns:a16="http://schemas.microsoft.com/office/drawing/2014/main" id="{C017F96C-4F86-443A-9A2C-7FB16A12C1A2}"/>
              </a:ext>
            </a:extLst>
          </p:cNvPr>
          <p:cNvSpPr txBox="1"/>
          <p:nvPr/>
        </p:nvSpPr>
        <p:spPr>
          <a:xfrm>
            <a:off x="-31900" y="3711374"/>
            <a:ext cx="6768159" cy="1664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000" marR="0" lvl="2" indent="-17145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Enveloppe extérieure </a:t>
            </a: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en polyester ventilé (ouvertures avec grille type moustiquaire en haut et en bas) ;</a:t>
            </a:r>
          </a:p>
          <a:p>
            <a:pPr marL="360000" marR="0" lvl="2" indent="-17145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00206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Enveloppe interne métallique </a:t>
            </a: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avec chauffage.</a:t>
            </a:r>
          </a:p>
          <a:p>
            <a:pPr marL="1350" marR="0" lvl="1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sng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Sécurisation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70AD">
                  <a:lumMod val="50000"/>
                </a:srgbClr>
              </a:solidFill>
              <a:effectLst/>
              <a:uLnTx/>
              <a:uFillTx/>
              <a:latin typeface="Verdana"/>
              <a:ea typeface="+mn-ea"/>
              <a:cs typeface="Calibri" panose="020F0502020204030204" pitchFamily="34" charset="0"/>
            </a:endParaRPr>
          </a:p>
          <a:p>
            <a:pPr marL="172800" lvl="2" indent="-171450" algn="just">
              <a:lnSpc>
                <a:spcPct val="110000"/>
              </a:lnSpc>
              <a:spcAft>
                <a:spcPts val="30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lang="fr-FR" sz="800" b="1" dirty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Mettre un contact sec </a:t>
            </a: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rPr>
              <a:t>pour détecter l’ouverture d’une armoire. Il est aussi possible de mettre un contact sur automate ou un lecteur de badge sur l’ensemble des coffrets avec un système de serrure classique.</a:t>
            </a:r>
          </a:p>
          <a:p>
            <a:pPr marL="1350" marR="0" lvl="1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sng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Fonctionnement en mode dégradé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70AD">
                  <a:lumMod val="50000"/>
                </a:srgbClr>
              </a:solidFill>
              <a:effectLst/>
              <a:uLnTx/>
              <a:uFillTx/>
              <a:latin typeface="Verdana"/>
              <a:ea typeface="+mn-ea"/>
              <a:cs typeface="Calibri" panose="020F0502020204030204" pitchFamily="34" charset="0"/>
            </a:endParaRPr>
          </a:p>
          <a:p>
            <a:pPr marL="172800" lvl="2" indent="-171450" algn="just">
              <a:lnSpc>
                <a:spcPct val="110000"/>
              </a:lnSpc>
              <a:spcAft>
                <a:spcPts val="30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En mode dégradé la priorité est de </a:t>
            </a: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préserver le fonctionnement des automates et de l’audio</a:t>
            </a: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. Le maintien des fonctions vidéo ne peut se faire que si elles </a:t>
            </a: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n’impactent pas ces fonctions prioritaires</a:t>
            </a: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. </a:t>
            </a:r>
          </a:p>
          <a:p>
            <a:pPr marL="172800" lvl="2" indent="-171450" algn="just">
              <a:lnSpc>
                <a:spcPct val="110000"/>
              </a:lnSpc>
              <a:spcAft>
                <a:spcPts val="300"/>
              </a:spcAft>
              <a:buClr>
                <a:srgbClr val="002060"/>
              </a:buClr>
              <a:buFont typeface="Wingdings" panose="05000000000000000000" pitchFamily="2" charset="2"/>
              <a:buChar char="§"/>
              <a:defRPr/>
            </a:pP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Verdana"/>
                <a:cs typeface="Calibri" panose="020F0502020204030204" pitchFamily="34" charset="0"/>
              </a:rPr>
              <a:t>Les ouvrages isolés </a:t>
            </a:r>
            <a:r>
              <a:rPr lang="fr-FR" sz="800" b="1" dirty="0">
                <a:solidFill>
                  <a:srgbClr val="00B0F0"/>
                </a:solidFill>
                <a:latin typeface="Verdana"/>
                <a:cs typeface="Calibri" panose="020F0502020204030204" pitchFamily="34" charset="0"/>
              </a:rPr>
              <a:t>sans automate n’ont pas de mode de fonctionnement dégradé standardisé</a:t>
            </a:r>
            <a:r>
              <a:rPr lang="fr-FR" sz="800" dirty="0">
                <a:solidFill>
                  <a:srgbClr val="0070AD">
                    <a:lumMod val="50000"/>
                  </a:srgbClr>
                </a:solidFill>
                <a:latin typeface="Verdana"/>
                <a:cs typeface="Calibri" panose="020F0502020204030204" pitchFamily="34" charset="0"/>
              </a:rPr>
              <a:t>, une intervention humaine sur le terrain peut être nécessaire (relevés manuels, actionnement d’organes manœuvrant, …).</a:t>
            </a:r>
          </a:p>
        </p:txBody>
      </p:sp>
      <p:pic>
        <p:nvPicPr>
          <p:cNvPr id="35" name="Image 2">
            <a:extLst>
              <a:ext uri="{FF2B5EF4-FFF2-40B4-BE49-F238E27FC236}">
                <a16:creationId xmlns:a16="http://schemas.microsoft.com/office/drawing/2014/main" id="{8AFDF9CD-CBDE-4D94-8ECB-A740F847D10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088" y="92548"/>
            <a:ext cx="2123935" cy="257871"/>
          </a:xfrm>
          <a:prstGeom prst="rect">
            <a:avLst/>
          </a:prstGeom>
        </p:spPr>
      </p:pic>
      <p:sp>
        <p:nvSpPr>
          <p:cNvPr id="36" name="TextBox 52">
            <a:extLst>
              <a:ext uri="{FF2B5EF4-FFF2-40B4-BE49-F238E27FC236}">
                <a16:creationId xmlns:a16="http://schemas.microsoft.com/office/drawing/2014/main" id="{E9D63708-03A9-46A3-9E15-425757AC2CAE}"/>
              </a:ext>
            </a:extLst>
          </p:cNvPr>
          <p:cNvSpPr txBox="1"/>
          <p:nvPr/>
        </p:nvSpPr>
        <p:spPr>
          <a:xfrm>
            <a:off x="2466425" y="360312"/>
            <a:ext cx="46455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cap="all">
                <a:solidFill>
                  <a:schemeClr val="tx1"/>
                </a:solidFill>
                <a:latin typeface="+mj-lt"/>
                <a:cs typeface="Calibri"/>
              </a:rPr>
              <a:t>Synthèse du STANDARD CYBER</a:t>
            </a:r>
            <a:endParaRPr lang="fr-FR" sz="1600"/>
          </a:p>
        </p:txBody>
      </p:sp>
      <p:sp>
        <p:nvSpPr>
          <p:cNvPr id="37" name="Rectangle 46">
            <a:extLst>
              <a:ext uri="{FF2B5EF4-FFF2-40B4-BE49-F238E27FC236}">
                <a16:creationId xmlns:a16="http://schemas.microsoft.com/office/drawing/2014/main" id="{E67C42C5-658B-4682-A68B-25F36EA4DF51}"/>
              </a:ext>
            </a:extLst>
          </p:cNvPr>
          <p:cNvSpPr/>
          <p:nvPr/>
        </p:nvSpPr>
        <p:spPr>
          <a:xfrm>
            <a:off x="0" y="-1"/>
            <a:ext cx="6857999" cy="7321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fr-FR" sz="1200" b="1" cap="all">
                <a:solidFill>
                  <a:schemeClr val="tx1"/>
                </a:solidFill>
                <a:latin typeface="+mj-lt"/>
                <a:cs typeface="Calibri"/>
              </a:rPr>
              <a:t>         </a:t>
            </a:r>
            <a:endParaRPr lang="fr-FR" sz="1200" b="1" cap="all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40" name="Image 52">
            <a:extLst>
              <a:ext uri="{FF2B5EF4-FFF2-40B4-BE49-F238E27FC236}">
                <a16:creationId xmlns:a16="http://schemas.microsoft.com/office/drawing/2014/main" id="{41B386EC-8ACE-463F-BFBC-796B59D7A1D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395" y="177077"/>
            <a:ext cx="1543582" cy="377998"/>
          </a:xfrm>
          <a:prstGeom prst="rect">
            <a:avLst/>
          </a:prstGeom>
        </p:spPr>
      </p:pic>
      <p:pic>
        <p:nvPicPr>
          <p:cNvPr id="43" name="Image 2">
            <a:extLst>
              <a:ext uri="{FF2B5EF4-FFF2-40B4-BE49-F238E27FC236}">
                <a16:creationId xmlns:a16="http://schemas.microsoft.com/office/drawing/2014/main" id="{3B23A6EA-509A-4B41-93A8-28C124D3C1D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536" y="107984"/>
            <a:ext cx="2123935" cy="257871"/>
          </a:xfrm>
          <a:prstGeom prst="rect">
            <a:avLst/>
          </a:prstGeom>
        </p:spPr>
      </p:pic>
      <p:sp>
        <p:nvSpPr>
          <p:cNvPr id="46" name="TextBox 62">
            <a:extLst>
              <a:ext uri="{FF2B5EF4-FFF2-40B4-BE49-F238E27FC236}">
                <a16:creationId xmlns:a16="http://schemas.microsoft.com/office/drawing/2014/main" id="{E927D7F9-F3FF-4C8A-AC0D-1A16FF067154}"/>
              </a:ext>
            </a:extLst>
          </p:cNvPr>
          <p:cNvSpPr txBox="1"/>
          <p:nvPr/>
        </p:nvSpPr>
        <p:spPr>
          <a:xfrm>
            <a:off x="1620977" y="375748"/>
            <a:ext cx="3263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cap="all" dirty="0">
                <a:solidFill>
                  <a:schemeClr val="tx1"/>
                </a:solidFill>
                <a:latin typeface="+mj-lt"/>
                <a:cs typeface="Calibri"/>
              </a:rPr>
              <a:t>Synthèse du standard </a:t>
            </a:r>
            <a:r>
              <a:rPr lang="fr-FR" sz="1200" b="1" cap="all" dirty="0">
                <a:latin typeface="+mj-lt"/>
                <a:cs typeface="Calibri"/>
              </a:rPr>
              <a:t>Réseaux</a:t>
            </a:r>
            <a:endParaRPr lang="fr-FR" sz="12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25DCC4B-E8E7-4323-B947-2CDEB0C8832F}"/>
              </a:ext>
            </a:extLst>
          </p:cNvPr>
          <p:cNvSpPr/>
          <p:nvPr/>
        </p:nvSpPr>
        <p:spPr>
          <a:xfrm>
            <a:off x="4920585" y="-3"/>
            <a:ext cx="1937416" cy="7321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6BFE35AC-AB8F-4A62-80BE-3F03300459D6}"/>
              </a:ext>
            </a:extLst>
          </p:cNvPr>
          <p:cNvSpPr txBox="1"/>
          <p:nvPr/>
        </p:nvSpPr>
        <p:spPr>
          <a:xfrm>
            <a:off x="4964626" y="102174"/>
            <a:ext cx="1856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700" b="1" dirty="0">
                <a:solidFill>
                  <a:srgbClr val="0070AD">
                    <a:lumMod val="50000"/>
                  </a:srgbClr>
                </a:solidFill>
                <a:latin typeface="Verdana"/>
                <a:cs typeface="Calibri" panose="020F0502020204030204" pitchFamily="34" charset="0"/>
              </a:rPr>
              <a:t>Niveau</a:t>
            </a: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 de standard </a:t>
            </a: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: 3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700" b="1" dirty="0">
                <a:solidFill>
                  <a:srgbClr val="0070AD">
                    <a:lumMod val="50000"/>
                  </a:srgbClr>
                </a:solidFill>
                <a:latin typeface="Verdana"/>
                <a:cs typeface="Calibri" panose="020F0502020204030204" pitchFamily="34" charset="0"/>
              </a:rPr>
              <a:t>Applicabilité</a:t>
            </a:r>
            <a:r>
              <a:rPr lang="fr-FR" sz="700" dirty="0">
                <a:solidFill>
                  <a:srgbClr val="0070AD">
                    <a:lumMod val="50000"/>
                  </a:srgbClr>
                </a:solidFill>
                <a:latin typeface="Verdana"/>
                <a:cs typeface="Calibri" panose="020F0502020204030204" pitchFamily="34" charset="0"/>
              </a:rPr>
              <a:t> : EPG, EGG, PCC</a:t>
            </a:r>
            <a:endParaRPr kumimoji="0" lang="fr-FR" sz="700" b="0" i="0" u="none" strike="noStrike" kern="1200" cap="none" spc="0" normalizeH="0" baseline="0" noProof="0" dirty="0">
              <a:ln>
                <a:noFill/>
              </a:ln>
              <a:solidFill>
                <a:srgbClr val="0070AD">
                  <a:lumMod val="50000"/>
                </a:srgbClr>
              </a:solidFill>
              <a:effectLst/>
              <a:uLnTx/>
              <a:uFillTx/>
              <a:latin typeface="Verdana"/>
              <a:ea typeface="+mn-ea"/>
              <a:cs typeface="Calibri" panose="020F050202020403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Date de publication </a:t>
            </a: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: S2 2022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Version</a:t>
            </a: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 : 1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4022865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Capgemini Master">
  <a:themeElements>
    <a:clrScheme name="Personnalisé 1">
      <a:dk1>
        <a:sysClr val="windowText" lastClr="000000"/>
      </a:dk1>
      <a:lt1>
        <a:srgbClr val="FFFFFF"/>
      </a:lt1>
      <a:dk2>
        <a:srgbClr val="2B143D"/>
      </a:dk2>
      <a:lt2>
        <a:srgbClr val="ECECEC"/>
      </a:lt2>
      <a:accent1>
        <a:srgbClr val="0070AD"/>
      </a:accent1>
      <a:accent2>
        <a:srgbClr val="12ABDB"/>
      </a:accent2>
      <a:accent3>
        <a:srgbClr val="2B143D"/>
      </a:accent3>
      <a:accent4>
        <a:srgbClr val="FF304C"/>
      </a:accent4>
      <a:accent5>
        <a:srgbClr val="95E616"/>
      </a:accent5>
      <a:accent6>
        <a:srgbClr val="00C37B"/>
      </a:accent6>
      <a:hlink>
        <a:srgbClr val="88D5ED"/>
      </a:hlink>
      <a:folHlink>
        <a:srgbClr val="7E39BA"/>
      </a:folHlink>
    </a:clrScheme>
    <a:fontScheme name="Capgemini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F0ABCCD-AABB-4560-9C10-C287982C2D8B}" vid="{DD90590F-AF27-4572-9F15-455A40960364}"/>
    </a:ext>
  </a:extLst>
</a:theme>
</file>

<file path=ppt/theme/theme2.xml><?xml version="1.0" encoding="utf-8"?>
<a:theme xmlns:a="http://schemas.openxmlformats.org/drawingml/2006/main" name="Tema do Office">
  <a:themeElements>
    <a:clrScheme name="Capgemini Palette">
      <a:dk1>
        <a:sysClr val="windowText" lastClr="000000"/>
      </a:dk1>
      <a:lt1>
        <a:srgbClr val="FFFFFF"/>
      </a:lt1>
      <a:dk2>
        <a:srgbClr val="2B143D"/>
      </a:dk2>
      <a:lt2>
        <a:srgbClr val="E6E7E7"/>
      </a:lt2>
      <a:accent1>
        <a:srgbClr val="0070AD"/>
      </a:accent1>
      <a:accent2>
        <a:srgbClr val="12ABDB"/>
      </a:accent2>
      <a:accent3>
        <a:srgbClr val="2B143D"/>
      </a:accent3>
      <a:accent4>
        <a:srgbClr val="FF304C"/>
      </a:accent4>
      <a:accent5>
        <a:srgbClr val="95E616"/>
      </a:accent5>
      <a:accent6>
        <a:srgbClr val="00C37B"/>
      </a:accent6>
      <a:hlink>
        <a:srgbClr val="88D5ED"/>
      </a:hlink>
      <a:folHlink>
        <a:srgbClr val="7E39BA"/>
      </a:folHlink>
    </a:clrScheme>
    <a:fontScheme name="Capgemini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apgemini Palette">
      <a:dk1>
        <a:sysClr val="windowText" lastClr="000000"/>
      </a:dk1>
      <a:lt1>
        <a:srgbClr val="FFFFFF"/>
      </a:lt1>
      <a:dk2>
        <a:srgbClr val="2B143D"/>
      </a:dk2>
      <a:lt2>
        <a:srgbClr val="E6E7E7"/>
      </a:lt2>
      <a:accent1>
        <a:srgbClr val="0070AD"/>
      </a:accent1>
      <a:accent2>
        <a:srgbClr val="12ABDB"/>
      </a:accent2>
      <a:accent3>
        <a:srgbClr val="2B143D"/>
      </a:accent3>
      <a:accent4>
        <a:srgbClr val="FF304C"/>
      </a:accent4>
      <a:accent5>
        <a:srgbClr val="95E616"/>
      </a:accent5>
      <a:accent6>
        <a:srgbClr val="00C37B"/>
      </a:accent6>
      <a:hlink>
        <a:srgbClr val="88D5ED"/>
      </a:hlink>
      <a:folHlink>
        <a:srgbClr val="7E39BA"/>
      </a:folHlink>
    </a:clrScheme>
    <a:fontScheme name="Capgemini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07C8E42BF158459E6118631C591A98" ma:contentTypeVersion="10" ma:contentTypeDescription="Crée un document." ma:contentTypeScope="" ma:versionID="eabab02d52a33503ea2bd91e6a612861">
  <xsd:schema xmlns:xsd="http://www.w3.org/2001/XMLSchema" xmlns:xs="http://www.w3.org/2001/XMLSchema" xmlns:p="http://schemas.microsoft.com/office/2006/metadata/properties" xmlns:ns2="474697bf-fafc-4ba1-8c81-dc0882b3bb68" xmlns:ns3="db0c8d48-809f-47f2-81d4-f185d748c125" targetNamespace="http://schemas.microsoft.com/office/2006/metadata/properties" ma:root="true" ma:fieldsID="c6933606bec31caab49eaa3bc0fb0bc0" ns2:_="" ns3:_="">
    <xsd:import namespace="474697bf-fafc-4ba1-8c81-dc0882b3bb68"/>
    <xsd:import namespace="db0c8d48-809f-47f2-81d4-f185d748c12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4697bf-fafc-4ba1-8c81-dc0882b3bb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0c8d48-809f-47f2-81d4-f185d748c12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180DA1-6D7B-47A4-AC1C-6095D5ECBB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1273230-215F-47C2-BAC7-86A0D4CDA7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4697bf-fafc-4ba1-8c81-dc0882b3bb68"/>
    <ds:schemaRef ds:uri="db0c8d48-809f-47f2-81d4-f185d748c12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BF242B-898B-455D-8774-20A54687B6AC}">
  <ds:schemaRefs>
    <ds:schemaRef ds:uri="http://purl.org/dc/terms/"/>
    <ds:schemaRef ds:uri="db0c8d48-809f-47f2-81d4-f185d748c125"/>
    <ds:schemaRef ds:uri="http://schemas.microsoft.com/office/2006/documentManagement/types"/>
    <ds:schemaRef ds:uri="http://schemas.microsoft.com/office/infopath/2007/PartnerControls"/>
    <ds:schemaRef ds:uri="474697bf-fafc-4ba1-8c81-dc0882b3bb68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CGInvent_ppt-template-</Template>
  <TotalTime>174</TotalTime>
  <Words>313</Words>
  <Application>Microsoft Office PowerPoint</Application>
  <PresentationFormat>Format A4 (210 x 297 mm)</PresentationFormat>
  <Paragraphs>34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Courier New</vt:lpstr>
      <vt:lpstr>Verdana</vt:lpstr>
      <vt:lpstr>Wingdings</vt:lpstr>
      <vt:lpstr>Capgemini Master</vt:lpstr>
      <vt:lpstr>think-cell Slide</vt:lpstr>
      <vt:lpstr>Présentation PowerPoint</vt:lpstr>
    </vt:vector>
  </TitlesOfParts>
  <Company>Capgemini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presentation 2 lines</dc:title>
  <dc:subject>ppt template</dc:subject>
  <dc:creator>Capgemini</dc:creator>
  <cp:lastModifiedBy>BOUZINE, Yassine</cp:lastModifiedBy>
  <cp:revision>2</cp:revision>
  <cp:lastPrinted>2018-09-03T16:12:15Z</cp:lastPrinted>
  <dcterms:created xsi:type="dcterms:W3CDTF">2018-08-13T08:04:31Z</dcterms:created>
  <dcterms:modified xsi:type="dcterms:W3CDTF">2023-01-03T10:36:01Z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0x0101000E07C8E42BF158459E6118631C591A98</vt:lpwstr>
  </property>
  <property fmtid="{D5CDD505-2E9C-101B-9397-08002B2CF9AE}" pid="3" name="MediaServiceImageTags">
    <vt:lpwstr/>
  </property>
</Properties>
</file>