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64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</p:sldIdLst>
  <p:sldSz cx="9144000" cy="6858000" type="screen4x3"/>
  <p:notesSz cx="6797675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 autoAdjust="0"/>
    <p:restoredTop sz="94694"/>
  </p:normalViewPr>
  <p:slideViewPr>
    <p:cSldViewPr>
      <p:cViewPr varScale="1">
        <p:scale>
          <a:sx n="106" d="100"/>
          <a:sy n="106" d="100"/>
        </p:scale>
        <p:origin x="129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C7F6F91-7EAF-4281-8FE9-378E152BA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87B1687-8165-40C6-8415-C386F26B24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0E703C6-BA46-4FEE-9054-883F4444B2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76FC-3F2B-4CA6-B460-372DF34299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5695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62C5709-12CB-4D62-A33B-470C12195B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280DA1D-B9CB-4DF5-B8CE-F7C3CBF228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AC96BC3-EC77-4BEC-81B9-22C4960EBF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09BA4-8AF4-493F-9405-C2E8E52D5C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34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2A2339F6-034C-4036-8BED-B2EC94A35D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073EC3E-1FB6-42A5-8D93-D08EDE91B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38C8BB1-82EA-4192-B635-19DE528B23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57510-ABDE-4FE5-8454-90D6D5AD31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951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5F585BE-CA8B-40C4-94B9-6073A7E5FD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0ED65CC-5439-4E59-AABF-EA17D0EB4F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502C457-10F3-49BE-9E6F-97FAD14B39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2D05-CF7A-48F1-BF9A-617BCE42D09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464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384FB5D-7867-4AFC-8220-C27CA6B003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C95D189-ECEF-4B70-9808-9240B6503A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F2FAC62-CC51-4B53-A339-6AC9FDE44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E076-1C42-48A5-971C-E137DE74405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827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FAD9A25-16C7-4661-956F-37A0239CC0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BF60244-5CF5-4FD4-98D7-B94D97E49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0207C36-2B5A-4A90-AC75-16633338ED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65B9-914C-4063-A1C8-7BA1152371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6740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8901AD7-95E3-4A3D-B4B4-F5116CEA27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55782E61-875C-4466-855D-176285324B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DC15DA46-33FD-471C-AC12-823364BE2E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1CEC2-5B19-4243-83E5-1F97128EEE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473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AC217026-EC9F-44D5-8E18-74EB8CCAAE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8B7E01BE-966F-403A-A3C6-843673BDC5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A53A4661-A485-4A2F-9F2B-7B2C26173F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DCC57-225C-4B05-9419-563FBD5BCD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344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95E0BA5A-43E7-4CA0-9B7C-3C752EA581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F0411075-8369-4E83-92C6-C1EAE0281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C8937B8B-603E-4DAF-AB37-EC07FB7375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1E4C3-6417-4D82-9FF4-EB5863016E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75613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2D56772-2B17-4E6D-AA43-024F37A598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AF462FE-EBD7-446D-96E2-BFF230E18D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FA30655-FA4D-4675-AE71-533C0ADB4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1A53-F24F-4B7D-81DE-C8E3888C56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147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4666C54-9348-48CA-8C5E-6FFB0F7E80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6C8F705-62A6-4661-ADBA-9A27177EF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41D0CA9-FEFB-435D-90EB-A63FCE70D7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AA7D7-75CE-4557-9C34-221FA156CE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065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0D579927-D139-4899-8CB7-5D768801DB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7D80EBC8-147D-43AB-904A-E8752E7B1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FFB88CB3-75A1-40BA-8E1D-5FB8E82E5CE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CE0C0F75-03BD-4E15-8D36-2F80EA3410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23FECA83-D547-4BC1-A172-B04DDE45CB8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E500B06-8679-4520-933F-F7FCC7B160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xmlns="" id="{B28AC508-BD21-4D22-B1B9-833D2B6728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84550" y="374650"/>
            <a:ext cx="5291138" cy="2252663"/>
          </a:xfrm>
        </p:spPr>
        <p:txBody>
          <a:bodyPr anchor="ctr"/>
          <a:lstStyle/>
          <a:p>
            <a:pPr eaLnBrk="1" hangingPunct="1">
              <a:defRPr/>
            </a:pPr>
            <a:r>
              <a:rPr lang="fr-FR" sz="2000" b="1" cap="small" dirty="0">
                <a:latin typeface="Lucida Sans" panose="020B0602030504020204" pitchFamily="34" charset="77"/>
              </a:rPr>
              <a:t>Concours d’architecture et d’ingénierie esquisse + en vue de la passation d’un marché de maîtrise d’œuvre pour l’extension de l’</a:t>
            </a:r>
            <a:r>
              <a:rPr lang="fr-FR" sz="2000" b="1" cap="small" dirty="0" err="1">
                <a:latin typeface="Lucida Sans" panose="020B0602030504020204" pitchFamily="34" charset="77"/>
              </a:rPr>
              <a:t>ephad</a:t>
            </a:r>
            <a:r>
              <a:rPr lang="fr-FR" sz="2000" b="1" cap="small" dirty="0">
                <a:latin typeface="Lucida Sans" panose="020B0602030504020204" pitchFamily="34" charset="77"/>
              </a:rPr>
              <a:t> de THIERS</a:t>
            </a:r>
            <a:endParaRPr lang="fr-FR" altLang="fr-FR" sz="1050" b="1" dirty="0">
              <a:latin typeface="Lucida Sans" panose="020B0602030504020204" pitchFamily="34" charset="77"/>
            </a:endParaRP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xmlns="" id="{B42C60FB-B1CB-44EE-94C3-1D87DB2D62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76375" y="2778125"/>
            <a:ext cx="6369050" cy="20907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FR" altLang="fr-FR" dirty="0"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Cadre de réponse à l’appel à candidatures</a:t>
            </a:r>
          </a:p>
          <a:p>
            <a:pPr eaLnBrk="1" hangingPunct="1">
              <a:lnSpc>
                <a:spcPct val="80000"/>
              </a:lnSpc>
            </a:pPr>
            <a:endParaRPr lang="fr-FR" altLang="fr-FR" dirty="0">
              <a:solidFill>
                <a:srgbClr val="002060"/>
              </a:solidFill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RÉFÉRENCES DES CO-TRAITANTS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92A732A-3B13-4D48-89F2-016D25DA06BA}"/>
              </a:ext>
            </a:extLst>
          </p:cNvPr>
          <p:cNvSpPr/>
          <p:nvPr/>
        </p:nvSpPr>
        <p:spPr>
          <a:xfrm>
            <a:off x="3708400" y="5181600"/>
            <a:ext cx="4819650" cy="1406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200" dirty="0">
                <a:latin typeface="Lucida Sans" panose="020B0602030504020204" pitchFamily="34" charset="77"/>
              </a:rPr>
              <a:t>Nom de l’Architecte mandataire : </a:t>
            </a:r>
            <a:r>
              <a:rPr lang="fr-FR" sz="1200" dirty="0">
                <a:solidFill>
                  <a:srgbClr val="FF0000"/>
                </a:solidFill>
                <a:latin typeface="Lucida Sans" panose="020B0602030504020204" pitchFamily="34" charset="77"/>
              </a:rPr>
              <a:t>A renseigner</a:t>
            </a:r>
          </a:p>
        </p:txBody>
      </p: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40360" cy="12105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1E134D10-2CB9-46A8-A945-4B24E5834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65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D0A4F79D-2742-4CD6-8F8C-C373F57E5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57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4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4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C7DCDEDA-56A5-C4F4-18C9-740EB7DA7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328BEBC4-E825-4CB0-A7E7-36F611722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795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5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:a16="http://schemas.microsoft.com/office/drawing/2014/main" xmlns="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5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3A596F6C-FE90-400F-9400-7DEF1769F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94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3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13910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xmlns="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1F1DE229-2F13-4204-AC2B-A078351B6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977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C777EF22-40C9-4B61-9DFC-B44959BFD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246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660572F0-B158-46BA-831E-AA98A1080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09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4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4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C7DCDEDA-56A5-C4F4-18C9-740EB7DA7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93B91A3E-F25A-4F6D-AA7D-4131F6E1A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548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5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:a16="http://schemas.microsoft.com/office/drawing/2014/main" xmlns="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5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82535278-5B43-49AC-9894-A1B3211B2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73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1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495625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4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12614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xmlns="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6968C4EE-EFF9-4E87-A958-CA5599428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008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551CD4A1-A996-4BE5-BEBC-196E2927D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18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A133C068-53E4-49BB-AD85-F019E6A6D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23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4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4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C7DCDEDA-56A5-C4F4-18C9-740EB7DA7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DCC4C7C7-5054-4C7F-808C-E99EFD9BD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713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5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:a16="http://schemas.microsoft.com/office/drawing/2014/main" xmlns="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5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B8840DFD-8DE7-4E0F-AA51-8894BED43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1004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5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48871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xmlns="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3F2022BD-E73F-4E91-A014-144BF6A8D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425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5A97504E-F25D-497F-B0B1-C60ABDFF5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1622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0C14F8FE-972D-4879-B48D-71535A8BE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59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xmlns="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72A29207-085C-4C15-AD7D-34B6EAEFD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4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4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C7DCDEDA-56A5-C4F4-18C9-740EB7DA7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B2B1AE3D-6701-463A-894F-F7C2CFF78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0568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5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:a16="http://schemas.microsoft.com/office/drawing/2014/main" xmlns="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5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54A7EC65-F615-4F40-A4F1-A28D59A51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5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2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82F49EB7-AE3B-09D9-20C9-BF24D4776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2279B17C-4C27-4DD2-9FDB-55815A73D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3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B143D9D9-81B3-05D6-8F8D-F7DEDD02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EDC0851B-0362-4668-BE69-118E524F9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45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4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4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C7DCDEDA-56A5-C4F4-18C9-740EB7DA7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xmlns="" id="{3A7C1118-6133-4010-BFF0-966F43D0C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105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 dirty="0">
                <a:solidFill>
                  <a:schemeClr val="bg1"/>
                </a:solidFill>
                <a:latin typeface="Lucida Sans" panose="020B0602030504020204" pitchFamily="34" charset="0"/>
              </a:rPr>
              <a:t>5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:a16="http://schemas.microsoft.com/office/drawing/2014/main" xmlns="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5 : (nom à renseigner)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76E6246D-D730-4E28-94D0-3E67FC5CD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54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xmlns="" id="{B4880707-1979-59E5-F6B6-4AA52C8D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32856"/>
            <a:ext cx="7886700" cy="1728192"/>
          </a:xfrm>
        </p:spPr>
        <p:txBody>
          <a:bodyPr/>
          <a:lstStyle/>
          <a:p>
            <a:r>
              <a:rPr lang="fr-FR" sz="4400" dirty="0"/>
              <a:t>COTRAITANT 2 : </a:t>
            </a:r>
            <a:br>
              <a:rPr lang="fr-FR" sz="4400" dirty="0"/>
            </a:br>
            <a:r>
              <a:rPr lang="fr-FR" sz="4400" dirty="0"/>
              <a:t>NOM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2EE86BA7-AA4C-102E-1E23-3EB233398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2651968" cy="1500187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17664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:a16="http://schemas.microsoft.com/office/drawing/2014/main" xmlns="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:a16="http://schemas.microsoft.com/office/drawing/2014/main" xmlns="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38940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 dirty="0">
                <a:latin typeface="Lucida Sans" panose="020B0602030504020204" pitchFamily="34" charset="0"/>
              </a:rPr>
              <a:t>REF 1 : (nom à renseigner)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xmlns="" id="{255DA059-81DA-B6E8-16B9-11E74680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052736"/>
            <a:ext cx="4992070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 de l’opération (études, chantier, livré) :</a:t>
            </a: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de l’opération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de l’opération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Compétences assurées (structure, fluides, thermique, économique, etc.)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 de MOE réalisées (base, EXE, DIA, etc.)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xmlns="" id="{3F9BF0F2-8D5D-4AE0-B2A5-14DD5F43F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4" y="1052736"/>
            <a:ext cx="3556797" cy="54726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b="1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ILLUSTRATIONS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7995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BBB33D76934746BE23B8580708493E" ma:contentTypeVersion="4" ma:contentTypeDescription="Crée un document." ma:contentTypeScope="" ma:versionID="1a46311afb7411ece653e13bb5211a1b">
  <xsd:schema xmlns:xsd="http://www.w3.org/2001/XMLSchema" xmlns:xs="http://www.w3.org/2001/XMLSchema" xmlns:p="http://schemas.microsoft.com/office/2006/metadata/properties" xmlns:ns2="526254f3-12f4-4a05-8170-fac399848c67" targetNamespace="http://schemas.microsoft.com/office/2006/metadata/properties" ma:root="true" ma:fieldsID="a570e263a7e469e20cfa7ba416952577" ns2:_="">
    <xsd:import namespace="526254f3-12f4-4a05-8170-fac399848c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254f3-12f4-4a05-8170-fac399848c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7CB244-C28B-4A1A-B97C-16711A03DB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F621F4-1A56-4352-AB03-4ABFFD5C57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6254f3-12f4-4a05-8170-fac399848c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359</Words>
  <Application>Microsoft Office PowerPoint</Application>
  <PresentationFormat>Affichage à l'écran (4:3)</PresentationFormat>
  <Paragraphs>591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6" baseType="lpstr">
      <vt:lpstr>Arial</vt:lpstr>
      <vt:lpstr>Calibri</vt:lpstr>
      <vt:lpstr>Lucida Sans</vt:lpstr>
      <vt:lpstr>Times New Roman</vt:lpstr>
      <vt:lpstr>Modèle par défaut</vt:lpstr>
      <vt:lpstr>Concours d’architecture et d’ingénierie esquisse + en vue de la passation d’un marché de maîtrise d’œuvre pour l’extension de l’ephad de THIERS</vt:lpstr>
      <vt:lpstr>COTRAITANT 1 :  NOM</vt:lpstr>
      <vt:lpstr>1</vt:lpstr>
      <vt:lpstr>2</vt:lpstr>
      <vt:lpstr>3</vt:lpstr>
      <vt:lpstr>4</vt:lpstr>
      <vt:lpstr>5</vt:lpstr>
      <vt:lpstr>COTRAITANT 2 :  NOM</vt:lpstr>
      <vt:lpstr>1</vt:lpstr>
      <vt:lpstr>2</vt:lpstr>
      <vt:lpstr>3</vt:lpstr>
      <vt:lpstr>4</vt:lpstr>
      <vt:lpstr>5</vt:lpstr>
      <vt:lpstr>COTRAITANT 3 :  NOM</vt:lpstr>
      <vt:lpstr>1</vt:lpstr>
      <vt:lpstr>2</vt:lpstr>
      <vt:lpstr>3</vt:lpstr>
      <vt:lpstr>4</vt:lpstr>
      <vt:lpstr>5</vt:lpstr>
      <vt:lpstr>COTRAITANT 4 :  NOM</vt:lpstr>
      <vt:lpstr>1</vt:lpstr>
      <vt:lpstr>2</vt:lpstr>
      <vt:lpstr>3</vt:lpstr>
      <vt:lpstr>4</vt:lpstr>
      <vt:lpstr>5</vt:lpstr>
      <vt:lpstr>COTRAITANT 5 :  NOM</vt:lpstr>
      <vt:lpstr>1</vt:lpstr>
      <vt:lpstr>2</vt:lpstr>
      <vt:lpstr>3</vt:lpstr>
      <vt:lpstr>4</vt:lpstr>
      <vt:lpstr>5</vt:lpstr>
    </vt:vector>
  </TitlesOfParts>
  <Manager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d’une crèche dans le parc de la Bergère</dc:title>
  <dc:subject/>
  <dc:creator/>
  <cp:keywords/>
  <dc:description/>
  <cp:revision>48</cp:revision>
  <cp:lastPrinted>2018-02-13T13:59:17Z</cp:lastPrinted>
  <dcterms:created xsi:type="dcterms:W3CDTF">2017-12-20T15:44:18Z</dcterms:created>
  <dcterms:modified xsi:type="dcterms:W3CDTF">2022-08-19T12:41:01Z</dcterms:modified>
  <cp:category/>
</cp:coreProperties>
</file>